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3F565813-A63B-4A28-86FF-913187E56F5A}"/>
    <pc:docChg chg="undo custSel addSld modSld">
      <pc:chgData name="Young, Benjamin" userId="7da6a715-4f12-493f-adfa-98c8e70e7c1f" providerId="ADAL" clId="{3F565813-A63B-4A28-86FF-913187E56F5A}" dt="2021-09-17T20:30:34.619" v="5390" actId="20577"/>
      <pc:docMkLst>
        <pc:docMk/>
      </pc:docMkLst>
      <pc:sldChg chg="modSp new mod">
        <pc:chgData name="Young, Benjamin" userId="7da6a715-4f12-493f-adfa-98c8e70e7c1f" providerId="ADAL" clId="{3F565813-A63B-4A28-86FF-913187E56F5A}" dt="2021-09-17T20:30:34.619" v="5390" actId="20577"/>
        <pc:sldMkLst>
          <pc:docMk/>
          <pc:sldMk cId="3878203394" sldId="257"/>
        </pc:sldMkLst>
        <pc:spChg chg="mod">
          <ac:chgData name="Young, Benjamin" userId="7da6a715-4f12-493f-adfa-98c8e70e7c1f" providerId="ADAL" clId="{3F565813-A63B-4A28-86FF-913187E56F5A}" dt="2021-09-17T14:52:11.848" v="15" actId="20577"/>
          <ac:spMkLst>
            <pc:docMk/>
            <pc:sldMk cId="3878203394" sldId="257"/>
            <ac:spMk id="2" creationId="{6E51F2EF-A19A-4E8B-9648-06186FB37C25}"/>
          </ac:spMkLst>
        </pc:spChg>
        <pc:spChg chg="mod">
          <ac:chgData name="Young, Benjamin" userId="7da6a715-4f12-493f-adfa-98c8e70e7c1f" providerId="ADAL" clId="{3F565813-A63B-4A28-86FF-913187E56F5A}" dt="2021-09-17T20:30:34.619" v="5390" actId="20577"/>
          <ac:spMkLst>
            <pc:docMk/>
            <pc:sldMk cId="3878203394" sldId="257"/>
            <ac:spMk id="3" creationId="{BDE7E8E3-DB2B-4DC2-ACB3-7F22B9A8190A}"/>
          </ac:spMkLst>
        </pc:spChg>
      </pc:sldChg>
      <pc:sldChg chg="modSp new mod">
        <pc:chgData name="Young, Benjamin" userId="7da6a715-4f12-493f-adfa-98c8e70e7c1f" providerId="ADAL" clId="{3F565813-A63B-4A28-86FF-913187E56F5A}" dt="2021-09-17T14:59:56.703" v="1213" actId="20577"/>
        <pc:sldMkLst>
          <pc:docMk/>
          <pc:sldMk cId="2833087369" sldId="258"/>
        </pc:sldMkLst>
        <pc:spChg chg="mod">
          <ac:chgData name="Young, Benjamin" userId="7da6a715-4f12-493f-adfa-98c8e70e7c1f" providerId="ADAL" clId="{3F565813-A63B-4A28-86FF-913187E56F5A}" dt="2021-09-17T14:57:19.543" v="679" actId="20577"/>
          <ac:spMkLst>
            <pc:docMk/>
            <pc:sldMk cId="2833087369" sldId="258"/>
            <ac:spMk id="2" creationId="{2FE549F8-0DC9-4CAB-83CC-A68C0A577379}"/>
          </ac:spMkLst>
        </pc:spChg>
        <pc:spChg chg="mod">
          <ac:chgData name="Young, Benjamin" userId="7da6a715-4f12-493f-adfa-98c8e70e7c1f" providerId="ADAL" clId="{3F565813-A63B-4A28-86FF-913187E56F5A}" dt="2021-09-17T14:59:56.703" v="1213" actId="20577"/>
          <ac:spMkLst>
            <pc:docMk/>
            <pc:sldMk cId="2833087369" sldId="258"/>
            <ac:spMk id="3" creationId="{414A4826-B8AA-4C0C-8C1A-F06DC7D70374}"/>
          </ac:spMkLst>
        </pc:spChg>
      </pc:sldChg>
      <pc:sldChg chg="modSp new mod">
        <pc:chgData name="Young, Benjamin" userId="7da6a715-4f12-493f-adfa-98c8e70e7c1f" providerId="ADAL" clId="{3F565813-A63B-4A28-86FF-913187E56F5A}" dt="2021-09-17T15:03:58.448" v="1578" actId="20577"/>
        <pc:sldMkLst>
          <pc:docMk/>
          <pc:sldMk cId="4230788460" sldId="259"/>
        </pc:sldMkLst>
        <pc:spChg chg="mod">
          <ac:chgData name="Young, Benjamin" userId="7da6a715-4f12-493f-adfa-98c8e70e7c1f" providerId="ADAL" clId="{3F565813-A63B-4A28-86FF-913187E56F5A}" dt="2021-09-17T15:02:03.194" v="1250" actId="20577"/>
          <ac:spMkLst>
            <pc:docMk/>
            <pc:sldMk cId="4230788460" sldId="259"/>
            <ac:spMk id="2" creationId="{1ACA65ED-3B83-4F0C-B718-524B95CE1922}"/>
          </ac:spMkLst>
        </pc:spChg>
        <pc:spChg chg="mod">
          <ac:chgData name="Young, Benjamin" userId="7da6a715-4f12-493f-adfa-98c8e70e7c1f" providerId="ADAL" clId="{3F565813-A63B-4A28-86FF-913187E56F5A}" dt="2021-09-17T15:03:58.448" v="1578" actId="20577"/>
          <ac:spMkLst>
            <pc:docMk/>
            <pc:sldMk cId="4230788460" sldId="259"/>
            <ac:spMk id="3" creationId="{5B5E9F63-43D5-4A6F-BEF3-040693C70E59}"/>
          </ac:spMkLst>
        </pc:spChg>
      </pc:sldChg>
      <pc:sldChg chg="modSp new mod">
        <pc:chgData name="Young, Benjamin" userId="7da6a715-4f12-493f-adfa-98c8e70e7c1f" providerId="ADAL" clId="{3F565813-A63B-4A28-86FF-913187E56F5A}" dt="2021-09-17T15:08:51.961" v="2244" actId="5793"/>
        <pc:sldMkLst>
          <pc:docMk/>
          <pc:sldMk cId="2223028373" sldId="260"/>
        </pc:sldMkLst>
        <pc:spChg chg="mod">
          <ac:chgData name="Young, Benjamin" userId="7da6a715-4f12-493f-adfa-98c8e70e7c1f" providerId="ADAL" clId="{3F565813-A63B-4A28-86FF-913187E56F5A}" dt="2021-09-17T15:05:41.390" v="1592" actId="20577"/>
          <ac:spMkLst>
            <pc:docMk/>
            <pc:sldMk cId="2223028373" sldId="260"/>
            <ac:spMk id="2" creationId="{4395CB0F-132B-4DFB-87B7-1CB456F49B78}"/>
          </ac:spMkLst>
        </pc:spChg>
        <pc:spChg chg="mod">
          <ac:chgData name="Young, Benjamin" userId="7da6a715-4f12-493f-adfa-98c8e70e7c1f" providerId="ADAL" clId="{3F565813-A63B-4A28-86FF-913187E56F5A}" dt="2021-09-17T15:08:51.961" v="2244" actId="5793"/>
          <ac:spMkLst>
            <pc:docMk/>
            <pc:sldMk cId="2223028373" sldId="260"/>
            <ac:spMk id="3" creationId="{20B2A752-17C5-4D50-9808-771FAE424722}"/>
          </ac:spMkLst>
        </pc:spChg>
      </pc:sldChg>
      <pc:sldChg chg="addSp modSp new mod">
        <pc:chgData name="Young, Benjamin" userId="7da6a715-4f12-493f-adfa-98c8e70e7c1f" providerId="ADAL" clId="{3F565813-A63B-4A28-86FF-913187E56F5A}" dt="2021-09-17T15:15:13.133" v="2748" actId="14100"/>
        <pc:sldMkLst>
          <pc:docMk/>
          <pc:sldMk cId="2577453819" sldId="261"/>
        </pc:sldMkLst>
        <pc:spChg chg="mod">
          <ac:chgData name="Young, Benjamin" userId="7da6a715-4f12-493f-adfa-98c8e70e7c1f" providerId="ADAL" clId="{3F565813-A63B-4A28-86FF-913187E56F5A}" dt="2021-09-17T15:09:39.435" v="2260" actId="20577"/>
          <ac:spMkLst>
            <pc:docMk/>
            <pc:sldMk cId="2577453819" sldId="261"/>
            <ac:spMk id="2" creationId="{0BCE1695-89FF-48FC-A90C-B69F8D3AB8BD}"/>
          </ac:spMkLst>
        </pc:spChg>
        <pc:spChg chg="mod">
          <ac:chgData name="Young, Benjamin" userId="7da6a715-4f12-493f-adfa-98c8e70e7c1f" providerId="ADAL" clId="{3F565813-A63B-4A28-86FF-913187E56F5A}" dt="2021-09-17T15:15:13.133" v="2748" actId="14100"/>
          <ac:spMkLst>
            <pc:docMk/>
            <pc:sldMk cId="2577453819" sldId="261"/>
            <ac:spMk id="3" creationId="{8CD70925-93F2-4E99-8777-99A3D3EED628}"/>
          </ac:spMkLst>
        </pc:spChg>
        <pc:spChg chg="add mod">
          <ac:chgData name="Young, Benjamin" userId="7da6a715-4f12-493f-adfa-98c8e70e7c1f" providerId="ADAL" clId="{3F565813-A63B-4A28-86FF-913187E56F5A}" dt="2021-09-17T15:14:39.818" v="2740" actId="1076"/>
          <ac:spMkLst>
            <pc:docMk/>
            <pc:sldMk cId="2577453819" sldId="261"/>
            <ac:spMk id="4" creationId="{3797F851-66C6-4511-A5CD-C27239271BF6}"/>
          </ac:spMkLst>
        </pc:spChg>
        <pc:spChg chg="add mod">
          <ac:chgData name="Young, Benjamin" userId="7da6a715-4f12-493f-adfa-98c8e70e7c1f" providerId="ADAL" clId="{3F565813-A63B-4A28-86FF-913187E56F5A}" dt="2021-09-17T15:14:42.052" v="2741" actId="1076"/>
          <ac:spMkLst>
            <pc:docMk/>
            <pc:sldMk cId="2577453819" sldId="261"/>
            <ac:spMk id="5" creationId="{80B25468-2D98-4B3E-AB21-C9DB51E7686B}"/>
          </ac:spMkLst>
        </pc:spChg>
        <pc:spChg chg="add mod">
          <ac:chgData name="Young, Benjamin" userId="7da6a715-4f12-493f-adfa-98c8e70e7c1f" providerId="ADAL" clId="{3F565813-A63B-4A28-86FF-913187E56F5A}" dt="2021-09-17T15:14:44.532" v="2742" actId="1076"/>
          <ac:spMkLst>
            <pc:docMk/>
            <pc:sldMk cId="2577453819" sldId="261"/>
            <ac:spMk id="6" creationId="{B7975BEB-B1C4-4888-AFED-6D0295441B4C}"/>
          </ac:spMkLst>
        </pc:spChg>
        <pc:spChg chg="add mod">
          <ac:chgData name="Young, Benjamin" userId="7da6a715-4f12-493f-adfa-98c8e70e7c1f" providerId="ADAL" clId="{3F565813-A63B-4A28-86FF-913187E56F5A}" dt="2021-09-17T15:14:53.540" v="2745" actId="1076"/>
          <ac:spMkLst>
            <pc:docMk/>
            <pc:sldMk cId="2577453819" sldId="261"/>
            <ac:spMk id="7" creationId="{830C1E31-3283-414A-8B6D-54D4E43C0E69}"/>
          </ac:spMkLst>
        </pc:spChg>
        <pc:spChg chg="add mod">
          <ac:chgData name="Young, Benjamin" userId="7da6a715-4f12-493f-adfa-98c8e70e7c1f" providerId="ADAL" clId="{3F565813-A63B-4A28-86FF-913187E56F5A}" dt="2021-09-17T15:15:01.956" v="2747" actId="1076"/>
          <ac:spMkLst>
            <pc:docMk/>
            <pc:sldMk cId="2577453819" sldId="261"/>
            <ac:spMk id="10" creationId="{7B538008-EF33-4C6B-B8A6-01E0AEB40C2D}"/>
          </ac:spMkLst>
        </pc:spChg>
        <pc:spChg chg="add mod">
          <ac:chgData name="Young, Benjamin" userId="7da6a715-4f12-493f-adfa-98c8e70e7c1f" providerId="ADAL" clId="{3F565813-A63B-4A28-86FF-913187E56F5A}" dt="2021-09-17T15:14:50.081" v="2744" actId="1076"/>
          <ac:spMkLst>
            <pc:docMk/>
            <pc:sldMk cId="2577453819" sldId="261"/>
            <ac:spMk id="13" creationId="{6BB01B90-9D4E-444A-90E4-BB10B863DA14}"/>
          </ac:spMkLst>
        </pc:spChg>
        <pc:cxnChg chg="add mod">
          <ac:chgData name="Young, Benjamin" userId="7da6a715-4f12-493f-adfa-98c8e70e7c1f" providerId="ADAL" clId="{3F565813-A63B-4A28-86FF-913187E56F5A}" dt="2021-09-17T15:14:59.059" v="2746" actId="1076"/>
          <ac:cxnSpMkLst>
            <pc:docMk/>
            <pc:sldMk cId="2577453819" sldId="261"/>
            <ac:cxnSpMk id="9" creationId="{E1328FB0-1A82-41FE-AAF9-2C639F5F8ECF}"/>
          </ac:cxnSpMkLst>
        </pc:cxnChg>
        <pc:cxnChg chg="add mod">
          <ac:chgData name="Young, Benjamin" userId="7da6a715-4f12-493f-adfa-98c8e70e7c1f" providerId="ADAL" clId="{3F565813-A63B-4A28-86FF-913187E56F5A}" dt="2021-09-17T15:14:47.941" v="2743" actId="1076"/>
          <ac:cxnSpMkLst>
            <pc:docMk/>
            <pc:sldMk cId="2577453819" sldId="261"/>
            <ac:cxnSpMk id="12" creationId="{DBC481EE-C3BD-40B1-9BE4-E85CF5AEBBED}"/>
          </ac:cxnSpMkLst>
        </pc:cxnChg>
      </pc:sldChg>
      <pc:sldChg chg="modSp new mod">
        <pc:chgData name="Young, Benjamin" userId="7da6a715-4f12-493f-adfa-98c8e70e7c1f" providerId="ADAL" clId="{3F565813-A63B-4A28-86FF-913187E56F5A}" dt="2021-09-17T15:17:31.846" v="3088" actId="20577"/>
        <pc:sldMkLst>
          <pc:docMk/>
          <pc:sldMk cId="1608372687" sldId="262"/>
        </pc:sldMkLst>
        <pc:spChg chg="mod">
          <ac:chgData name="Young, Benjamin" userId="7da6a715-4f12-493f-adfa-98c8e70e7c1f" providerId="ADAL" clId="{3F565813-A63B-4A28-86FF-913187E56F5A}" dt="2021-09-17T15:16:09.269" v="2758" actId="20577"/>
          <ac:spMkLst>
            <pc:docMk/>
            <pc:sldMk cId="1608372687" sldId="262"/>
            <ac:spMk id="2" creationId="{56E74393-9705-4DF7-9F04-1304E1ED4E35}"/>
          </ac:spMkLst>
        </pc:spChg>
        <pc:spChg chg="mod">
          <ac:chgData name="Young, Benjamin" userId="7da6a715-4f12-493f-adfa-98c8e70e7c1f" providerId="ADAL" clId="{3F565813-A63B-4A28-86FF-913187E56F5A}" dt="2021-09-17T15:17:31.846" v="3088" actId="20577"/>
          <ac:spMkLst>
            <pc:docMk/>
            <pc:sldMk cId="1608372687" sldId="262"/>
            <ac:spMk id="3" creationId="{888D4A81-77FF-4DF2-A5B1-3D3153186878}"/>
          </ac:spMkLst>
        </pc:spChg>
      </pc:sldChg>
      <pc:sldChg chg="modSp new mod">
        <pc:chgData name="Young, Benjamin" userId="7da6a715-4f12-493f-adfa-98c8e70e7c1f" providerId="ADAL" clId="{3F565813-A63B-4A28-86FF-913187E56F5A}" dt="2021-09-17T15:23:25.736" v="3719"/>
        <pc:sldMkLst>
          <pc:docMk/>
          <pc:sldMk cId="220852154" sldId="263"/>
        </pc:sldMkLst>
        <pc:spChg chg="mod">
          <ac:chgData name="Young, Benjamin" userId="7da6a715-4f12-493f-adfa-98c8e70e7c1f" providerId="ADAL" clId="{3F565813-A63B-4A28-86FF-913187E56F5A}" dt="2021-09-17T15:19:20.471" v="3103" actId="20577"/>
          <ac:spMkLst>
            <pc:docMk/>
            <pc:sldMk cId="220852154" sldId="263"/>
            <ac:spMk id="2" creationId="{94F1E18D-1FF9-4346-873A-485B569FF908}"/>
          </ac:spMkLst>
        </pc:spChg>
        <pc:spChg chg="mod">
          <ac:chgData name="Young, Benjamin" userId="7da6a715-4f12-493f-adfa-98c8e70e7c1f" providerId="ADAL" clId="{3F565813-A63B-4A28-86FF-913187E56F5A}" dt="2021-09-17T15:23:25.736" v="3719"/>
          <ac:spMkLst>
            <pc:docMk/>
            <pc:sldMk cId="220852154" sldId="263"/>
            <ac:spMk id="3" creationId="{1AF0D624-7B1D-4A4B-A0AE-B5A7C96430CB}"/>
          </ac:spMkLst>
        </pc:spChg>
      </pc:sldChg>
      <pc:sldChg chg="modSp new mod">
        <pc:chgData name="Young, Benjamin" userId="7da6a715-4f12-493f-adfa-98c8e70e7c1f" providerId="ADAL" clId="{3F565813-A63B-4A28-86FF-913187E56F5A}" dt="2021-09-17T15:27:42.555" v="3745" actId="20577"/>
        <pc:sldMkLst>
          <pc:docMk/>
          <pc:sldMk cId="555478809" sldId="264"/>
        </pc:sldMkLst>
        <pc:spChg chg="mod">
          <ac:chgData name="Young, Benjamin" userId="7da6a715-4f12-493f-adfa-98c8e70e7c1f" providerId="ADAL" clId="{3F565813-A63B-4A28-86FF-913187E56F5A}" dt="2021-09-17T15:24:45.799" v="3737" actId="20577"/>
          <ac:spMkLst>
            <pc:docMk/>
            <pc:sldMk cId="555478809" sldId="264"/>
            <ac:spMk id="2" creationId="{2F1631DF-FB31-4914-B0D9-2ED75400535B}"/>
          </ac:spMkLst>
        </pc:spChg>
        <pc:spChg chg="mod">
          <ac:chgData name="Young, Benjamin" userId="7da6a715-4f12-493f-adfa-98c8e70e7c1f" providerId="ADAL" clId="{3F565813-A63B-4A28-86FF-913187E56F5A}" dt="2021-09-17T15:27:42.555" v="3745" actId="20577"/>
          <ac:spMkLst>
            <pc:docMk/>
            <pc:sldMk cId="555478809" sldId="264"/>
            <ac:spMk id="3" creationId="{C8509E0C-28CE-4E58-AD86-B2511B89D28B}"/>
          </ac:spMkLst>
        </pc:spChg>
      </pc:sldChg>
      <pc:sldChg chg="addSp modSp new mod">
        <pc:chgData name="Young, Benjamin" userId="7da6a715-4f12-493f-adfa-98c8e70e7c1f" providerId="ADAL" clId="{3F565813-A63B-4A28-86FF-913187E56F5A}" dt="2021-09-17T15:31:55.885" v="4057" actId="20577"/>
        <pc:sldMkLst>
          <pc:docMk/>
          <pc:sldMk cId="1380136464" sldId="265"/>
        </pc:sldMkLst>
        <pc:spChg chg="mod">
          <ac:chgData name="Young, Benjamin" userId="7da6a715-4f12-493f-adfa-98c8e70e7c1f" providerId="ADAL" clId="{3F565813-A63B-4A28-86FF-913187E56F5A}" dt="2021-09-17T15:28:28.577" v="3755" actId="20577"/>
          <ac:spMkLst>
            <pc:docMk/>
            <pc:sldMk cId="1380136464" sldId="265"/>
            <ac:spMk id="2" creationId="{58D5FA83-2E81-4CBE-B108-2C053BB28BEC}"/>
          </ac:spMkLst>
        </pc:spChg>
        <pc:spChg chg="mod">
          <ac:chgData name="Young, Benjamin" userId="7da6a715-4f12-493f-adfa-98c8e70e7c1f" providerId="ADAL" clId="{3F565813-A63B-4A28-86FF-913187E56F5A}" dt="2021-09-17T15:31:55.885" v="4057" actId="20577"/>
          <ac:spMkLst>
            <pc:docMk/>
            <pc:sldMk cId="1380136464" sldId="265"/>
            <ac:spMk id="3" creationId="{5FA8777C-2666-4600-9D3E-6B3FC1A803C3}"/>
          </ac:spMkLst>
        </pc:spChg>
        <pc:spChg chg="add mod">
          <ac:chgData name="Young, Benjamin" userId="7da6a715-4f12-493f-adfa-98c8e70e7c1f" providerId="ADAL" clId="{3F565813-A63B-4A28-86FF-913187E56F5A}" dt="2021-09-17T15:31:07.517" v="3892" actId="1076"/>
          <ac:spMkLst>
            <pc:docMk/>
            <pc:sldMk cId="1380136464" sldId="265"/>
            <ac:spMk id="4" creationId="{8781C3DD-DAD1-4189-982A-9969654ABEB9}"/>
          </ac:spMkLst>
        </pc:spChg>
        <pc:spChg chg="add mod">
          <ac:chgData name="Young, Benjamin" userId="7da6a715-4f12-493f-adfa-98c8e70e7c1f" providerId="ADAL" clId="{3F565813-A63B-4A28-86FF-913187E56F5A}" dt="2021-09-17T15:31:09.770" v="3893" actId="1076"/>
          <ac:spMkLst>
            <pc:docMk/>
            <pc:sldMk cId="1380136464" sldId="265"/>
            <ac:spMk id="5" creationId="{F93AAB6A-025C-4FF9-85AC-499E5CD554D6}"/>
          </ac:spMkLst>
        </pc:spChg>
        <pc:spChg chg="add mod">
          <ac:chgData name="Young, Benjamin" userId="7da6a715-4f12-493f-adfa-98c8e70e7c1f" providerId="ADAL" clId="{3F565813-A63B-4A28-86FF-913187E56F5A}" dt="2021-09-17T15:31:13.237" v="3894" actId="1076"/>
          <ac:spMkLst>
            <pc:docMk/>
            <pc:sldMk cId="1380136464" sldId="265"/>
            <ac:spMk id="6" creationId="{58CBE343-BBB5-4732-AF20-85448A42EC80}"/>
          </ac:spMkLst>
        </pc:spChg>
      </pc:sldChg>
      <pc:sldChg chg="modSp new mod">
        <pc:chgData name="Young, Benjamin" userId="7da6a715-4f12-493f-adfa-98c8e70e7c1f" providerId="ADAL" clId="{3F565813-A63B-4A28-86FF-913187E56F5A}" dt="2021-09-17T19:54:26.293" v="4713" actId="20577"/>
        <pc:sldMkLst>
          <pc:docMk/>
          <pc:sldMk cId="3823897753" sldId="266"/>
        </pc:sldMkLst>
        <pc:spChg chg="mod">
          <ac:chgData name="Young, Benjamin" userId="7da6a715-4f12-493f-adfa-98c8e70e7c1f" providerId="ADAL" clId="{3F565813-A63B-4A28-86FF-913187E56F5A}" dt="2021-09-17T19:51:54.302" v="4220" actId="20577"/>
          <ac:spMkLst>
            <pc:docMk/>
            <pc:sldMk cId="3823897753" sldId="266"/>
            <ac:spMk id="2" creationId="{5627BE2F-797A-4087-BD6E-0FD558AFA37A}"/>
          </ac:spMkLst>
        </pc:spChg>
        <pc:spChg chg="mod">
          <ac:chgData name="Young, Benjamin" userId="7da6a715-4f12-493f-adfa-98c8e70e7c1f" providerId="ADAL" clId="{3F565813-A63B-4A28-86FF-913187E56F5A}" dt="2021-09-17T19:54:26.293" v="4713" actId="20577"/>
          <ac:spMkLst>
            <pc:docMk/>
            <pc:sldMk cId="3823897753" sldId="266"/>
            <ac:spMk id="3" creationId="{241B6638-C94D-4103-849D-C49D73FDFB96}"/>
          </ac:spMkLst>
        </pc:spChg>
      </pc:sldChg>
      <pc:sldChg chg="modSp new mod">
        <pc:chgData name="Young, Benjamin" userId="7da6a715-4f12-493f-adfa-98c8e70e7c1f" providerId="ADAL" clId="{3F565813-A63B-4A28-86FF-913187E56F5A}" dt="2021-09-17T15:34:37.756" v="4194" actId="20577"/>
        <pc:sldMkLst>
          <pc:docMk/>
          <pc:sldMk cId="3297442792" sldId="267"/>
        </pc:sldMkLst>
        <pc:spChg chg="mod">
          <ac:chgData name="Young, Benjamin" userId="7da6a715-4f12-493f-adfa-98c8e70e7c1f" providerId="ADAL" clId="{3F565813-A63B-4A28-86FF-913187E56F5A}" dt="2021-09-17T15:34:12.867" v="4083" actId="20577"/>
          <ac:spMkLst>
            <pc:docMk/>
            <pc:sldMk cId="3297442792" sldId="267"/>
            <ac:spMk id="2" creationId="{D5B26337-DFBD-4FA5-B71C-8858071924B8}"/>
          </ac:spMkLst>
        </pc:spChg>
        <pc:spChg chg="mod">
          <ac:chgData name="Young, Benjamin" userId="7da6a715-4f12-493f-adfa-98c8e70e7c1f" providerId="ADAL" clId="{3F565813-A63B-4A28-86FF-913187E56F5A}" dt="2021-09-17T15:34:37.756" v="4194" actId="20577"/>
          <ac:spMkLst>
            <pc:docMk/>
            <pc:sldMk cId="3297442792" sldId="267"/>
            <ac:spMk id="3" creationId="{2182AF5F-9445-4073-BF4E-EAC016B812DF}"/>
          </ac:spMkLst>
        </pc:spChg>
      </pc:sldChg>
      <pc:sldChg chg="addSp modSp new mod">
        <pc:chgData name="Young, Benjamin" userId="7da6a715-4f12-493f-adfa-98c8e70e7c1f" providerId="ADAL" clId="{3F565813-A63B-4A28-86FF-913187E56F5A}" dt="2021-09-17T20:11:34.561" v="4966" actId="1076"/>
        <pc:sldMkLst>
          <pc:docMk/>
          <pc:sldMk cId="112868102" sldId="268"/>
        </pc:sldMkLst>
        <pc:spChg chg="mod">
          <ac:chgData name="Young, Benjamin" userId="7da6a715-4f12-493f-adfa-98c8e70e7c1f" providerId="ADAL" clId="{3F565813-A63B-4A28-86FF-913187E56F5A}" dt="2021-09-17T19:54:34.153" v="4731" actId="20577"/>
          <ac:spMkLst>
            <pc:docMk/>
            <pc:sldMk cId="112868102" sldId="268"/>
            <ac:spMk id="2" creationId="{880F0C44-26E8-4201-B1E4-81B487901D07}"/>
          </ac:spMkLst>
        </pc:spChg>
        <pc:spChg chg="mod">
          <ac:chgData name="Young, Benjamin" userId="7da6a715-4f12-493f-adfa-98c8e70e7c1f" providerId="ADAL" clId="{3F565813-A63B-4A28-86FF-913187E56F5A}" dt="2021-09-17T20:09:52.377" v="4960" actId="20577"/>
          <ac:spMkLst>
            <pc:docMk/>
            <pc:sldMk cId="112868102" sldId="268"/>
            <ac:spMk id="3" creationId="{2EA60417-81DB-4902-94DD-0A6FE6F12644}"/>
          </ac:spMkLst>
        </pc:spChg>
        <pc:picChg chg="add mod">
          <ac:chgData name="Young, Benjamin" userId="7da6a715-4f12-493f-adfa-98c8e70e7c1f" providerId="ADAL" clId="{3F565813-A63B-4A28-86FF-913187E56F5A}" dt="2021-09-17T20:11:34.561" v="4966" actId="1076"/>
          <ac:picMkLst>
            <pc:docMk/>
            <pc:sldMk cId="112868102" sldId="268"/>
            <ac:picMk id="5" creationId="{F8DAC828-85B1-4E97-9A32-536214D6B092}"/>
          </ac:picMkLst>
        </pc:picChg>
      </pc:sldChg>
      <pc:sldChg chg="modSp new mod">
        <pc:chgData name="Young, Benjamin" userId="7da6a715-4f12-493f-adfa-98c8e70e7c1f" providerId="ADAL" clId="{3F565813-A63B-4A28-86FF-913187E56F5A}" dt="2021-09-17T20:26:34.894" v="5382" actId="20577"/>
        <pc:sldMkLst>
          <pc:docMk/>
          <pc:sldMk cId="1704623565" sldId="269"/>
        </pc:sldMkLst>
        <pc:spChg chg="mod">
          <ac:chgData name="Young, Benjamin" userId="7da6a715-4f12-493f-adfa-98c8e70e7c1f" providerId="ADAL" clId="{3F565813-A63B-4A28-86FF-913187E56F5A}" dt="2021-09-17T20:13:46.519" v="4986" actId="20577"/>
          <ac:spMkLst>
            <pc:docMk/>
            <pc:sldMk cId="1704623565" sldId="269"/>
            <ac:spMk id="2" creationId="{BFC0A641-C718-4C96-B226-592B99BB3B52}"/>
          </ac:spMkLst>
        </pc:spChg>
        <pc:spChg chg="mod">
          <ac:chgData name="Young, Benjamin" userId="7da6a715-4f12-493f-adfa-98c8e70e7c1f" providerId="ADAL" clId="{3F565813-A63B-4A28-86FF-913187E56F5A}" dt="2021-09-17T20:26:34.894" v="5382" actId="20577"/>
          <ac:spMkLst>
            <pc:docMk/>
            <pc:sldMk cId="1704623565" sldId="269"/>
            <ac:spMk id="3" creationId="{10DA8EB0-0DB6-4B7A-B771-AD48EAF62B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09E-860B-490D-BE55-C313EA72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CE5D2-F3D3-4973-9527-9A0CFC24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E5C4-BBB7-43BB-A9F6-2CC88BAB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A658-6BFC-4AAF-BD01-94BC1EEB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DC8B-9BF8-4361-9521-5207F791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3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C33F-F2F5-4839-BFCB-9C1D2CF4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959C-2D0E-472C-B9BD-934E2238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36E33-39D1-4AFD-9888-4F899B24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64B1-BBEF-4D42-BBD6-6D11753F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D248-5A74-4435-A5A0-8EF7C168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A37AE-EB49-416C-9794-5A8497382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AD151-0762-4C3A-B1B0-BE4835BB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AE39-4259-4159-A2EA-5FFA3776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EA72-BDD4-48B6-875E-F71E20DA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8F38-905E-4E1A-BEF8-8FD92958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53ED-D391-4D8D-AFDD-C371BA9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DF46-361B-4C4C-86BF-FE23ED48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8751-6BC4-4470-88D2-FAB0E393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CFFF-9A95-4910-B18B-38579B0B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B344-D16E-4994-8127-A23698F0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1DC-1BB2-44C1-87AE-F7F6E7A1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5C06-215C-4A3B-BF56-23619A60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32570-48AD-4CEE-A115-E206B6E0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7C4D-B034-4677-9F3B-F40F5120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FB2D-4C8C-49B2-B8B2-E95A479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2840-2633-4F8D-BA3F-135EEB27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B82D-310D-4EB3-8217-62A9849DE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9E7F-4156-47ED-8C55-204BC881F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83E3-F522-406F-A479-5D3310CF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5EB09-5387-4BC8-A686-3BD7E957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CD99-2B56-4A66-8613-86BBDECF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535F-A175-45FC-9C70-1689B42E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0AA7-2E59-439B-B595-DFCE354F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B8DDC-EF80-4F4C-97E1-9F7F17B1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5579D-3EA1-4A3B-B822-DFB05E757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A82F5-087C-4B36-9555-07ACD4BBA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CBA6-E7AC-46D1-92C7-A60509FA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3EDE7-A0E1-4760-8185-CC03D036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B00D4-5EE4-4EB1-809B-62B91FEE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F400-989F-41E9-B15E-30D58874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59DE4-3FEB-42ED-B6B6-747C2DA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1D3-5F94-46E2-8721-4F03F608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4F82-3B9D-4232-B9C7-3807D672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D5BDC-7C20-47D6-9E8D-3C6994C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72124-BF8E-4BF0-9AAD-6B87ED77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7D8F2-37D8-4105-A18B-47741804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16D2-8EE8-4468-BB01-63CCF094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E5BC-3436-4E4E-B4C9-F139B117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12A0-10DB-4A79-A454-FFB1DE09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F399-D9F9-417B-8657-11C0C22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C958-DCAB-4F0E-8029-6A929BA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8C8F-E2D2-4888-969E-A532F323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377E-3847-43AA-B919-C0516EF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BC1FC-F0B7-4BB3-BE91-C620EC842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526A-0924-47E8-8054-7B8DC770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6AC7A-D3A2-46CA-B36D-740DC597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E6CB7-6E15-469F-8315-DB03B2C5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48353-BA86-4418-82D3-A84EFAF3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B7ED9-23AD-4461-B1E2-C6651B0C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099B-4754-493E-AC59-EEA53D4A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AEFD-0D72-4D2A-AE3F-98BEB97CD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8252-62ED-4B55-B11B-103E9BEAFDE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C401-9D62-4402-904B-23710D27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42EC-E039-4D4F-94D0-F0EB11923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E347-4668-4AA6-9295-13D8DB8F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1DA6-2186-4D4E-9D11-73965619F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D0A7-6E12-40F9-98D7-B7E9FB873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31DF-FB31-4914-B0D9-2ED75400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9E0C-28CE-4E58-AD86-B2511B89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Loads a number (Immediate)</a:t>
            </a:r>
            <a:endParaRPr lang="en-US" sz="28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It adds 2 numbers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It subtracts 2 numbers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mul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It multiplies 2 numbers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div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It divides 2 numbers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move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Copies a number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7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FA83-2E81-4CBE-B108-2C053BB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77C-2666-4600-9D3E-6B3FC1A8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set t0 equal to 5</a:t>
            </a:r>
          </a:p>
          <a:p>
            <a:r>
              <a:rPr lang="en-US" dirty="0"/>
              <a:t>li stands for “load immediate”</a:t>
            </a:r>
          </a:p>
          <a:p>
            <a:pPr lvl="1"/>
            <a:r>
              <a:rPr lang="en-US" dirty="0"/>
              <a:t>The immediate here is 5 – the number we wrote with the instruction</a:t>
            </a:r>
          </a:p>
          <a:p>
            <a:r>
              <a:rPr lang="en-US" dirty="0"/>
              <a:t>As in Java: the destination is on the left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C3DD-DAD1-4189-982A-9969654ABEB9}"/>
              </a:ext>
            </a:extLst>
          </p:cNvPr>
          <p:cNvSpPr txBox="1"/>
          <p:nvPr/>
        </p:nvSpPr>
        <p:spPr>
          <a:xfrm>
            <a:off x="1456944" y="4855463"/>
            <a:ext cx="1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t0 = 5;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3AAB6A-025C-4FF9-85AC-499E5CD554D6}"/>
              </a:ext>
            </a:extLst>
          </p:cNvPr>
          <p:cNvSpPr/>
          <p:nvPr/>
        </p:nvSpPr>
        <p:spPr>
          <a:xfrm>
            <a:off x="3387852" y="4708343"/>
            <a:ext cx="2054352" cy="75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BE343-BBB5-4732-AF20-85448A42EC80}"/>
              </a:ext>
            </a:extLst>
          </p:cNvPr>
          <p:cNvSpPr txBox="1"/>
          <p:nvPr/>
        </p:nvSpPr>
        <p:spPr>
          <a:xfrm>
            <a:off x="6565392" y="485546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 t0, 5</a:t>
            </a:r>
          </a:p>
        </p:txBody>
      </p:sp>
    </p:spTree>
    <p:extLst>
      <p:ext uri="{BB962C8B-B14F-4D97-AF65-F5344CB8AC3E}">
        <p14:creationId xmlns:p14="http://schemas.microsoft.com/office/powerpoint/2010/main" val="138013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BE2F-797A-4087-BD6E-0FD558AF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6638-C94D-4103-849D-C49D73FD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MIPS are declared in the .data section</a:t>
            </a:r>
          </a:p>
          <a:p>
            <a:r>
              <a:rPr lang="en-US" dirty="0"/>
              <a:t>A variable is a label representing an address in memory where some data is stored</a:t>
            </a:r>
          </a:p>
          <a:p>
            <a:r>
              <a:rPr lang="en-US" dirty="0"/>
              <a:t>Remember what the different load/store instructions do!</a:t>
            </a:r>
          </a:p>
          <a:p>
            <a:pPr lvl="1"/>
            <a:r>
              <a:rPr lang="en-US" dirty="0" err="1"/>
              <a:t>lw</a:t>
            </a:r>
            <a:r>
              <a:rPr lang="en-US" dirty="0"/>
              <a:t> -&gt; load a value from memory into a register</a:t>
            </a:r>
          </a:p>
          <a:p>
            <a:pPr lvl="1"/>
            <a:r>
              <a:rPr lang="en-US" dirty="0"/>
              <a:t>la -&gt; load the </a:t>
            </a:r>
            <a:r>
              <a:rPr lang="en-US" i="1" dirty="0"/>
              <a:t>address</a:t>
            </a:r>
            <a:r>
              <a:rPr lang="en-US" dirty="0"/>
              <a:t> of a memory location into a register</a:t>
            </a:r>
          </a:p>
          <a:p>
            <a:pPr lvl="1"/>
            <a:r>
              <a:rPr lang="en-US" dirty="0" err="1"/>
              <a:t>sw</a:t>
            </a:r>
            <a:r>
              <a:rPr lang="en-US" dirty="0"/>
              <a:t> -&gt; write the contents of a register to memory</a:t>
            </a:r>
          </a:p>
          <a:p>
            <a:r>
              <a:rPr lang="en-US" dirty="0"/>
              <a:t>There are different instructions for loading/storing different sizes data – see the help tab in MARS</a:t>
            </a:r>
          </a:p>
        </p:txBody>
      </p:sp>
    </p:spTree>
    <p:extLst>
      <p:ext uri="{BB962C8B-B14F-4D97-AF65-F5344CB8AC3E}">
        <p14:creationId xmlns:p14="http://schemas.microsoft.com/office/powerpoint/2010/main" val="382389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0C44-26E8-4201-B1E4-81B48790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0417-81DB-4902-94DD-0A6FE6F1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back to the lectures on signed numbers and binary – there are formulas to calculate B.1 and B.2</a:t>
            </a:r>
          </a:p>
          <a:p>
            <a:r>
              <a:rPr lang="en-US" dirty="0"/>
              <a:t>For parts B.3 – B.5: write the code to load the immediate. When you assemble it, you’ll see a useful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AC828-85B1-4E97-9A32-536214D6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04" y="4037319"/>
            <a:ext cx="8833104" cy="7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641-C718-4C96-B226-592B99BB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Part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EB0-0DB6-4B7A-B771-AD48EAF6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Lab 1, we will be using a syscall to print the string</a:t>
            </a:r>
          </a:p>
          <a:p>
            <a:r>
              <a:rPr lang="en-US" dirty="0"/>
              <a:t>We will be using a different syscall to get input from the user</a:t>
            </a:r>
          </a:p>
          <a:p>
            <a:r>
              <a:rPr lang="en-US" dirty="0"/>
              <a:t>The read integer syscall will store the user’s input in v0</a:t>
            </a:r>
          </a:p>
          <a:p>
            <a:pPr lvl="1"/>
            <a:r>
              <a:rPr lang="en-US" dirty="0"/>
              <a:t>You can store the value in v0 back into memory the same as any other register</a:t>
            </a:r>
          </a:p>
          <a:p>
            <a:r>
              <a:rPr lang="en-US" dirty="0"/>
              <a:t>Performing the subtraction here is the same as Part A!</a:t>
            </a:r>
          </a:p>
        </p:txBody>
      </p:sp>
    </p:spTree>
    <p:extLst>
      <p:ext uri="{BB962C8B-B14F-4D97-AF65-F5344CB8AC3E}">
        <p14:creationId xmlns:p14="http://schemas.microsoft.com/office/powerpoint/2010/main" val="17046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6337-DFBD-4FA5-B71C-8858071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on </a:t>
            </a:r>
            <a:r>
              <a:rPr lang="en-US" dirty="0" err="1"/>
              <a:t>Gradescope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AF5F-9445-4073-BF4E-EAC016B8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graded for participation</a:t>
            </a:r>
          </a:p>
          <a:p>
            <a:r>
              <a:rPr lang="en-US" dirty="0"/>
              <a:t>I’ll give you the first 5 minutes of recitation to work on it</a:t>
            </a:r>
          </a:p>
        </p:txBody>
      </p:sp>
    </p:spTree>
    <p:extLst>
      <p:ext uri="{BB962C8B-B14F-4D97-AF65-F5344CB8AC3E}">
        <p14:creationId xmlns:p14="http://schemas.microsoft.com/office/powerpoint/2010/main" val="32974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F2EF-A19A-4E8B-9648-06186FB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E8E3-DB2B-4DC2-ACB3-7F22B9A8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Instruction – A single instruction for the computer. A “unit” of code</a:t>
            </a:r>
          </a:p>
          <a:p>
            <a:r>
              <a:rPr lang="en-US" sz="2400" dirty="0"/>
              <a:t>Program – A sequence of instructions</a:t>
            </a:r>
          </a:p>
          <a:p>
            <a:r>
              <a:rPr lang="en-US" sz="2400" dirty="0"/>
              <a:t>Machine language – The 1s and 0s that a CPU reads to know what to do</a:t>
            </a:r>
          </a:p>
          <a:p>
            <a:pPr lvl="1"/>
            <a:r>
              <a:rPr lang="en-US" dirty="0"/>
              <a:t>We will talk later in the semester about how a CPU recognizes and executes instructions</a:t>
            </a:r>
          </a:p>
          <a:p>
            <a:r>
              <a:rPr lang="en-US" sz="2400" dirty="0"/>
              <a:t>Assembly language – A textual representation of a CPU’s machine language instructions</a:t>
            </a:r>
          </a:p>
          <a:p>
            <a:pPr lvl="1"/>
            <a:r>
              <a:rPr lang="en-US" dirty="0"/>
              <a:t>An assembly language instruction </a:t>
            </a:r>
            <a:r>
              <a:rPr lang="en-US"/>
              <a:t>maps (nearly) </a:t>
            </a:r>
            <a:r>
              <a:rPr lang="en-US" dirty="0"/>
              <a:t>directly onto a machine code instruction</a:t>
            </a:r>
          </a:p>
          <a:p>
            <a:pPr lvl="1"/>
            <a:r>
              <a:rPr lang="en-US" dirty="0"/>
              <a:t>Assembly provides a means for humans to write code without a compiler</a:t>
            </a:r>
          </a:p>
        </p:txBody>
      </p:sp>
    </p:spTree>
    <p:extLst>
      <p:ext uri="{BB962C8B-B14F-4D97-AF65-F5344CB8AC3E}">
        <p14:creationId xmlns:p14="http://schemas.microsoft.com/office/powerpoint/2010/main" val="387820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49F8-0DC9-4CAB-83CC-A68C0A57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is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4826-B8AA-4C0C-8C1A-F06DC7D7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relatively small set of instructions provided by a CPU’s assembly language is sufficient to compute </a:t>
            </a:r>
            <a:r>
              <a:rPr lang="en-US" i="1" dirty="0"/>
              <a:t>anything</a:t>
            </a:r>
            <a:endParaRPr lang="en-US" dirty="0"/>
          </a:p>
          <a:p>
            <a:r>
              <a:rPr lang="en-US" dirty="0"/>
              <a:t>There is a mathematical model called a Turing Machine that models computation</a:t>
            </a:r>
          </a:p>
          <a:p>
            <a:pPr lvl="1"/>
            <a:r>
              <a:rPr lang="en-US" dirty="0"/>
              <a:t>Don’t worry too much about it now</a:t>
            </a:r>
          </a:p>
          <a:p>
            <a:pPr lvl="1"/>
            <a:r>
              <a:rPr lang="en-US" dirty="0"/>
              <a:t>It consists of an infinite tape and a moving head that can read/write the tape, and move around based on what it sees</a:t>
            </a:r>
          </a:p>
          <a:p>
            <a:r>
              <a:rPr lang="en-US" dirty="0"/>
              <a:t>All we really need to compute anything is the ability to read/write memory and to make decisions (</a:t>
            </a:r>
            <a:r>
              <a:rPr lang="en-US" dirty="0" err="1"/>
              <a:t>ie</a:t>
            </a:r>
            <a:r>
              <a:rPr lang="en-US" dirty="0"/>
              <a:t> if statements)</a:t>
            </a:r>
          </a:p>
        </p:txBody>
      </p:sp>
    </p:spTree>
    <p:extLst>
      <p:ext uri="{BB962C8B-B14F-4D97-AF65-F5344CB8AC3E}">
        <p14:creationId xmlns:p14="http://schemas.microsoft.com/office/powerpoint/2010/main" val="28330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5ED-3B83-4F0C-B718-524B95CE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F63-43D5-4A6F-BEF3-040693C7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ISA consists of</a:t>
            </a:r>
          </a:p>
          <a:p>
            <a:pPr lvl="1"/>
            <a:r>
              <a:rPr lang="en-US" dirty="0"/>
              <a:t>The set of instructions a CPU can execute </a:t>
            </a:r>
          </a:p>
          <a:p>
            <a:pPr lvl="1"/>
            <a:r>
              <a:rPr lang="en-US" dirty="0"/>
              <a:t>The registers the CPU has</a:t>
            </a:r>
          </a:p>
          <a:p>
            <a:pPr lvl="1"/>
            <a:r>
              <a:rPr lang="en-US" dirty="0"/>
              <a:t>The bit patterns that make up the CPU’s machine language</a:t>
            </a:r>
          </a:p>
          <a:p>
            <a:r>
              <a:rPr lang="en-US" dirty="0"/>
              <a:t>It can be thought of like an API or an interface in a higher level language</a:t>
            </a:r>
          </a:p>
          <a:p>
            <a:pPr lvl="1"/>
            <a:r>
              <a:rPr lang="en-US" dirty="0"/>
              <a:t>It tells the programmer </a:t>
            </a:r>
            <a:r>
              <a:rPr lang="en-US" i="1" dirty="0"/>
              <a:t>what this CPU can do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78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CB0F-132B-4DFB-87B7-1CB456F4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and 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A752-17C5-4D50-9808-771FAE42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 – Complex Instruction Set Computer</a:t>
            </a:r>
          </a:p>
          <a:p>
            <a:pPr lvl="1"/>
            <a:r>
              <a:rPr lang="en-US" dirty="0"/>
              <a:t>A CISC ISA is designed for a human to write assembly</a:t>
            </a:r>
          </a:p>
          <a:p>
            <a:pPr lvl="1"/>
            <a:r>
              <a:rPr lang="en-US" dirty="0"/>
              <a:t>This means it has complex instructions that reduce the amount of code someone needs to write to do something simple</a:t>
            </a:r>
          </a:p>
          <a:p>
            <a:pPr lvl="2"/>
            <a:r>
              <a:rPr lang="en-US" dirty="0"/>
              <a:t>Sort of like a standard library function in a high level language</a:t>
            </a:r>
          </a:p>
          <a:p>
            <a:r>
              <a:rPr lang="en-US" dirty="0"/>
              <a:t>RISC – Reduced Instruction Set Computer</a:t>
            </a:r>
          </a:p>
          <a:p>
            <a:pPr lvl="1"/>
            <a:r>
              <a:rPr lang="en-US" dirty="0"/>
              <a:t>A RISC ISA is designed to make building fast CPUs easier, and for compilers to more easily generate machine code</a:t>
            </a:r>
          </a:p>
          <a:p>
            <a:pPr lvl="1"/>
            <a:r>
              <a:rPr lang="en-US" dirty="0"/>
              <a:t>There are a small set of simple instructions that the programmer must combine if they want to do something complex</a:t>
            </a:r>
          </a:p>
          <a:p>
            <a:pPr lvl="1"/>
            <a:r>
              <a:rPr lang="en-US" dirty="0"/>
              <a:t>MIPS is a RISC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22302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1695-89FF-48FC-A90C-B69F8D3A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0925-93F2-4E99-8777-99A3D3E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A register is a small piece of memory inside the CPU</a:t>
            </a:r>
          </a:p>
          <a:p>
            <a:r>
              <a:rPr lang="en-US" sz="2400" dirty="0"/>
              <a:t>A CPU can only work on data that is stored in a register</a:t>
            </a:r>
          </a:p>
          <a:p>
            <a:r>
              <a:rPr lang="en-US" sz="2400" dirty="0"/>
              <a:t>MIPS has 32 registers, some of which have special purposes</a:t>
            </a:r>
          </a:p>
          <a:p>
            <a:r>
              <a:rPr lang="en-US" sz="2400" dirty="0"/>
              <a:t>The variables in a program spend most of their time in memory – they are moved into registers when we need to operate on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7F851-66C6-4511-A5CD-C27239271BF6}"/>
              </a:ext>
            </a:extLst>
          </p:cNvPr>
          <p:cNvSpPr/>
          <p:nvPr/>
        </p:nvSpPr>
        <p:spPr>
          <a:xfrm>
            <a:off x="1475232" y="4901871"/>
            <a:ext cx="2438400" cy="178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25468-2D98-4B3E-AB21-C9DB51E7686B}"/>
              </a:ext>
            </a:extLst>
          </p:cNvPr>
          <p:cNvSpPr/>
          <p:nvPr/>
        </p:nvSpPr>
        <p:spPr>
          <a:xfrm>
            <a:off x="1810512" y="6095492"/>
            <a:ext cx="1767840" cy="432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75BEB-B1C4-4888-AFED-6D0295441B4C}"/>
              </a:ext>
            </a:extLst>
          </p:cNvPr>
          <p:cNvSpPr/>
          <p:nvPr/>
        </p:nvSpPr>
        <p:spPr>
          <a:xfrm>
            <a:off x="8033004" y="5065673"/>
            <a:ext cx="2950464" cy="163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C1E31-3283-414A-8B6D-54D4E43C0E69}"/>
              </a:ext>
            </a:extLst>
          </p:cNvPr>
          <p:cNvSpPr txBox="1"/>
          <p:nvPr/>
        </p:nvSpPr>
        <p:spPr>
          <a:xfrm>
            <a:off x="4498086" y="5312370"/>
            <a:ext cx="295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 and memory (RAM) are in two different physical locations!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328FB0-1A82-41FE-AAF9-2C639F5F8ECF}"/>
              </a:ext>
            </a:extLst>
          </p:cNvPr>
          <p:cNvCxnSpPr/>
          <p:nvPr/>
        </p:nvCxnSpPr>
        <p:spPr>
          <a:xfrm flipH="1">
            <a:off x="4141470" y="5077865"/>
            <a:ext cx="3663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538008-EF33-4C6B-B8A6-01E0AEB40C2D}"/>
              </a:ext>
            </a:extLst>
          </p:cNvPr>
          <p:cNvSpPr txBox="1"/>
          <p:nvPr/>
        </p:nvSpPr>
        <p:spPr>
          <a:xfrm>
            <a:off x="5018532" y="4615116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C481EE-C3BD-40B1-9BE4-E85CF5AEBBED}"/>
              </a:ext>
            </a:extLst>
          </p:cNvPr>
          <p:cNvCxnSpPr/>
          <p:nvPr/>
        </p:nvCxnSpPr>
        <p:spPr>
          <a:xfrm>
            <a:off x="4067556" y="6522212"/>
            <a:ext cx="3663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B01B90-9D4E-444A-90E4-BB10B863DA14}"/>
              </a:ext>
            </a:extLst>
          </p:cNvPr>
          <p:cNvSpPr txBox="1"/>
          <p:nvPr/>
        </p:nvSpPr>
        <p:spPr>
          <a:xfrm>
            <a:off x="5068062" y="6497237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774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393-9705-4DF7-9F04-1304E1ED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4A81-77FF-4DF2-A5B1-3D315318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– </a:t>
            </a:r>
            <a:r>
              <a:rPr lang="en-US" i="1" dirty="0"/>
              <a:t>there are only a small number of registers!</a:t>
            </a:r>
            <a:endParaRPr lang="en-US" dirty="0"/>
          </a:p>
          <a:p>
            <a:r>
              <a:rPr lang="en-US" dirty="0"/>
              <a:t>You will not be able to write a non-trivial program using only registers</a:t>
            </a:r>
          </a:p>
          <a:p>
            <a:pPr lvl="1"/>
            <a:r>
              <a:rPr lang="en-US" dirty="0"/>
              <a:t>It is a bad idea to try</a:t>
            </a:r>
          </a:p>
          <a:p>
            <a:r>
              <a:rPr lang="en-US" dirty="0"/>
              <a:t>Every piece of your program has to share registers!</a:t>
            </a:r>
          </a:p>
          <a:p>
            <a:pPr lvl="1"/>
            <a:r>
              <a:rPr lang="en-US" dirty="0"/>
              <a:t>There is no concept of locals or scoping in assembly language!</a:t>
            </a:r>
          </a:p>
        </p:txBody>
      </p:sp>
    </p:spTree>
    <p:extLst>
      <p:ext uri="{BB962C8B-B14F-4D97-AF65-F5344CB8AC3E}">
        <p14:creationId xmlns:p14="http://schemas.microsoft.com/office/powerpoint/2010/main" val="160837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E18D-1FF9-4346-873A-485B569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D624-7B1D-4A4B-A0AE-B5A7C964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now, you can mostly worry about </a:t>
            </a:r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registers</a:t>
            </a:r>
          </a:p>
          <a:p>
            <a:r>
              <a:rPr lang="en-US" dirty="0"/>
              <a:t>t registers are </a:t>
            </a:r>
            <a:r>
              <a:rPr lang="en-US" i="1" dirty="0"/>
              <a:t>temporary</a:t>
            </a:r>
            <a:endParaRPr lang="en-US" dirty="0"/>
          </a:p>
          <a:p>
            <a:pPr lvl="1"/>
            <a:r>
              <a:rPr lang="en-US" dirty="0"/>
              <a:t>There are ten of these (t0 – t9)</a:t>
            </a:r>
          </a:p>
          <a:p>
            <a:pPr lvl="1"/>
            <a:r>
              <a:rPr lang="en-US" dirty="0"/>
              <a:t>Use them for a value that will be used briefly</a:t>
            </a:r>
          </a:p>
          <a:p>
            <a:pPr lvl="1"/>
            <a:r>
              <a:rPr lang="en-US" dirty="0"/>
              <a:t>Example: You are calculating (a + b) * c. The value of a + b would be stored in a t register</a:t>
            </a:r>
          </a:p>
          <a:p>
            <a:r>
              <a:rPr lang="en-US" dirty="0"/>
              <a:t>s registers are more permanent </a:t>
            </a:r>
          </a:p>
          <a:p>
            <a:pPr lvl="1"/>
            <a:r>
              <a:rPr lang="en-US" dirty="0"/>
              <a:t>There are eight of these (s0 – s7)</a:t>
            </a:r>
          </a:p>
          <a:p>
            <a:pPr lvl="1"/>
            <a:r>
              <a:rPr lang="en-US" dirty="0"/>
              <a:t>The values in these registers are preserved (by convention) after a function call</a:t>
            </a:r>
          </a:p>
          <a:p>
            <a:pPr lvl="1"/>
            <a:r>
              <a:rPr lang="en-US" dirty="0"/>
              <a:t>But remember – memory is where things that really need to be permanent should be stored</a:t>
            </a:r>
          </a:p>
        </p:txBody>
      </p:sp>
    </p:spTree>
    <p:extLst>
      <p:ext uri="{BB962C8B-B14F-4D97-AF65-F5344CB8AC3E}">
        <p14:creationId xmlns:p14="http://schemas.microsoft.com/office/powerpoint/2010/main" val="22085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915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CS 0447 Recitation 2</vt:lpstr>
      <vt:lpstr>Quiz on Gradescope!</vt:lpstr>
      <vt:lpstr>Definitions</vt:lpstr>
      <vt:lpstr>Assembly is enough!</vt:lpstr>
      <vt:lpstr>Instruction Set Architecture (ISA)</vt:lpstr>
      <vt:lpstr>CISC and RISC</vt:lpstr>
      <vt:lpstr>Registers</vt:lpstr>
      <vt:lpstr>Registers</vt:lpstr>
      <vt:lpstr>MIPS Registers</vt:lpstr>
      <vt:lpstr>MIPS Instructions</vt:lpstr>
      <vt:lpstr>Example</vt:lpstr>
      <vt:lpstr>Lab 2 – Part A</vt:lpstr>
      <vt:lpstr>Lab 2 – Part B</vt:lpstr>
      <vt:lpstr>Lab 2 – Part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2</dc:title>
  <dc:creator>Young, Benjamin</dc:creator>
  <cp:lastModifiedBy>Young, Benjamin</cp:lastModifiedBy>
  <cp:revision>4</cp:revision>
  <dcterms:created xsi:type="dcterms:W3CDTF">2021-09-17T14:45:11Z</dcterms:created>
  <dcterms:modified xsi:type="dcterms:W3CDTF">2021-09-17T20:30:35Z</dcterms:modified>
</cp:coreProperties>
</file>