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ng, Benjamin" userId="7da6a715-4f12-493f-adfa-98c8e70e7c1f" providerId="ADAL" clId="{993DFF38-05D5-4EAB-AB2E-553C12B35213}"/>
    <pc:docChg chg="undo custSel addSld modSld">
      <pc:chgData name="Young, Benjamin" userId="7da6a715-4f12-493f-adfa-98c8e70e7c1f" providerId="ADAL" clId="{993DFF38-05D5-4EAB-AB2E-553C12B35213}" dt="2021-11-10T17:56:00.025" v="4729" actId="20577"/>
      <pc:docMkLst>
        <pc:docMk/>
      </pc:docMkLst>
      <pc:sldChg chg="modSp new mod modNotesTx">
        <pc:chgData name="Young, Benjamin" userId="7da6a715-4f12-493f-adfa-98c8e70e7c1f" providerId="ADAL" clId="{993DFF38-05D5-4EAB-AB2E-553C12B35213}" dt="2021-11-10T17:17:30.282" v="253" actId="20577"/>
        <pc:sldMkLst>
          <pc:docMk/>
          <pc:sldMk cId="1248380323" sldId="257"/>
        </pc:sldMkLst>
        <pc:spChg chg="mod">
          <ac:chgData name="Young, Benjamin" userId="7da6a715-4f12-493f-adfa-98c8e70e7c1f" providerId="ADAL" clId="{993DFF38-05D5-4EAB-AB2E-553C12B35213}" dt="2021-11-10T17:14:37.371" v="19" actId="20577"/>
          <ac:spMkLst>
            <pc:docMk/>
            <pc:sldMk cId="1248380323" sldId="257"/>
            <ac:spMk id="2" creationId="{EE0CF34A-56D9-4C88-BAB1-1C7B8DE2E70B}"/>
          </ac:spMkLst>
        </pc:spChg>
        <pc:spChg chg="mod">
          <ac:chgData name="Young, Benjamin" userId="7da6a715-4f12-493f-adfa-98c8e70e7c1f" providerId="ADAL" clId="{993DFF38-05D5-4EAB-AB2E-553C12B35213}" dt="2021-11-10T17:17:30.282" v="253" actId="20577"/>
          <ac:spMkLst>
            <pc:docMk/>
            <pc:sldMk cId="1248380323" sldId="257"/>
            <ac:spMk id="3" creationId="{444D38C1-47B8-4647-B91C-F43422274010}"/>
          </ac:spMkLst>
        </pc:spChg>
      </pc:sldChg>
      <pc:sldChg chg="modSp new mod modNotesTx">
        <pc:chgData name="Young, Benjamin" userId="7da6a715-4f12-493f-adfa-98c8e70e7c1f" providerId="ADAL" clId="{993DFF38-05D5-4EAB-AB2E-553C12B35213}" dt="2021-11-10T17:19:10.826" v="478" actId="20577"/>
        <pc:sldMkLst>
          <pc:docMk/>
          <pc:sldMk cId="1794209176" sldId="258"/>
        </pc:sldMkLst>
        <pc:spChg chg="mod">
          <ac:chgData name="Young, Benjamin" userId="7da6a715-4f12-493f-adfa-98c8e70e7c1f" providerId="ADAL" clId="{993DFF38-05D5-4EAB-AB2E-553C12B35213}" dt="2021-11-10T17:17:37.071" v="275" actId="20577"/>
          <ac:spMkLst>
            <pc:docMk/>
            <pc:sldMk cId="1794209176" sldId="258"/>
            <ac:spMk id="2" creationId="{F094C9F2-E9EE-4A5E-8BFE-966879E291E3}"/>
          </ac:spMkLst>
        </pc:spChg>
        <pc:spChg chg="mod">
          <ac:chgData name="Young, Benjamin" userId="7da6a715-4f12-493f-adfa-98c8e70e7c1f" providerId="ADAL" clId="{993DFF38-05D5-4EAB-AB2E-553C12B35213}" dt="2021-11-10T17:19:10.826" v="478" actId="20577"/>
          <ac:spMkLst>
            <pc:docMk/>
            <pc:sldMk cId="1794209176" sldId="258"/>
            <ac:spMk id="3" creationId="{A6E02E2A-970F-4976-8CC2-B1F2DBD75667}"/>
          </ac:spMkLst>
        </pc:spChg>
      </pc:sldChg>
      <pc:sldChg chg="modSp new mod">
        <pc:chgData name="Young, Benjamin" userId="7da6a715-4f12-493f-adfa-98c8e70e7c1f" providerId="ADAL" clId="{993DFF38-05D5-4EAB-AB2E-553C12B35213}" dt="2021-11-10T17:19:31.412" v="540" actId="20577"/>
        <pc:sldMkLst>
          <pc:docMk/>
          <pc:sldMk cId="203739924" sldId="259"/>
        </pc:sldMkLst>
        <pc:spChg chg="mod">
          <ac:chgData name="Young, Benjamin" userId="7da6a715-4f12-493f-adfa-98c8e70e7c1f" providerId="ADAL" clId="{993DFF38-05D5-4EAB-AB2E-553C12B35213}" dt="2021-11-10T17:19:22.701" v="496" actId="20577"/>
          <ac:spMkLst>
            <pc:docMk/>
            <pc:sldMk cId="203739924" sldId="259"/>
            <ac:spMk id="2" creationId="{7CDE8635-8B9E-4141-BC06-F9CB64041792}"/>
          </ac:spMkLst>
        </pc:spChg>
        <pc:spChg chg="mod">
          <ac:chgData name="Young, Benjamin" userId="7da6a715-4f12-493f-adfa-98c8e70e7c1f" providerId="ADAL" clId="{993DFF38-05D5-4EAB-AB2E-553C12B35213}" dt="2021-11-10T17:19:31.412" v="540" actId="20577"/>
          <ac:spMkLst>
            <pc:docMk/>
            <pc:sldMk cId="203739924" sldId="259"/>
            <ac:spMk id="3" creationId="{B8F697B5-11BF-40B9-9A38-B8D59A7F2842}"/>
          </ac:spMkLst>
        </pc:spChg>
      </pc:sldChg>
      <pc:sldChg chg="modSp new mod">
        <pc:chgData name="Young, Benjamin" userId="7da6a715-4f12-493f-adfa-98c8e70e7c1f" providerId="ADAL" clId="{993DFF38-05D5-4EAB-AB2E-553C12B35213}" dt="2021-11-10T17:20:55.705" v="786" actId="20577"/>
        <pc:sldMkLst>
          <pc:docMk/>
          <pc:sldMk cId="1322527387" sldId="260"/>
        </pc:sldMkLst>
        <pc:spChg chg="mod">
          <ac:chgData name="Young, Benjamin" userId="7da6a715-4f12-493f-adfa-98c8e70e7c1f" providerId="ADAL" clId="{993DFF38-05D5-4EAB-AB2E-553C12B35213}" dt="2021-11-10T17:20:10.041" v="561" actId="20577"/>
          <ac:spMkLst>
            <pc:docMk/>
            <pc:sldMk cId="1322527387" sldId="260"/>
            <ac:spMk id="2" creationId="{4E3B5785-F463-4C99-BF39-A89DA1071B9C}"/>
          </ac:spMkLst>
        </pc:spChg>
        <pc:spChg chg="mod">
          <ac:chgData name="Young, Benjamin" userId="7da6a715-4f12-493f-adfa-98c8e70e7c1f" providerId="ADAL" clId="{993DFF38-05D5-4EAB-AB2E-553C12B35213}" dt="2021-11-10T17:20:55.705" v="786" actId="20577"/>
          <ac:spMkLst>
            <pc:docMk/>
            <pc:sldMk cId="1322527387" sldId="260"/>
            <ac:spMk id="3" creationId="{3A153CC4-589C-4EB1-AA0E-35AA99751FDB}"/>
          </ac:spMkLst>
        </pc:spChg>
      </pc:sldChg>
      <pc:sldChg chg="modSp new mod">
        <pc:chgData name="Young, Benjamin" userId="7da6a715-4f12-493f-adfa-98c8e70e7c1f" providerId="ADAL" clId="{993DFF38-05D5-4EAB-AB2E-553C12B35213}" dt="2021-11-10T17:23:00.873" v="1151" actId="20577"/>
        <pc:sldMkLst>
          <pc:docMk/>
          <pc:sldMk cId="1706953128" sldId="261"/>
        </pc:sldMkLst>
        <pc:spChg chg="mod">
          <ac:chgData name="Young, Benjamin" userId="7da6a715-4f12-493f-adfa-98c8e70e7c1f" providerId="ADAL" clId="{993DFF38-05D5-4EAB-AB2E-553C12B35213}" dt="2021-11-10T17:21:20.426" v="802" actId="20577"/>
          <ac:spMkLst>
            <pc:docMk/>
            <pc:sldMk cId="1706953128" sldId="261"/>
            <ac:spMk id="2" creationId="{08FA0485-00A2-4BA9-9F0A-6613F6172A78}"/>
          </ac:spMkLst>
        </pc:spChg>
        <pc:spChg chg="mod">
          <ac:chgData name="Young, Benjamin" userId="7da6a715-4f12-493f-adfa-98c8e70e7c1f" providerId="ADAL" clId="{993DFF38-05D5-4EAB-AB2E-553C12B35213}" dt="2021-11-10T17:23:00.873" v="1151" actId="20577"/>
          <ac:spMkLst>
            <pc:docMk/>
            <pc:sldMk cId="1706953128" sldId="261"/>
            <ac:spMk id="3" creationId="{4FCE54B9-ECA6-4953-BF6B-7ACBA3A81B8F}"/>
          </ac:spMkLst>
        </pc:spChg>
      </pc:sldChg>
      <pc:sldChg chg="modSp new mod">
        <pc:chgData name="Young, Benjamin" userId="7da6a715-4f12-493f-adfa-98c8e70e7c1f" providerId="ADAL" clId="{993DFF38-05D5-4EAB-AB2E-553C12B35213}" dt="2021-11-10T17:25:22.173" v="1543" actId="20577"/>
        <pc:sldMkLst>
          <pc:docMk/>
          <pc:sldMk cId="104567109" sldId="262"/>
        </pc:sldMkLst>
        <pc:spChg chg="mod">
          <ac:chgData name="Young, Benjamin" userId="7da6a715-4f12-493f-adfa-98c8e70e7c1f" providerId="ADAL" clId="{993DFF38-05D5-4EAB-AB2E-553C12B35213}" dt="2021-11-10T17:23:33.247" v="1200" actId="20577"/>
          <ac:spMkLst>
            <pc:docMk/>
            <pc:sldMk cId="104567109" sldId="262"/>
            <ac:spMk id="2" creationId="{EA58C61A-0E42-41CA-8696-DD7406AF4651}"/>
          </ac:spMkLst>
        </pc:spChg>
        <pc:spChg chg="mod">
          <ac:chgData name="Young, Benjamin" userId="7da6a715-4f12-493f-adfa-98c8e70e7c1f" providerId="ADAL" clId="{993DFF38-05D5-4EAB-AB2E-553C12B35213}" dt="2021-11-10T17:25:22.173" v="1543" actId="20577"/>
          <ac:spMkLst>
            <pc:docMk/>
            <pc:sldMk cId="104567109" sldId="262"/>
            <ac:spMk id="3" creationId="{92A3D150-53E8-4BC2-8F82-6A1DCE98E83F}"/>
          </ac:spMkLst>
        </pc:spChg>
      </pc:sldChg>
      <pc:sldChg chg="modSp new mod">
        <pc:chgData name="Young, Benjamin" userId="7da6a715-4f12-493f-adfa-98c8e70e7c1f" providerId="ADAL" clId="{993DFF38-05D5-4EAB-AB2E-553C12B35213}" dt="2021-11-10T17:26:59.872" v="1815" actId="313"/>
        <pc:sldMkLst>
          <pc:docMk/>
          <pc:sldMk cId="2844915609" sldId="263"/>
        </pc:sldMkLst>
        <pc:spChg chg="mod">
          <ac:chgData name="Young, Benjamin" userId="7da6a715-4f12-493f-adfa-98c8e70e7c1f" providerId="ADAL" clId="{993DFF38-05D5-4EAB-AB2E-553C12B35213}" dt="2021-11-10T17:25:55.460" v="1568" actId="20577"/>
          <ac:spMkLst>
            <pc:docMk/>
            <pc:sldMk cId="2844915609" sldId="263"/>
            <ac:spMk id="2" creationId="{7AE3AB8A-B521-400A-85A8-D90A50F55399}"/>
          </ac:spMkLst>
        </pc:spChg>
        <pc:spChg chg="mod">
          <ac:chgData name="Young, Benjamin" userId="7da6a715-4f12-493f-adfa-98c8e70e7c1f" providerId="ADAL" clId="{993DFF38-05D5-4EAB-AB2E-553C12B35213}" dt="2021-11-10T17:26:59.872" v="1815" actId="313"/>
          <ac:spMkLst>
            <pc:docMk/>
            <pc:sldMk cId="2844915609" sldId="263"/>
            <ac:spMk id="3" creationId="{27E362D7-E2E5-434E-B771-B5A97991478E}"/>
          </ac:spMkLst>
        </pc:spChg>
      </pc:sldChg>
      <pc:sldChg chg="addSp delSp modSp new mod chgLayout">
        <pc:chgData name="Young, Benjamin" userId="7da6a715-4f12-493f-adfa-98c8e70e7c1f" providerId="ADAL" clId="{993DFF38-05D5-4EAB-AB2E-553C12B35213}" dt="2021-11-10T17:29:55.701" v="2180" actId="6264"/>
        <pc:sldMkLst>
          <pc:docMk/>
          <pc:sldMk cId="792264037" sldId="264"/>
        </pc:sldMkLst>
        <pc:spChg chg="mod ord">
          <ac:chgData name="Young, Benjamin" userId="7da6a715-4f12-493f-adfa-98c8e70e7c1f" providerId="ADAL" clId="{993DFF38-05D5-4EAB-AB2E-553C12B35213}" dt="2021-11-10T17:29:55.701" v="2180" actId="6264"/>
          <ac:spMkLst>
            <pc:docMk/>
            <pc:sldMk cId="792264037" sldId="264"/>
            <ac:spMk id="2" creationId="{2087FBC1-0DC3-4B23-BAB6-881A4BF553DC}"/>
          </ac:spMkLst>
        </pc:spChg>
        <pc:spChg chg="mod ord">
          <ac:chgData name="Young, Benjamin" userId="7da6a715-4f12-493f-adfa-98c8e70e7c1f" providerId="ADAL" clId="{993DFF38-05D5-4EAB-AB2E-553C12B35213}" dt="2021-11-10T17:29:55.701" v="2180" actId="6264"/>
          <ac:spMkLst>
            <pc:docMk/>
            <pc:sldMk cId="792264037" sldId="264"/>
            <ac:spMk id="3" creationId="{DDBFD149-BD5D-40D2-8C5A-62CF17B6D363}"/>
          </ac:spMkLst>
        </pc:spChg>
        <pc:spChg chg="add del mod">
          <ac:chgData name="Young, Benjamin" userId="7da6a715-4f12-493f-adfa-98c8e70e7c1f" providerId="ADAL" clId="{993DFF38-05D5-4EAB-AB2E-553C12B35213}" dt="2021-11-10T17:29:55.701" v="2180" actId="6264"/>
          <ac:spMkLst>
            <pc:docMk/>
            <pc:sldMk cId="792264037" sldId="264"/>
            <ac:spMk id="4" creationId="{FABB3435-62BC-42F5-9B2B-E08E3120B0D1}"/>
          </ac:spMkLst>
        </pc:spChg>
        <pc:spChg chg="add del mod">
          <ac:chgData name="Young, Benjamin" userId="7da6a715-4f12-493f-adfa-98c8e70e7c1f" providerId="ADAL" clId="{993DFF38-05D5-4EAB-AB2E-553C12B35213}" dt="2021-11-10T17:29:55.701" v="2180" actId="6264"/>
          <ac:spMkLst>
            <pc:docMk/>
            <pc:sldMk cId="792264037" sldId="264"/>
            <ac:spMk id="5" creationId="{9DCE4CF4-9EA1-4744-814D-5D0F060020CE}"/>
          </ac:spMkLst>
        </pc:spChg>
      </pc:sldChg>
      <pc:sldChg chg="modSp new mod">
        <pc:chgData name="Young, Benjamin" userId="7da6a715-4f12-493f-adfa-98c8e70e7c1f" providerId="ADAL" clId="{993DFF38-05D5-4EAB-AB2E-553C12B35213}" dt="2021-11-10T17:31:55.093" v="2671" actId="20577"/>
        <pc:sldMkLst>
          <pc:docMk/>
          <pc:sldMk cId="4098713661" sldId="265"/>
        </pc:sldMkLst>
        <pc:spChg chg="mod">
          <ac:chgData name="Young, Benjamin" userId="7da6a715-4f12-493f-adfa-98c8e70e7c1f" providerId="ADAL" clId="{993DFF38-05D5-4EAB-AB2E-553C12B35213}" dt="2021-11-10T17:29:59.910" v="2199" actId="20577"/>
          <ac:spMkLst>
            <pc:docMk/>
            <pc:sldMk cId="4098713661" sldId="265"/>
            <ac:spMk id="2" creationId="{89118293-37FC-4C59-A922-7D1E0DC9E8A8}"/>
          </ac:spMkLst>
        </pc:spChg>
        <pc:spChg chg="mod">
          <ac:chgData name="Young, Benjamin" userId="7da6a715-4f12-493f-adfa-98c8e70e7c1f" providerId="ADAL" clId="{993DFF38-05D5-4EAB-AB2E-553C12B35213}" dt="2021-11-10T17:31:55.093" v="2671" actId="20577"/>
          <ac:spMkLst>
            <pc:docMk/>
            <pc:sldMk cId="4098713661" sldId="265"/>
            <ac:spMk id="3" creationId="{600DE0E1-3EC5-4E88-9C82-01B9F6B6A2FD}"/>
          </ac:spMkLst>
        </pc:spChg>
      </pc:sldChg>
      <pc:sldChg chg="addSp modSp new mod modNotesTx">
        <pc:chgData name="Young, Benjamin" userId="7da6a715-4f12-493f-adfa-98c8e70e7c1f" providerId="ADAL" clId="{993DFF38-05D5-4EAB-AB2E-553C12B35213}" dt="2021-11-10T17:36:09.160" v="2962" actId="20577"/>
        <pc:sldMkLst>
          <pc:docMk/>
          <pc:sldMk cId="549665834" sldId="266"/>
        </pc:sldMkLst>
        <pc:spChg chg="mod">
          <ac:chgData name="Young, Benjamin" userId="7da6a715-4f12-493f-adfa-98c8e70e7c1f" providerId="ADAL" clId="{993DFF38-05D5-4EAB-AB2E-553C12B35213}" dt="2021-11-10T17:34:40.711" v="2700" actId="20577"/>
          <ac:spMkLst>
            <pc:docMk/>
            <pc:sldMk cId="549665834" sldId="266"/>
            <ac:spMk id="2" creationId="{717E431A-655D-414E-A919-AD540CDE6364}"/>
          </ac:spMkLst>
        </pc:spChg>
        <pc:spChg chg="mod">
          <ac:chgData name="Young, Benjamin" userId="7da6a715-4f12-493f-adfa-98c8e70e7c1f" providerId="ADAL" clId="{993DFF38-05D5-4EAB-AB2E-553C12B35213}" dt="2021-11-10T17:35:43.304" v="2865" actId="20577"/>
          <ac:spMkLst>
            <pc:docMk/>
            <pc:sldMk cId="549665834" sldId="266"/>
            <ac:spMk id="3" creationId="{EB00193C-C643-4D1B-80E7-A268882D7036}"/>
          </ac:spMkLst>
        </pc:spChg>
        <pc:picChg chg="add mod">
          <ac:chgData name="Young, Benjamin" userId="7da6a715-4f12-493f-adfa-98c8e70e7c1f" providerId="ADAL" clId="{993DFF38-05D5-4EAB-AB2E-553C12B35213}" dt="2021-11-10T17:35:31.386" v="2805" actId="14100"/>
          <ac:picMkLst>
            <pc:docMk/>
            <pc:sldMk cId="549665834" sldId="266"/>
            <ac:picMk id="5" creationId="{2C17B345-CDFA-421D-9036-E5D7F2D7684A}"/>
          </ac:picMkLst>
        </pc:picChg>
      </pc:sldChg>
      <pc:sldChg chg="addSp modSp new mod">
        <pc:chgData name="Young, Benjamin" userId="7da6a715-4f12-493f-adfa-98c8e70e7c1f" providerId="ADAL" clId="{993DFF38-05D5-4EAB-AB2E-553C12B35213}" dt="2021-11-10T17:39:08.443" v="3277" actId="20577"/>
        <pc:sldMkLst>
          <pc:docMk/>
          <pc:sldMk cId="861501493" sldId="267"/>
        </pc:sldMkLst>
        <pc:spChg chg="mod">
          <ac:chgData name="Young, Benjamin" userId="7da6a715-4f12-493f-adfa-98c8e70e7c1f" providerId="ADAL" clId="{993DFF38-05D5-4EAB-AB2E-553C12B35213}" dt="2021-11-10T17:36:46.322" v="2980" actId="20577"/>
          <ac:spMkLst>
            <pc:docMk/>
            <pc:sldMk cId="861501493" sldId="267"/>
            <ac:spMk id="2" creationId="{FB381412-D747-4956-AD4C-1C5DDF40488F}"/>
          </ac:spMkLst>
        </pc:spChg>
        <pc:spChg chg="mod">
          <ac:chgData name="Young, Benjamin" userId="7da6a715-4f12-493f-adfa-98c8e70e7c1f" providerId="ADAL" clId="{993DFF38-05D5-4EAB-AB2E-553C12B35213}" dt="2021-11-10T17:39:08.443" v="3277" actId="20577"/>
          <ac:spMkLst>
            <pc:docMk/>
            <pc:sldMk cId="861501493" sldId="267"/>
            <ac:spMk id="3" creationId="{4E0837AB-3AB8-4463-ACB4-031D3995A768}"/>
          </ac:spMkLst>
        </pc:spChg>
        <pc:picChg chg="add mod">
          <ac:chgData name="Young, Benjamin" userId="7da6a715-4f12-493f-adfa-98c8e70e7c1f" providerId="ADAL" clId="{993DFF38-05D5-4EAB-AB2E-553C12B35213}" dt="2021-11-10T17:38:51.176" v="3193" actId="1076"/>
          <ac:picMkLst>
            <pc:docMk/>
            <pc:sldMk cId="861501493" sldId="267"/>
            <ac:picMk id="5" creationId="{B4C7F66C-AD4A-418A-AC3B-703DD4A1938C}"/>
          </ac:picMkLst>
        </pc:picChg>
      </pc:sldChg>
      <pc:sldChg chg="addSp modSp new mod">
        <pc:chgData name="Young, Benjamin" userId="7da6a715-4f12-493f-adfa-98c8e70e7c1f" providerId="ADAL" clId="{993DFF38-05D5-4EAB-AB2E-553C12B35213}" dt="2021-11-10T17:41:01.565" v="3604" actId="20577"/>
        <pc:sldMkLst>
          <pc:docMk/>
          <pc:sldMk cId="4211753176" sldId="268"/>
        </pc:sldMkLst>
        <pc:spChg chg="mod">
          <ac:chgData name="Young, Benjamin" userId="7da6a715-4f12-493f-adfa-98c8e70e7c1f" providerId="ADAL" clId="{993DFF38-05D5-4EAB-AB2E-553C12B35213}" dt="2021-11-10T17:39:38.574" v="3285" actId="20577"/>
          <ac:spMkLst>
            <pc:docMk/>
            <pc:sldMk cId="4211753176" sldId="268"/>
            <ac:spMk id="2" creationId="{D1079BA6-E84E-4D47-82D0-ED869FBC42E9}"/>
          </ac:spMkLst>
        </pc:spChg>
        <pc:spChg chg="mod">
          <ac:chgData name="Young, Benjamin" userId="7da6a715-4f12-493f-adfa-98c8e70e7c1f" providerId="ADAL" clId="{993DFF38-05D5-4EAB-AB2E-553C12B35213}" dt="2021-11-10T17:41:01.565" v="3604" actId="20577"/>
          <ac:spMkLst>
            <pc:docMk/>
            <pc:sldMk cId="4211753176" sldId="268"/>
            <ac:spMk id="3" creationId="{7D92D37F-15A3-4B47-8B80-8435D033403D}"/>
          </ac:spMkLst>
        </pc:spChg>
        <pc:picChg chg="add mod">
          <ac:chgData name="Young, Benjamin" userId="7da6a715-4f12-493f-adfa-98c8e70e7c1f" providerId="ADAL" clId="{993DFF38-05D5-4EAB-AB2E-553C12B35213}" dt="2021-11-10T17:40:05.830" v="3321" actId="1076"/>
          <ac:picMkLst>
            <pc:docMk/>
            <pc:sldMk cId="4211753176" sldId="268"/>
            <ac:picMk id="5" creationId="{1AC395FB-DFE2-42C6-B9D3-80E7948558CD}"/>
          </ac:picMkLst>
        </pc:picChg>
      </pc:sldChg>
      <pc:sldChg chg="modSp new mod">
        <pc:chgData name="Young, Benjamin" userId="7da6a715-4f12-493f-adfa-98c8e70e7c1f" providerId="ADAL" clId="{993DFF38-05D5-4EAB-AB2E-553C12B35213}" dt="2021-11-10T17:43:18.375" v="3962" actId="20577"/>
        <pc:sldMkLst>
          <pc:docMk/>
          <pc:sldMk cId="918290786" sldId="269"/>
        </pc:sldMkLst>
        <pc:spChg chg="mod">
          <ac:chgData name="Young, Benjamin" userId="7da6a715-4f12-493f-adfa-98c8e70e7c1f" providerId="ADAL" clId="{993DFF38-05D5-4EAB-AB2E-553C12B35213}" dt="2021-11-10T17:41:40.759" v="3615" actId="20577"/>
          <ac:spMkLst>
            <pc:docMk/>
            <pc:sldMk cId="918290786" sldId="269"/>
            <ac:spMk id="2" creationId="{14D0C5FD-7175-47BB-986D-A2105CFC248F}"/>
          </ac:spMkLst>
        </pc:spChg>
        <pc:spChg chg="mod">
          <ac:chgData name="Young, Benjamin" userId="7da6a715-4f12-493f-adfa-98c8e70e7c1f" providerId="ADAL" clId="{993DFF38-05D5-4EAB-AB2E-553C12B35213}" dt="2021-11-10T17:43:18.375" v="3962" actId="20577"/>
          <ac:spMkLst>
            <pc:docMk/>
            <pc:sldMk cId="918290786" sldId="269"/>
            <ac:spMk id="3" creationId="{224F1529-4472-453E-AE2C-1CA9B791C0C8}"/>
          </ac:spMkLst>
        </pc:spChg>
      </pc:sldChg>
      <pc:sldChg chg="modSp new mod">
        <pc:chgData name="Young, Benjamin" userId="7da6a715-4f12-493f-adfa-98c8e70e7c1f" providerId="ADAL" clId="{993DFF38-05D5-4EAB-AB2E-553C12B35213}" dt="2021-11-10T17:52:08.351" v="4340" actId="20577"/>
        <pc:sldMkLst>
          <pc:docMk/>
          <pc:sldMk cId="2918281184" sldId="270"/>
        </pc:sldMkLst>
        <pc:spChg chg="mod">
          <ac:chgData name="Young, Benjamin" userId="7da6a715-4f12-493f-adfa-98c8e70e7c1f" providerId="ADAL" clId="{993DFF38-05D5-4EAB-AB2E-553C12B35213}" dt="2021-11-10T17:43:57.742" v="3976" actId="20577"/>
          <ac:spMkLst>
            <pc:docMk/>
            <pc:sldMk cId="2918281184" sldId="270"/>
            <ac:spMk id="2" creationId="{5A75E542-9AEB-49CE-8FFB-D832EFB571A1}"/>
          </ac:spMkLst>
        </pc:spChg>
        <pc:spChg chg="mod">
          <ac:chgData name="Young, Benjamin" userId="7da6a715-4f12-493f-adfa-98c8e70e7c1f" providerId="ADAL" clId="{993DFF38-05D5-4EAB-AB2E-553C12B35213}" dt="2021-11-10T17:52:08.351" v="4340" actId="20577"/>
          <ac:spMkLst>
            <pc:docMk/>
            <pc:sldMk cId="2918281184" sldId="270"/>
            <ac:spMk id="3" creationId="{7348F769-51BE-4927-8A33-04BEFBB48294}"/>
          </ac:spMkLst>
        </pc:spChg>
      </pc:sldChg>
      <pc:sldChg chg="modSp new mod">
        <pc:chgData name="Young, Benjamin" userId="7da6a715-4f12-493f-adfa-98c8e70e7c1f" providerId="ADAL" clId="{993DFF38-05D5-4EAB-AB2E-553C12B35213}" dt="2021-11-10T17:56:00.025" v="4729" actId="20577"/>
        <pc:sldMkLst>
          <pc:docMk/>
          <pc:sldMk cId="2522195918" sldId="271"/>
        </pc:sldMkLst>
        <pc:spChg chg="mod">
          <ac:chgData name="Young, Benjamin" userId="7da6a715-4f12-493f-adfa-98c8e70e7c1f" providerId="ADAL" clId="{993DFF38-05D5-4EAB-AB2E-553C12B35213}" dt="2021-11-10T17:52:14.001" v="4354" actId="20577"/>
          <ac:spMkLst>
            <pc:docMk/>
            <pc:sldMk cId="2522195918" sldId="271"/>
            <ac:spMk id="2" creationId="{190EDF2F-3EE5-45A0-88B5-349A3A525292}"/>
          </ac:spMkLst>
        </pc:spChg>
        <pc:spChg chg="mod">
          <ac:chgData name="Young, Benjamin" userId="7da6a715-4f12-493f-adfa-98c8e70e7c1f" providerId="ADAL" clId="{993DFF38-05D5-4EAB-AB2E-553C12B35213}" dt="2021-11-10T17:56:00.025" v="4729" actId="20577"/>
          <ac:spMkLst>
            <pc:docMk/>
            <pc:sldMk cId="2522195918" sldId="271"/>
            <ac:spMk id="3" creationId="{CBEFDBDD-F914-4D38-A062-829936347A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45D28-976C-4C2A-9727-61BEB41A4C7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A21A0-49E4-4D52-AAFE-77179B7F4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5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Q1 Which of the following is NOT an acceptable length for the size of a rectangle in a K-Map?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Q2 What is the final expression produced from the K-map below?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A21A0-49E4-4D52-AAFE-77179B7F4F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8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Q3 In a 7 segment LED display, which of the outputs (d0 - d7) always holds the value of 0 when representing single decimal digits (0 - 9)?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Q4 It takes 8 ns for a signal to propagate through the circuit. What is the fastest that we can clock it?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A21A0-49E4-4D52-AAFE-77179B7F4F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15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mux select is 1, B is inverted and subtraction occurs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A21A0-49E4-4D52-AAFE-77179B7F4F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1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5169-CD48-472E-A0A9-737173E3C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E66F5-9421-458C-B157-5AF83B0F4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38AD-E689-4F93-8B53-4F79CEEA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B573-3B93-4961-8013-EB60F58861A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710E9-F57E-4F09-B906-B9544F6B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43C61-BD06-48C5-8A13-3CA7F1AA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77FA-933F-4432-B2BA-AC07C05F0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4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6C7C-1028-40BC-A3BE-C284094D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71951-E18F-4D29-B088-6E1EC44FD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6073E-929C-4952-B217-186DF434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B573-3B93-4961-8013-EB60F58861A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F2B1C-15ED-45EC-8B28-5CF0D5A1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3A4F8-1187-4BC7-BA1A-3556DF16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77FA-933F-4432-B2BA-AC07C05F0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9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A5664-6EEA-4CBF-AB03-F40AD45AF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AD575-93FB-4585-87B3-8F0E7F9D8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EEFF0-BC76-4E08-8241-DE3401E7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B573-3B93-4961-8013-EB60F58861A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4A8C-0F02-45B0-83EB-E29B6701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E20B1-1D9D-4D2E-A074-54019F7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77FA-933F-4432-B2BA-AC07C05F0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3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188B-773E-4B24-B961-6DE0E6C1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DCE12-839C-430A-9898-50EE2B548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ED5B-B63D-4802-BF1A-D8ADB140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B573-3B93-4961-8013-EB60F58861A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80F7A-1F07-4C17-A195-D155CA38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A999-582B-4309-874F-6820B5EE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77FA-933F-4432-B2BA-AC07C05F0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0EE6-CB1C-4067-A8E6-040BDDBA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3169D-83E4-4DFD-9ED2-8D17D17B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3B42B-C299-4888-8261-643E2E71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B573-3B93-4961-8013-EB60F58861A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50B0C-C0B3-4055-8ED6-DD5F2744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96500-07C8-46AD-83CB-8243746F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77FA-933F-4432-B2BA-AC07C05F0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4703-F2C4-4F58-86D3-D97C05A4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02D00-D26B-458A-AAFB-D10BD7152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45C8D-4D7B-493B-AD04-7277F6251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9219-031C-423E-8039-6211E97F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B573-3B93-4961-8013-EB60F58861A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85E2F-5710-4248-9E89-4D7B5A85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938DB-CFC7-4A9E-975F-17E80FA4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77FA-933F-4432-B2BA-AC07C05F0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6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90C2-CE28-4448-8D51-DD03D0BF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EBEA0-FD84-4964-BBF7-369E4831D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76F0D-1C48-43E1-99D4-7EFDC951B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FA3C8-44EA-4285-8E53-BB20CB1DC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97269-0B16-47CE-8C61-51C29CC7B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3651F-5D58-455C-859C-1EF6C33D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B573-3B93-4961-8013-EB60F58861A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AC9DA-742B-40F0-B4DB-738EBBD9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44316-0312-4F98-BE60-C8BDE721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77FA-933F-4432-B2BA-AC07C05F0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1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4A91-C958-4E03-BFCC-B33A8548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9FE34-1A56-4AB5-99BC-B48D6F0E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B573-3B93-4961-8013-EB60F58861A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664D6-6DA6-4168-A1BD-F9B3A729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F12E4-9E9E-4089-B685-A67DDDA1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77FA-933F-4432-B2BA-AC07C05F0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4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91F3A-2776-415A-B0FA-49D378A1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B573-3B93-4961-8013-EB60F58861A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80E9B-43AF-4B52-8634-B0135F6E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7EB82-A4B3-4375-8CCD-FBE85EC1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77FA-933F-4432-B2BA-AC07C05F0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5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6B6C-D136-4ECE-AEC5-455229AE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FAE4-A910-4F65-BF01-CF072FF67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F5276-BC48-4513-9318-8BE820FC2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4A388-C163-4CBC-84FD-AFA382FD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B573-3B93-4961-8013-EB60F58861A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4FCA6-8F87-46F7-B392-FE4BA43A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11BE8-D3FF-495E-B82A-73185870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77FA-933F-4432-B2BA-AC07C05F0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1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FA49-4CD8-46E3-AA6D-12FA93FD9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BB682-CF1F-4DCD-BF33-4596BD0C5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C5FB7-BB36-4700-A94A-FB95C7B7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FCA2C-2367-4D65-B33D-71483B93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B573-3B93-4961-8013-EB60F58861A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E9C72-4EB2-414A-A7A3-48989C0B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E2C31-9F5A-467E-825D-B24928CB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77FA-933F-4432-B2BA-AC07C05F0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7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B922D-7E61-41A5-958B-4BCBBCCE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D2205-AC8E-4391-84DC-3E086CA91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B56A-31CA-40BC-B034-42E49F5F8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8B573-3B93-4961-8013-EB60F58861A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1109A-2EA1-4948-9CC9-C6D5CE167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4E383-66CF-4131-844E-B4DD0A7E7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577FA-933F-4432-B2BA-AC07C05F0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A40E-AC92-4464-9AAA-3907446F9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0447 Recitation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D2C9D-F765-48E5-8A3C-3731395C5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8293-37FC-4C59-A922-7D1E0DC9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Register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E0E1-3EC5-4E88-9C82-01B9F6B6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ports</a:t>
            </a:r>
          </a:p>
          <a:p>
            <a:pPr lvl="1"/>
            <a:r>
              <a:rPr lang="en-US" dirty="0"/>
              <a:t>We only want to write to one register, so we have a select signal again</a:t>
            </a:r>
          </a:p>
          <a:p>
            <a:pPr lvl="1"/>
            <a:r>
              <a:rPr lang="en-US" dirty="0"/>
              <a:t>But not all instructions write, so we have a write-enable signal</a:t>
            </a:r>
          </a:p>
          <a:p>
            <a:pPr lvl="1"/>
            <a:r>
              <a:rPr lang="en-US" dirty="0"/>
              <a:t>We can use a DEMUX to send the input to the proper register</a:t>
            </a:r>
          </a:p>
          <a:p>
            <a:pPr lvl="2"/>
            <a:r>
              <a:rPr lang="en-US" dirty="0"/>
              <a:t>Remember that a DEMUX takes an input, and sends it to one of many outputs</a:t>
            </a:r>
          </a:p>
          <a:p>
            <a:r>
              <a:rPr lang="en-US" dirty="0"/>
              <a:t>A write port consists of:</a:t>
            </a:r>
          </a:p>
          <a:p>
            <a:pPr lvl="1"/>
            <a:r>
              <a:rPr lang="en-US" dirty="0"/>
              <a:t>A select signal</a:t>
            </a:r>
          </a:p>
          <a:p>
            <a:pPr lvl="1"/>
            <a:r>
              <a:rPr lang="en-US" dirty="0"/>
              <a:t>A data input</a:t>
            </a:r>
          </a:p>
          <a:p>
            <a:pPr lvl="1"/>
            <a:r>
              <a:rPr lang="en-US" dirty="0"/>
              <a:t>A write enable</a:t>
            </a:r>
          </a:p>
          <a:p>
            <a:pPr lvl="1"/>
            <a:r>
              <a:rPr lang="en-US" dirty="0"/>
              <a:t>Logic to send the write enable signal to one register</a:t>
            </a:r>
          </a:p>
        </p:txBody>
      </p:sp>
    </p:spTree>
    <p:extLst>
      <p:ext uri="{BB962C8B-B14F-4D97-AF65-F5344CB8AC3E}">
        <p14:creationId xmlns:p14="http://schemas.microsoft.com/office/powerpoint/2010/main" val="409871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431A-655D-414E-A919-AD540CDE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Basic ALU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0193C-C643-4D1B-80E7-A268882D7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ALU – Arithmetic and Logic Unit</a:t>
            </a:r>
          </a:p>
          <a:p>
            <a:r>
              <a:rPr lang="en-US" dirty="0"/>
              <a:t>Let’s start simple and create an ALU that can add or subtract</a:t>
            </a:r>
          </a:p>
          <a:p>
            <a:r>
              <a:rPr lang="en-US" dirty="0"/>
              <a:t>Using a MUX, we can choose whether to add or to subtract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7B345-CDFA-421D-9036-E5D7F2D76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250" y="3757289"/>
            <a:ext cx="3045365" cy="23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6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1412-D747-4956-AD4C-1C5DDF40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our ALU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37AB-3AB8-4463-ACB4-031D3995A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ALU can add, subtract, and perform bitwise ANDs, ORs, and NOTs</a:t>
            </a:r>
          </a:p>
          <a:p>
            <a:r>
              <a:rPr lang="en-US" dirty="0"/>
              <a:t>The operation is chosen by the Operation MUX </a:t>
            </a:r>
          </a:p>
          <a:p>
            <a:r>
              <a:rPr lang="en-US" dirty="0"/>
              <a:t>The ALU has other inputs/outputs as needed</a:t>
            </a:r>
          </a:p>
          <a:p>
            <a:r>
              <a:rPr lang="en-US" dirty="0"/>
              <a:t>This is basically how building an ALU goes –</a:t>
            </a:r>
            <a:br>
              <a:rPr lang="en-US" dirty="0"/>
            </a:br>
            <a:r>
              <a:rPr lang="en-US" dirty="0"/>
              <a:t>we add more components and use a MUX</a:t>
            </a:r>
            <a:br>
              <a:rPr lang="en-US" dirty="0"/>
            </a:br>
            <a:r>
              <a:rPr lang="en-US" dirty="0"/>
              <a:t>to choose what happens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7F66C-AD4A-418A-AC3B-703DD4A1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358" y="3309742"/>
            <a:ext cx="3512178" cy="30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0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9BA6-E84E-4D47-82D0-ED869FBC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2D37F-15A3-4B47-8B80-8435D0334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6957" cy="4351338"/>
          </a:xfrm>
        </p:spPr>
        <p:txBody>
          <a:bodyPr/>
          <a:lstStyle/>
          <a:p>
            <a:r>
              <a:rPr lang="en-US" dirty="0"/>
              <a:t>We want to subtract</a:t>
            </a:r>
          </a:p>
          <a:p>
            <a:r>
              <a:rPr lang="en-US" dirty="0" err="1"/>
              <a:t>Binvert</a:t>
            </a:r>
            <a:r>
              <a:rPr lang="en-US" dirty="0"/>
              <a:t> and Carry in are set to 1 – remember how subtracting using an adder works</a:t>
            </a:r>
          </a:p>
          <a:p>
            <a:r>
              <a:rPr lang="en-US" dirty="0"/>
              <a:t>We set the operation select to give us the output of the adder</a:t>
            </a:r>
          </a:p>
          <a:p>
            <a:r>
              <a:rPr lang="en-US" dirty="0"/>
              <a:t>Note that all possible operations are done, but only one is sent out of the ALU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395FB-DFE2-42C6-B9D3-80E79485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277" y="1971471"/>
            <a:ext cx="5148523" cy="39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53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C5FD-7175-47BB-986D-A2105CFC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</a:t>
            </a:r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1529-4472-453E-AE2C-1CA9B791C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combine 32 of these 1-bit ALUs into a 32 bit ALU</a:t>
            </a:r>
          </a:p>
          <a:p>
            <a:pPr lvl="1"/>
            <a:r>
              <a:rPr lang="en-US" dirty="0"/>
              <a:t>Connect the carry-in and carry-out inputs of each small ALU</a:t>
            </a:r>
          </a:p>
          <a:p>
            <a:pPr lvl="1"/>
            <a:r>
              <a:rPr lang="en-US" dirty="0"/>
              <a:t>Make sure signals like operation are the same for each small ALU</a:t>
            </a:r>
          </a:p>
          <a:p>
            <a:r>
              <a:rPr lang="en-US" dirty="0"/>
              <a:t>In Logisim we can just make one ALU and tell Logisim make the components’ data size 32 bits</a:t>
            </a:r>
          </a:p>
        </p:txBody>
      </p:sp>
    </p:spTree>
    <p:extLst>
      <p:ext uri="{BB962C8B-B14F-4D97-AF65-F5344CB8AC3E}">
        <p14:creationId xmlns:p14="http://schemas.microsoft.com/office/powerpoint/2010/main" val="91829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E542-9AEB-49CE-8FFB-D832EFB5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10 Part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F769-51BE-4927-8A33-04BEFBB4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along with the directions and build the </a:t>
            </a:r>
            <a:r>
              <a:rPr lang="en-US" dirty="0" err="1"/>
              <a:t>CookieWatcher</a:t>
            </a:r>
            <a:r>
              <a:rPr lang="en-US" dirty="0"/>
              <a:t> subcircuit</a:t>
            </a:r>
          </a:p>
          <a:p>
            <a:r>
              <a:rPr lang="en-US" dirty="0"/>
              <a:t>Switch to the main circuit and follow along with the directions to add several </a:t>
            </a:r>
            <a:r>
              <a:rPr lang="en-US" dirty="0" err="1"/>
              <a:t>CookieWatchers</a:t>
            </a:r>
            <a:endParaRPr lang="en-US" dirty="0"/>
          </a:p>
          <a:p>
            <a:r>
              <a:rPr lang="en-US" dirty="0"/>
              <a:t>Your submission is the two circuits described above</a:t>
            </a:r>
          </a:p>
          <a:p>
            <a:r>
              <a:rPr lang="en-US" dirty="0"/>
              <a:t>You should also think about how the circuits work – why are the lights turning on, and what happens when a button is pressed?</a:t>
            </a:r>
          </a:p>
        </p:txBody>
      </p:sp>
    </p:spTree>
    <p:extLst>
      <p:ext uri="{BB962C8B-B14F-4D97-AF65-F5344CB8AC3E}">
        <p14:creationId xmlns:p14="http://schemas.microsoft.com/office/powerpoint/2010/main" val="2918281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DF2F-3EE5-45A0-88B5-349A3A52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10 Part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DBDD-F914-4D38-A062-82993634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building a register file</a:t>
            </a:r>
          </a:p>
          <a:p>
            <a:r>
              <a:rPr lang="en-US" dirty="0"/>
              <a:t>The lab description specifies the inputs/outputs of the register file</a:t>
            </a:r>
          </a:p>
          <a:p>
            <a:r>
              <a:rPr lang="en-US" dirty="0"/>
              <a:t>Remember what some circuits do:</a:t>
            </a:r>
          </a:p>
          <a:p>
            <a:pPr lvl="1"/>
            <a:r>
              <a:rPr lang="en-US" dirty="0"/>
              <a:t>MUX – takes many inputs and chooses 1</a:t>
            </a:r>
          </a:p>
          <a:p>
            <a:pPr lvl="1"/>
            <a:r>
              <a:rPr lang="en-US" dirty="0"/>
              <a:t>DEMUX – takes one input and sends it to one of many outputs</a:t>
            </a:r>
          </a:p>
          <a:p>
            <a:r>
              <a:rPr lang="en-US" dirty="0"/>
              <a:t>There are very detailed hints/instructions in the lab description that you should </a:t>
            </a:r>
            <a:r>
              <a:rPr lang="en-US"/>
              <a:t>follow along with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9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F34A-56D9-4C88-BAB1-1C7B8DE2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D38C1-47B8-4647-B91C-F43422274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</a:t>
            </a:r>
          </a:p>
          <a:p>
            <a:pPr lvl="1"/>
            <a:r>
              <a:rPr lang="en-US" dirty="0"/>
              <a:t>A: 3</a:t>
            </a:r>
          </a:p>
          <a:p>
            <a:pPr lvl="1"/>
            <a:r>
              <a:rPr lang="en-US" dirty="0"/>
              <a:t>The lengths sides of a rectangle in a K-map must be powers of 2</a:t>
            </a:r>
          </a:p>
          <a:p>
            <a:r>
              <a:rPr lang="en-US" dirty="0"/>
              <a:t>Q2</a:t>
            </a:r>
          </a:p>
          <a:p>
            <a:pPr lvl="1"/>
            <a:r>
              <a:rPr lang="en-US" dirty="0"/>
              <a:t>A: ~Y + ~X~Z</a:t>
            </a:r>
          </a:p>
          <a:p>
            <a:pPr lvl="1"/>
            <a:r>
              <a:rPr lang="en-US" dirty="0"/>
              <a:t>For each rectangle, remove the variable(s) that do not change. Then, OR the terms together</a:t>
            </a:r>
          </a:p>
        </p:txBody>
      </p:sp>
    </p:spTree>
    <p:extLst>
      <p:ext uri="{BB962C8B-B14F-4D97-AF65-F5344CB8AC3E}">
        <p14:creationId xmlns:p14="http://schemas.microsoft.com/office/powerpoint/2010/main" val="124838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C9F2-E9EE-4A5E-8BFE-966879E2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02E2A-970F-4976-8CC2-B1F2DBD7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744"/>
            <a:ext cx="10515600" cy="4351338"/>
          </a:xfrm>
        </p:spPr>
        <p:txBody>
          <a:bodyPr/>
          <a:lstStyle/>
          <a:p>
            <a:r>
              <a:rPr lang="en-US" dirty="0"/>
              <a:t>Q3:</a:t>
            </a:r>
          </a:p>
          <a:p>
            <a:pPr lvl="1"/>
            <a:r>
              <a:rPr lang="en-US" dirty="0"/>
              <a:t>A: d4</a:t>
            </a:r>
          </a:p>
          <a:p>
            <a:pPr lvl="1"/>
            <a:r>
              <a:rPr lang="en-US" dirty="0"/>
              <a:t>d4 corresponds to the decimal place, so we don’t need it for single digit numbers</a:t>
            </a:r>
          </a:p>
          <a:p>
            <a:r>
              <a:rPr lang="en-US" dirty="0"/>
              <a:t>Q4:</a:t>
            </a:r>
          </a:p>
          <a:p>
            <a:pPr lvl="1"/>
            <a:r>
              <a:rPr lang="en-US" dirty="0"/>
              <a:t>A: 125 MHz</a:t>
            </a:r>
          </a:p>
          <a:p>
            <a:pPr lvl="1"/>
            <a:r>
              <a:rPr lang="en-US" dirty="0"/>
              <a:t>To figure out clock speed, we divide 1 by the speed of the critical path</a:t>
            </a:r>
          </a:p>
        </p:txBody>
      </p:sp>
    </p:spTree>
    <p:extLst>
      <p:ext uri="{BB962C8B-B14F-4D97-AF65-F5344CB8AC3E}">
        <p14:creationId xmlns:p14="http://schemas.microsoft.com/office/powerpoint/2010/main" val="179420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8635-8B9E-4141-BC06-F9CB6404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97B5-11BF-40B9-9A38-B8D59A7F2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5 minutes to work on the quiz</a:t>
            </a:r>
          </a:p>
        </p:txBody>
      </p:sp>
    </p:spTree>
    <p:extLst>
      <p:ext uri="{BB962C8B-B14F-4D97-AF65-F5344CB8AC3E}">
        <p14:creationId xmlns:p14="http://schemas.microsoft.com/office/powerpoint/2010/main" val="20373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5785-F463-4C99-BF39-A89DA107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53CC4-589C-4EB1-AA0E-35AA9975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CPU has three main parts</a:t>
            </a:r>
          </a:p>
          <a:p>
            <a:r>
              <a:rPr lang="en-US" dirty="0"/>
              <a:t>Registers</a:t>
            </a:r>
          </a:p>
          <a:p>
            <a:pPr lvl="1"/>
            <a:r>
              <a:rPr lang="en-US" dirty="0"/>
              <a:t>Hold the values being computed</a:t>
            </a:r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Tells everything what to do and when</a:t>
            </a:r>
          </a:p>
          <a:p>
            <a:r>
              <a:rPr lang="en-US" dirty="0"/>
              <a:t>Datapath</a:t>
            </a:r>
          </a:p>
          <a:p>
            <a:pPr lvl="1"/>
            <a:r>
              <a:rPr lang="en-US" dirty="0"/>
              <a:t>Computes new values</a:t>
            </a:r>
          </a:p>
          <a:p>
            <a:r>
              <a:rPr lang="en-US" dirty="0"/>
              <a:t>Let’s focus on the registers</a:t>
            </a:r>
          </a:p>
        </p:txBody>
      </p:sp>
    </p:spTree>
    <p:extLst>
      <p:ext uri="{BB962C8B-B14F-4D97-AF65-F5344CB8AC3E}">
        <p14:creationId xmlns:p14="http://schemas.microsoft.com/office/powerpoint/2010/main" val="132252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85-00A2-4BA9-9F0A-6613F617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E54B9-ECA6-4953-BF6B-7ACBA3A8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Registers are grouped together into the </a:t>
            </a:r>
            <a:r>
              <a:rPr lang="en-US" i="1" dirty="0"/>
              <a:t>register file</a:t>
            </a:r>
            <a:endParaRPr lang="en-US" dirty="0"/>
          </a:p>
          <a:p>
            <a:r>
              <a:rPr lang="en-US" dirty="0"/>
              <a:t>The register file is connected to the control and ALU</a:t>
            </a:r>
          </a:p>
          <a:p>
            <a:pPr lvl="1"/>
            <a:r>
              <a:rPr lang="en-US" dirty="0"/>
              <a:t>The ALU is the main part of the datapath; more on it later</a:t>
            </a:r>
          </a:p>
          <a:p>
            <a:r>
              <a:rPr lang="en-US" dirty="0"/>
              <a:t>Two registers can be read at once</a:t>
            </a:r>
          </a:p>
          <a:p>
            <a:pPr lvl="1"/>
            <a:r>
              <a:rPr lang="en-US" dirty="0"/>
              <a:t>This is why we can do things like add the contents of two registers together</a:t>
            </a:r>
          </a:p>
        </p:txBody>
      </p:sp>
    </p:spTree>
    <p:extLst>
      <p:ext uri="{BB962C8B-B14F-4D97-AF65-F5344CB8AC3E}">
        <p14:creationId xmlns:p14="http://schemas.microsoft.com/office/powerpoint/2010/main" val="170695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C61A-0E42-41CA-8696-DD7406AF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 Design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D150-53E8-4BC2-8F82-6A1DCE98E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designs are trade-offs</a:t>
            </a:r>
          </a:p>
          <a:p>
            <a:r>
              <a:rPr lang="en-US" dirty="0"/>
              <a:t>If we have lots of registers function calls are faster! But context switching is slower</a:t>
            </a:r>
          </a:p>
          <a:p>
            <a:r>
              <a:rPr lang="en-US" dirty="0"/>
              <a:t>Compilers like there to be lots of identical registers! But more registers cost more money</a:t>
            </a:r>
          </a:p>
          <a:p>
            <a:r>
              <a:rPr lang="en-US" dirty="0"/>
              <a:t>32 registers is a solid middle ground between several 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0456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AB8A-B521-400A-85A8-D90A50F5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Register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62D7-E2E5-434E-B771-B5A979914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discussed flip-flops last week</a:t>
            </a:r>
          </a:p>
          <a:p>
            <a:r>
              <a:rPr lang="en-US" dirty="0"/>
              <a:t>Remember that we can create a 1-bit register using D flip-flops</a:t>
            </a:r>
          </a:p>
          <a:p>
            <a:r>
              <a:rPr lang="en-US" dirty="0"/>
              <a:t>We can combine 32 of these to create 32 bit register!</a:t>
            </a:r>
          </a:p>
          <a:p>
            <a:r>
              <a:rPr lang="en-US" dirty="0"/>
              <a:t>Then we combine a bunch of registers together to create the register file</a:t>
            </a:r>
          </a:p>
        </p:txBody>
      </p:sp>
    </p:spTree>
    <p:extLst>
      <p:ext uri="{BB962C8B-B14F-4D97-AF65-F5344CB8AC3E}">
        <p14:creationId xmlns:p14="http://schemas.microsoft.com/office/powerpoint/2010/main" val="284491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FBC1-0DC3-4B23-BAB6-881A4BF5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MIPS Register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D149-BD5D-40D2-8C5A-62CF17B6D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 MIPS register file has one input (write port) and two outputs (read ports)</a:t>
            </a:r>
          </a:p>
          <a:p>
            <a:r>
              <a:rPr lang="en-US" dirty="0"/>
              <a:t>It also takes a clock signal, a write-enable, and inputs to select the registers to use</a:t>
            </a:r>
          </a:p>
          <a:p>
            <a:r>
              <a:rPr lang="en-US" dirty="0"/>
              <a:t>Read ports</a:t>
            </a:r>
          </a:p>
          <a:p>
            <a:pPr lvl="1"/>
            <a:r>
              <a:rPr lang="en-US" dirty="0"/>
              <a:t>We need to choose which register to read from – so use a MUX</a:t>
            </a:r>
          </a:p>
          <a:p>
            <a:pPr lvl="1"/>
            <a:r>
              <a:rPr lang="en-US" dirty="0"/>
              <a:t>A read port is made up of a select signal, a MUX, and an output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64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894</Words>
  <Application>Microsoft Office PowerPoint</Application>
  <PresentationFormat>Widescreen</PresentationFormat>
  <Paragraphs>98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CS 0447 Recitation 10</vt:lpstr>
      <vt:lpstr>Last Week’s Quiz</vt:lpstr>
      <vt:lpstr>Last Week’s Quiz</vt:lpstr>
      <vt:lpstr>This Week’s Quiz</vt:lpstr>
      <vt:lpstr>Parts of a CPU</vt:lpstr>
      <vt:lpstr>The Registers</vt:lpstr>
      <vt:lpstr>Register File Design Consideration</vt:lpstr>
      <vt:lpstr>Building a Register File</vt:lpstr>
      <vt:lpstr>MIPS Register File</vt:lpstr>
      <vt:lpstr>MIPS Register File</vt:lpstr>
      <vt:lpstr>Building a Basic ALU</vt:lpstr>
      <vt:lpstr>Expanding our ALU</vt:lpstr>
      <vt:lpstr>Example</vt:lpstr>
      <vt:lpstr>ALU Wrapup</vt:lpstr>
      <vt:lpstr>Lab 10 Part A</vt:lpstr>
      <vt:lpstr>Lab 10 Part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0447 Recitation 10</dc:title>
  <dc:creator>Young, Benjamin</dc:creator>
  <cp:lastModifiedBy>Young, Benjamin</cp:lastModifiedBy>
  <cp:revision>1</cp:revision>
  <dcterms:created xsi:type="dcterms:W3CDTF">2021-11-10T17:13:31Z</dcterms:created>
  <dcterms:modified xsi:type="dcterms:W3CDTF">2021-11-10T17:56:00Z</dcterms:modified>
</cp:coreProperties>
</file>