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28F69494-CDBD-4EDE-9860-A54993E1BD9C}"/>
    <pc:docChg chg="custSel modSld">
      <pc:chgData name="Young, Benjamin" userId="7da6a715-4f12-493f-adfa-98c8e70e7c1f" providerId="ADAL" clId="{28F69494-CDBD-4EDE-9860-A54993E1BD9C}" dt="2021-11-29T20:36:18.946" v="19" actId="313"/>
      <pc:docMkLst>
        <pc:docMk/>
      </pc:docMkLst>
      <pc:sldChg chg="modSp mod">
        <pc:chgData name="Young, Benjamin" userId="7da6a715-4f12-493f-adfa-98c8e70e7c1f" providerId="ADAL" clId="{28F69494-CDBD-4EDE-9860-A54993E1BD9C}" dt="2021-11-29T20:28:19.596" v="17" actId="20577"/>
        <pc:sldMkLst>
          <pc:docMk/>
          <pc:sldMk cId="3176917304" sldId="265"/>
        </pc:sldMkLst>
        <pc:spChg chg="mod">
          <ac:chgData name="Young, Benjamin" userId="7da6a715-4f12-493f-adfa-98c8e70e7c1f" providerId="ADAL" clId="{28F69494-CDBD-4EDE-9860-A54993E1BD9C}" dt="2021-11-29T20:28:19.596" v="17" actId="20577"/>
          <ac:spMkLst>
            <pc:docMk/>
            <pc:sldMk cId="3176917304" sldId="265"/>
            <ac:spMk id="3" creationId="{4E472699-CB5D-4345-A839-E0D743769F6B}"/>
          </ac:spMkLst>
        </pc:spChg>
      </pc:sldChg>
      <pc:sldChg chg="modSp mod">
        <pc:chgData name="Young, Benjamin" userId="7da6a715-4f12-493f-adfa-98c8e70e7c1f" providerId="ADAL" clId="{28F69494-CDBD-4EDE-9860-A54993E1BD9C}" dt="2021-11-29T20:36:18.946" v="19" actId="313"/>
        <pc:sldMkLst>
          <pc:docMk/>
          <pc:sldMk cId="1860510190" sldId="267"/>
        </pc:sldMkLst>
        <pc:spChg chg="mod">
          <ac:chgData name="Young, Benjamin" userId="7da6a715-4f12-493f-adfa-98c8e70e7c1f" providerId="ADAL" clId="{28F69494-CDBD-4EDE-9860-A54993E1BD9C}" dt="2021-11-29T20:36:18.946" v="19" actId="313"/>
          <ac:spMkLst>
            <pc:docMk/>
            <pc:sldMk cId="1860510190" sldId="267"/>
            <ac:spMk id="3" creationId="{5264AFB3-A76C-470A-BF2F-0FB583F79D67}"/>
          </ac:spMkLst>
        </pc:spChg>
      </pc:sldChg>
      <pc:sldChg chg="modSp mod">
        <pc:chgData name="Young, Benjamin" userId="7da6a715-4f12-493f-adfa-98c8e70e7c1f" providerId="ADAL" clId="{28F69494-CDBD-4EDE-9860-A54993E1BD9C}" dt="2021-11-29T20:23:51.098" v="0" actId="20577"/>
        <pc:sldMkLst>
          <pc:docMk/>
          <pc:sldMk cId="623909648" sldId="275"/>
        </pc:sldMkLst>
        <pc:spChg chg="mod">
          <ac:chgData name="Young, Benjamin" userId="7da6a715-4f12-493f-adfa-98c8e70e7c1f" providerId="ADAL" clId="{28F69494-CDBD-4EDE-9860-A54993E1BD9C}" dt="2021-11-29T20:23:51.098" v="0" actId="20577"/>
          <ac:spMkLst>
            <pc:docMk/>
            <pc:sldMk cId="623909648" sldId="275"/>
            <ac:spMk id="3" creationId="{6C0365C2-7E83-47ED-A397-ACB3016868D6}"/>
          </ac:spMkLst>
        </pc:spChg>
      </pc:sldChg>
    </pc:docChg>
  </pc:docChgLst>
  <pc:docChgLst>
    <pc:chgData name="Young, Benjamin" userId="7da6a715-4f12-493f-adfa-98c8e70e7c1f" providerId="ADAL" clId="{AE1FFFD1-AA89-4579-83B1-35F6DCA39689}"/>
    <pc:docChg chg="undo custSel addSld modSld sldOrd">
      <pc:chgData name="Young, Benjamin" userId="7da6a715-4f12-493f-adfa-98c8e70e7c1f" providerId="ADAL" clId="{AE1FFFD1-AA89-4579-83B1-35F6DCA39689}" dt="2021-11-29T04:05:08.148" v="7620" actId="20577"/>
      <pc:docMkLst>
        <pc:docMk/>
      </pc:docMkLst>
      <pc:sldChg chg="modSp mod modNotesTx">
        <pc:chgData name="Young, Benjamin" userId="7da6a715-4f12-493f-adfa-98c8e70e7c1f" providerId="ADAL" clId="{AE1FFFD1-AA89-4579-83B1-35F6DCA39689}" dt="2021-11-29T02:56:06.492" v="129"/>
        <pc:sldMkLst>
          <pc:docMk/>
          <pc:sldMk cId="1227138220" sldId="257"/>
        </pc:sldMkLst>
        <pc:spChg chg="mod">
          <ac:chgData name="Young, Benjamin" userId="7da6a715-4f12-493f-adfa-98c8e70e7c1f" providerId="ADAL" clId="{AE1FFFD1-AA89-4579-83B1-35F6DCA39689}" dt="2021-11-29T02:55:38.755" v="117" actId="20577"/>
          <ac:spMkLst>
            <pc:docMk/>
            <pc:sldMk cId="1227138220" sldId="257"/>
            <ac:spMk id="3" creationId="{DBFD416C-E914-4872-BC8F-37DD8EAF2BFA}"/>
          </ac:spMkLst>
        </pc:spChg>
      </pc:sldChg>
      <pc:sldChg chg="modSp new mod modNotesTx">
        <pc:chgData name="Young, Benjamin" userId="7da6a715-4f12-493f-adfa-98c8e70e7c1f" providerId="ADAL" clId="{AE1FFFD1-AA89-4579-83B1-35F6DCA39689}" dt="2021-11-29T03:00:05.019" v="440"/>
        <pc:sldMkLst>
          <pc:docMk/>
          <pc:sldMk cId="3717188865" sldId="258"/>
        </pc:sldMkLst>
        <pc:spChg chg="mod">
          <ac:chgData name="Young, Benjamin" userId="7da6a715-4f12-493f-adfa-98c8e70e7c1f" providerId="ADAL" clId="{AE1FFFD1-AA89-4579-83B1-35F6DCA39689}" dt="2021-11-29T02:56:13.983" v="147" actId="20577"/>
          <ac:spMkLst>
            <pc:docMk/>
            <pc:sldMk cId="3717188865" sldId="258"/>
            <ac:spMk id="2" creationId="{E8DC3EAC-8E8D-4CA6-9699-982320876B16}"/>
          </ac:spMkLst>
        </pc:spChg>
        <pc:spChg chg="mod">
          <ac:chgData name="Young, Benjamin" userId="7da6a715-4f12-493f-adfa-98c8e70e7c1f" providerId="ADAL" clId="{AE1FFFD1-AA89-4579-83B1-35F6DCA39689}" dt="2021-11-29T02:59:44.463" v="422" actId="20577"/>
          <ac:spMkLst>
            <pc:docMk/>
            <pc:sldMk cId="3717188865" sldId="258"/>
            <ac:spMk id="3" creationId="{A8A6CA76-1613-42DA-ACC6-837FC5CBA5C5}"/>
          </ac:spMkLst>
        </pc:spChg>
      </pc:sldChg>
      <pc:sldChg chg="modSp new mod">
        <pc:chgData name="Young, Benjamin" userId="7da6a715-4f12-493f-adfa-98c8e70e7c1f" providerId="ADAL" clId="{AE1FFFD1-AA89-4579-83B1-35F6DCA39689}" dt="2021-11-29T03:01:18.076" v="482" actId="20577"/>
        <pc:sldMkLst>
          <pc:docMk/>
          <pc:sldMk cId="2724532282" sldId="259"/>
        </pc:sldMkLst>
        <pc:spChg chg="mod">
          <ac:chgData name="Young, Benjamin" userId="7da6a715-4f12-493f-adfa-98c8e70e7c1f" providerId="ADAL" clId="{AE1FFFD1-AA89-4579-83B1-35F6DCA39689}" dt="2021-11-29T03:00:45.800" v="458" actId="20577"/>
          <ac:spMkLst>
            <pc:docMk/>
            <pc:sldMk cId="2724532282" sldId="259"/>
            <ac:spMk id="2" creationId="{38652138-0CA0-4477-9482-01F980D0BB9D}"/>
          </ac:spMkLst>
        </pc:spChg>
        <pc:spChg chg="mod">
          <ac:chgData name="Young, Benjamin" userId="7da6a715-4f12-493f-adfa-98c8e70e7c1f" providerId="ADAL" clId="{AE1FFFD1-AA89-4579-83B1-35F6DCA39689}" dt="2021-11-29T03:01:18.076" v="482" actId="20577"/>
          <ac:spMkLst>
            <pc:docMk/>
            <pc:sldMk cId="2724532282" sldId="259"/>
            <ac:spMk id="3" creationId="{A04B4A62-920B-4F9C-991A-28D4157EA3EC}"/>
          </ac:spMkLst>
        </pc:spChg>
      </pc:sldChg>
      <pc:sldChg chg="modSp new mod">
        <pc:chgData name="Young, Benjamin" userId="7da6a715-4f12-493f-adfa-98c8e70e7c1f" providerId="ADAL" clId="{AE1FFFD1-AA89-4579-83B1-35F6DCA39689}" dt="2021-11-29T03:04:48.291" v="893" actId="20577"/>
        <pc:sldMkLst>
          <pc:docMk/>
          <pc:sldMk cId="1257071144" sldId="260"/>
        </pc:sldMkLst>
        <pc:spChg chg="mod">
          <ac:chgData name="Young, Benjamin" userId="7da6a715-4f12-493f-adfa-98c8e70e7c1f" providerId="ADAL" clId="{AE1FFFD1-AA89-4579-83B1-35F6DCA39689}" dt="2021-11-29T03:03:19.879" v="513" actId="20577"/>
          <ac:spMkLst>
            <pc:docMk/>
            <pc:sldMk cId="1257071144" sldId="260"/>
            <ac:spMk id="2" creationId="{7B715820-8F30-4587-91B9-DB8DB26A2E48}"/>
          </ac:spMkLst>
        </pc:spChg>
        <pc:spChg chg="mod">
          <ac:chgData name="Young, Benjamin" userId="7da6a715-4f12-493f-adfa-98c8e70e7c1f" providerId="ADAL" clId="{AE1FFFD1-AA89-4579-83B1-35F6DCA39689}" dt="2021-11-29T03:04:48.291" v="893" actId="20577"/>
          <ac:spMkLst>
            <pc:docMk/>
            <pc:sldMk cId="1257071144" sldId="260"/>
            <ac:spMk id="3" creationId="{A9D89193-1BF0-4CF0-ADA9-0B66B3C3C504}"/>
          </ac:spMkLst>
        </pc:spChg>
      </pc:sldChg>
      <pc:sldChg chg="addSp delSp modSp new mod">
        <pc:chgData name="Young, Benjamin" userId="7da6a715-4f12-493f-adfa-98c8e70e7c1f" providerId="ADAL" clId="{AE1FFFD1-AA89-4579-83B1-35F6DCA39689}" dt="2021-11-29T03:05:28.743" v="921" actId="1076"/>
        <pc:sldMkLst>
          <pc:docMk/>
          <pc:sldMk cId="1954465839" sldId="261"/>
        </pc:sldMkLst>
        <pc:spChg chg="mod">
          <ac:chgData name="Young, Benjamin" userId="7da6a715-4f12-493f-adfa-98c8e70e7c1f" providerId="ADAL" clId="{AE1FFFD1-AA89-4579-83B1-35F6DCA39689}" dt="2021-11-29T03:05:15.491" v="919" actId="20577"/>
          <ac:spMkLst>
            <pc:docMk/>
            <pc:sldMk cId="1954465839" sldId="261"/>
            <ac:spMk id="2" creationId="{49470CBD-6742-446C-A1BE-912CD67146DD}"/>
          </ac:spMkLst>
        </pc:spChg>
        <pc:spChg chg="del">
          <ac:chgData name="Young, Benjamin" userId="7da6a715-4f12-493f-adfa-98c8e70e7c1f" providerId="ADAL" clId="{AE1FFFD1-AA89-4579-83B1-35F6DCA39689}" dt="2021-11-29T03:05:26.821" v="920" actId="22"/>
          <ac:spMkLst>
            <pc:docMk/>
            <pc:sldMk cId="1954465839" sldId="261"/>
            <ac:spMk id="3" creationId="{DA0C720A-DD49-4B19-BB67-E6681C205C0D}"/>
          </ac:spMkLst>
        </pc:spChg>
        <pc:picChg chg="add mod ord">
          <ac:chgData name="Young, Benjamin" userId="7da6a715-4f12-493f-adfa-98c8e70e7c1f" providerId="ADAL" clId="{AE1FFFD1-AA89-4579-83B1-35F6DCA39689}" dt="2021-11-29T03:05:28.743" v="921" actId="1076"/>
          <ac:picMkLst>
            <pc:docMk/>
            <pc:sldMk cId="1954465839" sldId="261"/>
            <ac:picMk id="5" creationId="{79D86B86-DADA-413D-81C9-86D3B0235500}"/>
          </ac:picMkLst>
        </pc:picChg>
      </pc:sldChg>
      <pc:sldChg chg="modSp new mod">
        <pc:chgData name="Young, Benjamin" userId="7da6a715-4f12-493f-adfa-98c8e70e7c1f" providerId="ADAL" clId="{AE1FFFD1-AA89-4579-83B1-35F6DCA39689}" dt="2021-11-29T03:08:41.969" v="1476" actId="20577"/>
        <pc:sldMkLst>
          <pc:docMk/>
          <pc:sldMk cId="1914874343" sldId="262"/>
        </pc:sldMkLst>
        <pc:spChg chg="mod">
          <ac:chgData name="Young, Benjamin" userId="7da6a715-4f12-493f-adfa-98c8e70e7c1f" providerId="ADAL" clId="{AE1FFFD1-AA89-4579-83B1-35F6DCA39689}" dt="2021-11-29T03:06:08.157" v="944" actId="20577"/>
          <ac:spMkLst>
            <pc:docMk/>
            <pc:sldMk cId="1914874343" sldId="262"/>
            <ac:spMk id="2" creationId="{19E3F712-2F2C-4D36-A0C9-A2673CBF812A}"/>
          </ac:spMkLst>
        </pc:spChg>
        <pc:spChg chg="mod">
          <ac:chgData name="Young, Benjamin" userId="7da6a715-4f12-493f-adfa-98c8e70e7c1f" providerId="ADAL" clId="{AE1FFFD1-AA89-4579-83B1-35F6DCA39689}" dt="2021-11-29T03:08:41.969" v="1476" actId="20577"/>
          <ac:spMkLst>
            <pc:docMk/>
            <pc:sldMk cId="1914874343" sldId="262"/>
            <ac:spMk id="3" creationId="{45FA0ADE-D479-48D5-8603-781F886BF51A}"/>
          </ac:spMkLst>
        </pc:spChg>
      </pc:sldChg>
      <pc:sldChg chg="addSp delSp modSp new mod">
        <pc:chgData name="Young, Benjamin" userId="7da6a715-4f12-493f-adfa-98c8e70e7c1f" providerId="ADAL" clId="{AE1FFFD1-AA89-4579-83B1-35F6DCA39689}" dt="2021-11-29T03:13:32.478" v="2125" actId="20577"/>
        <pc:sldMkLst>
          <pc:docMk/>
          <pc:sldMk cId="362469532" sldId="263"/>
        </pc:sldMkLst>
        <pc:spChg chg="mod">
          <ac:chgData name="Young, Benjamin" userId="7da6a715-4f12-493f-adfa-98c8e70e7c1f" providerId="ADAL" clId="{AE1FFFD1-AA89-4579-83B1-35F6DCA39689}" dt="2021-11-29T03:10:22.183" v="1493" actId="20577"/>
          <ac:spMkLst>
            <pc:docMk/>
            <pc:sldMk cId="362469532" sldId="263"/>
            <ac:spMk id="2" creationId="{0B054C0D-17A6-4264-B169-4C0778A4455E}"/>
          </ac:spMkLst>
        </pc:spChg>
        <pc:spChg chg="mod">
          <ac:chgData name="Young, Benjamin" userId="7da6a715-4f12-493f-adfa-98c8e70e7c1f" providerId="ADAL" clId="{AE1FFFD1-AA89-4579-83B1-35F6DCA39689}" dt="2021-11-29T03:13:32.478" v="2125" actId="20577"/>
          <ac:spMkLst>
            <pc:docMk/>
            <pc:sldMk cId="362469532" sldId="263"/>
            <ac:spMk id="3" creationId="{6C929B5A-EC00-4E16-B5D0-CA936E23BC4C}"/>
          </ac:spMkLst>
        </pc:spChg>
        <pc:graphicFrameChg chg="add del mod modGraphic">
          <ac:chgData name="Young, Benjamin" userId="7da6a715-4f12-493f-adfa-98c8e70e7c1f" providerId="ADAL" clId="{AE1FFFD1-AA89-4579-83B1-35F6DCA39689}" dt="2021-11-29T03:12:52.246" v="1921" actId="478"/>
          <ac:graphicFrameMkLst>
            <pc:docMk/>
            <pc:sldMk cId="362469532" sldId="263"/>
            <ac:graphicFrameMk id="4" creationId="{D4323E54-8031-4985-8E6E-D5C814D3F558}"/>
          </ac:graphicFrameMkLst>
        </pc:graphicFrameChg>
      </pc:sldChg>
      <pc:sldChg chg="modSp new mod">
        <pc:chgData name="Young, Benjamin" userId="7da6a715-4f12-493f-adfa-98c8e70e7c1f" providerId="ADAL" clId="{AE1FFFD1-AA89-4579-83B1-35F6DCA39689}" dt="2021-11-29T03:20:35.102" v="2677" actId="20577"/>
        <pc:sldMkLst>
          <pc:docMk/>
          <pc:sldMk cId="2269906679" sldId="264"/>
        </pc:sldMkLst>
        <pc:spChg chg="mod">
          <ac:chgData name="Young, Benjamin" userId="7da6a715-4f12-493f-adfa-98c8e70e7c1f" providerId="ADAL" clId="{AE1FFFD1-AA89-4579-83B1-35F6DCA39689}" dt="2021-11-29T03:18:26.137" v="2139" actId="20577"/>
          <ac:spMkLst>
            <pc:docMk/>
            <pc:sldMk cId="2269906679" sldId="264"/>
            <ac:spMk id="2" creationId="{60053910-91BA-48D3-B3AD-B27EE896FCCA}"/>
          </ac:spMkLst>
        </pc:spChg>
        <pc:spChg chg="mod">
          <ac:chgData name="Young, Benjamin" userId="7da6a715-4f12-493f-adfa-98c8e70e7c1f" providerId="ADAL" clId="{AE1FFFD1-AA89-4579-83B1-35F6DCA39689}" dt="2021-11-29T03:20:35.102" v="2677" actId="20577"/>
          <ac:spMkLst>
            <pc:docMk/>
            <pc:sldMk cId="2269906679" sldId="264"/>
            <ac:spMk id="3" creationId="{392533DB-9C3D-425D-BA2E-79644808FAB1}"/>
          </ac:spMkLst>
        </pc:spChg>
      </pc:sldChg>
      <pc:sldChg chg="modSp new mod">
        <pc:chgData name="Young, Benjamin" userId="7da6a715-4f12-493f-adfa-98c8e70e7c1f" providerId="ADAL" clId="{AE1FFFD1-AA89-4579-83B1-35F6DCA39689}" dt="2021-11-29T03:24:17.377" v="3394" actId="20577"/>
        <pc:sldMkLst>
          <pc:docMk/>
          <pc:sldMk cId="3176917304" sldId="265"/>
        </pc:sldMkLst>
        <pc:spChg chg="mod">
          <ac:chgData name="Young, Benjamin" userId="7da6a715-4f12-493f-adfa-98c8e70e7c1f" providerId="ADAL" clId="{AE1FFFD1-AA89-4579-83B1-35F6DCA39689}" dt="2021-11-29T03:20:53.995" v="2700" actId="20577"/>
          <ac:spMkLst>
            <pc:docMk/>
            <pc:sldMk cId="3176917304" sldId="265"/>
            <ac:spMk id="2" creationId="{F337BEDB-CC19-4008-A10D-559FC941872F}"/>
          </ac:spMkLst>
        </pc:spChg>
        <pc:spChg chg="mod">
          <ac:chgData name="Young, Benjamin" userId="7da6a715-4f12-493f-adfa-98c8e70e7c1f" providerId="ADAL" clId="{AE1FFFD1-AA89-4579-83B1-35F6DCA39689}" dt="2021-11-29T03:24:17.377" v="3394" actId="20577"/>
          <ac:spMkLst>
            <pc:docMk/>
            <pc:sldMk cId="3176917304" sldId="265"/>
            <ac:spMk id="3" creationId="{4E472699-CB5D-4345-A839-E0D743769F6B}"/>
          </ac:spMkLst>
        </pc:spChg>
      </pc:sldChg>
      <pc:sldChg chg="addSp modSp new mod">
        <pc:chgData name="Young, Benjamin" userId="7da6a715-4f12-493f-adfa-98c8e70e7c1f" providerId="ADAL" clId="{AE1FFFD1-AA89-4579-83B1-35F6DCA39689}" dt="2021-11-29T03:26:30.799" v="3631" actId="1076"/>
        <pc:sldMkLst>
          <pc:docMk/>
          <pc:sldMk cId="3844200950" sldId="266"/>
        </pc:sldMkLst>
        <pc:spChg chg="mod">
          <ac:chgData name="Young, Benjamin" userId="7da6a715-4f12-493f-adfa-98c8e70e7c1f" providerId="ADAL" clId="{AE1FFFD1-AA89-4579-83B1-35F6DCA39689}" dt="2021-11-29T03:25:32.419" v="3435" actId="20577"/>
          <ac:spMkLst>
            <pc:docMk/>
            <pc:sldMk cId="3844200950" sldId="266"/>
            <ac:spMk id="2" creationId="{7792FCE9-51FF-433A-AF49-42AF0809CBAB}"/>
          </ac:spMkLst>
        </pc:spChg>
        <pc:spChg chg="mod">
          <ac:chgData name="Young, Benjamin" userId="7da6a715-4f12-493f-adfa-98c8e70e7c1f" providerId="ADAL" clId="{AE1FFFD1-AA89-4579-83B1-35F6DCA39689}" dt="2021-11-29T03:26:13.694" v="3627" actId="20577"/>
          <ac:spMkLst>
            <pc:docMk/>
            <pc:sldMk cId="3844200950" sldId="266"/>
            <ac:spMk id="3" creationId="{CF97C024-DB0E-47DC-9D2C-CD855ADA30E9}"/>
          </ac:spMkLst>
        </pc:spChg>
        <pc:picChg chg="add mod">
          <ac:chgData name="Young, Benjamin" userId="7da6a715-4f12-493f-adfa-98c8e70e7c1f" providerId="ADAL" clId="{AE1FFFD1-AA89-4579-83B1-35F6DCA39689}" dt="2021-11-29T03:26:30.799" v="3631" actId="1076"/>
          <ac:picMkLst>
            <pc:docMk/>
            <pc:sldMk cId="3844200950" sldId="266"/>
            <ac:picMk id="5" creationId="{8EA24E8B-797B-4833-BB5C-DC9D3E45CE15}"/>
          </ac:picMkLst>
        </pc:picChg>
      </pc:sldChg>
      <pc:sldChg chg="modSp new mod">
        <pc:chgData name="Young, Benjamin" userId="7da6a715-4f12-493f-adfa-98c8e70e7c1f" providerId="ADAL" clId="{AE1FFFD1-AA89-4579-83B1-35F6DCA39689}" dt="2021-11-29T03:30:52.427" v="4138" actId="20577"/>
        <pc:sldMkLst>
          <pc:docMk/>
          <pc:sldMk cId="1860510190" sldId="267"/>
        </pc:sldMkLst>
        <pc:spChg chg="mod">
          <ac:chgData name="Young, Benjamin" userId="7da6a715-4f12-493f-adfa-98c8e70e7c1f" providerId="ADAL" clId="{AE1FFFD1-AA89-4579-83B1-35F6DCA39689}" dt="2021-11-29T03:27:31.470" v="3659" actId="20577"/>
          <ac:spMkLst>
            <pc:docMk/>
            <pc:sldMk cId="1860510190" sldId="267"/>
            <ac:spMk id="2" creationId="{FA5CDA3B-2AF8-4769-B0D1-69EADBFB37C3}"/>
          </ac:spMkLst>
        </pc:spChg>
        <pc:spChg chg="mod">
          <ac:chgData name="Young, Benjamin" userId="7da6a715-4f12-493f-adfa-98c8e70e7c1f" providerId="ADAL" clId="{AE1FFFD1-AA89-4579-83B1-35F6DCA39689}" dt="2021-11-29T03:30:52.427" v="4138" actId="20577"/>
          <ac:spMkLst>
            <pc:docMk/>
            <pc:sldMk cId="1860510190" sldId="267"/>
            <ac:spMk id="3" creationId="{5264AFB3-A76C-470A-BF2F-0FB583F79D67}"/>
          </ac:spMkLst>
        </pc:spChg>
      </pc:sldChg>
      <pc:sldChg chg="modSp new mod">
        <pc:chgData name="Young, Benjamin" userId="7da6a715-4f12-493f-adfa-98c8e70e7c1f" providerId="ADAL" clId="{AE1FFFD1-AA89-4579-83B1-35F6DCA39689}" dt="2021-11-29T03:35:45.518" v="4712" actId="20577"/>
        <pc:sldMkLst>
          <pc:docMk/>
          <pc:sldMk cId="2365090837" sldId="268"/>
        </pc:sldMkLst>
        <pc:spChg chg="mod">
          <ac:chgData name="Young, Benjamin" userId="7da6a715-4f12-493f-adfa-98c8e70e7c1f" providerId="ADAL" clId="{AE1FFFD1-AA89-4579-83B1-35F6DCA39689}" dt="2021-11-29T03:33:17.208" v="4166" actId="20577"/>
          <ac:spMkLst>
            <pc:docMk/>
            <pc:sldMk cId="2365090837" sldId="268"/>
            <ac:spMk id="2" creationId="{74287738-796A-4096-8A80-C45911AFBA4F}"/>
          </ac:spMkLst>
        </pc:spChg>
        <pc:spChg chg="mod">
          <ac:chgData name="Young, Benjamin" userId="7da6a715-4f12-493f-adfa-98c8e70e7c1f" providerId="ADAL" clId="{AE1FFFD1-AA89-4579-83B1-35F6DCA39689}" dt="2021-11-29T03:35:45.518" v="4712" actId="20577"/>
          <ac:spMkLst>
            <pc:docMk/>
            <pc:sldMk cId="2365090837" sldId="268"/>
            <ac:spMk id="3" creationId="{73B3A9BD-2356-4BF6-9041-3F564888D739}"/>
          </ac:spMkLst>
        </pc:spChg>
      </pc:sldChg>
      <pc:sldChg chg="modSp new mod">
        <pc:chgData name="Young, Benjamin" userId="7da6a715-4f12-493f-adfa-98c8e70e7c1f" providerId="ADAL" clId="{AE1FFFD1-AA89-4579-83B1-35F6DCA39689}" dt="2021-11-29T03:39:16.696" v="4943" actId="20577"/>
        <pc:sldMkLst>
          <pc:docMk/>
          <pc:sldMk cId="1160248314" sldId="269"/>
        </pc:sldMkLst>
        <pc:spChg chg="mod">
          <ac:chgData name="Young, Benjamin" userId="7da6a715-4f12-493f-adfa-98c8e70e7c1f" providerId="ADAL" clId="{AE1FFFD1-AA89-4579-83B1-35F6DCA39689}" dt="2021-11-29T03:35:53.743" v="4726" actId="20577"/>
          <ac:spMkLst>
            <pc:docMk/>
            <pc:sldMk cId="1160248314" sldId="269"/>
            <ac:spMk id="2" creationId="{5863C72B-AAD8-44A3-A3A4-388BF3E9E5D0}"/>
          </ac:spMkLst>
        </pc:spChg>
        <pc:spChg chg="mod">
          <ac:chgData name="Young, Benjamin" userId="7da6a715-4f12-493f-adfa-98c8e70e7c1f" providerId="ADAL" clId="{AE1FFFD1-AA89-4579-83B1-35F6DCA39689}" dt="2021-11-29T03:39:16.696" v="4943" actId="20577"/>
          <ac:spMkLst>
            <pc:docMk/>
            <pc:sldMk cId="1160248314" sldId="269"/>
            <ac:spMk id="3" creationId="{A5F54DBD-749F-4CBB-8C9F-27AFA052DB5C}"/>
          </ac:spMkLst>
        </pc:spChg>
      </pc:sldChg>
      <pc:sldChg chg="modSp new mod">
        <pc:chgData name="Young, Benjamin" userId="7da6a715-4f12-493f-adfa-98c8e70e7c1f" providerId="ADAL" clId="{AE1FFFD1-AA89-4579-83B1-35F6DCA39689}" dt="2021-11-29T03:49:26.250" v="5413" actId="20577"/>
        <pc:sldMkLst>
          <pc:docMk/>
          <pc:sldMk cId="1320241911" sldId="270"/>
        </pc:sldMkLst>
        <pc:spChg chg="mod">
          <ac:chgData name="Young, Benjamin" userId="7da6a715-4f12-493f-adfa-98c8e70e7c1f" providerId="ADAL" clId="{AE1FFFD1-AA89-4579-83B1-35F6DCA39689}" dt="2021-11-29T03:39:21.306" v="4957" actId="20577"/>
          <ac:spMkLst>
            <pc:docMk/>
            <pc:sldMk cId="1320241911" sldId="270"/>
            <ac:spMk id="2" creationId="{6198A67C-019F-4430-85DA-BED25A05ECB3}"/>
          </ac:spMkLst>
        </pc:spChg>
        <pc:spChg chg="mod">
          <ac:chgData name="Young, Benjamin" userId="7da6a715-4f12-493f-adfa-98c8e70e7c1f" providerId="ADAL" clId="{AE1FFFD1-AA89-4579-83B1-35F6DCA39689}" dt="2021-11-29T03:49:26.250" v="5413" actId="20577"/>
          <ac:spMkLst>
            <pc:docMk/>
            <pc:sldMk cId="1320241911" sldId="270"/>
            <ac:spMk id="3" creationId="{8E19F32E-1318-4765-AE8B-03A5428764A9}"/>
          </ac:spMkLst>
        </pc:spChg>
      </pc:sldChg>
      <pc:sldChg chg="modSp new mod ord">
        <pc:chgData name="Young, Benjamin" userId="7da6a715-4f12-493f-adfa-98c8e70e7c1f" providerId="ADAL" clId="{AE1FFFD1-AA89-4579-83B1-35F6DCA39689}" dt="2021-11-29T03:53:21.672" v="5722" actId="20577"/>
        <pc:sldMkLst>
          <pc:docMk/>
          <pc:sldMk cId="3892309911" sldId="271"/>
        </pc:sldMkLst>
        <pc:spChg chg="mod">
          <ac:chgData name="Young, Benjamin" userId="7da6a715-4f12-493f-adfa-98c8e70e7c1f" providerId="ADAL" clId="{AE1FFFD1-AA89-4579-83B1-35F6DCA39689}" dt="2021-11-29T03:50:23.584" v="5427" actId="20577"/>
          <ac:spMkLst>
            <pc:docMk/>
            <pc:sldMk cId="3892309911" sldId="271"/>
            <ac:spMk id="2" creationId="{F857DCF2-AF4B-4724-A5B6-29BB15DCEB8C}"/>
          </ac:spMkLst>
        </pc:spChg>
        <pc:spChg chg="mod">
          <ac:chgData name="Young, Benjamin" userId="7da6a715-4f12-493f-adfa-98c8e70e7c1f" providerId="ADAL" clId="{AE1FFFD1-AA89-4579-83B1-35F6DCA39689}" dt="2021-11-29T03:53:21.672" v="5722" actId="20577"/>
          <ac:spMkLst>
            <pc:docMk/>
            <pc:sldMk cId="3892309911" sldId="271"/>
            <ac:spMk id="3" creationId="{3482C094-15C7-4CB3-AC42-359B15769344}"/>
          </ac:spMkLst>
        </pc:spChg>
      </pc:sldChg>
      <pc:sldChg chg="modSp new mod">
        <pc:chgData name="Young, Benjamin" userId="7da6a715-4f12-493f-adfa-98c8e70e7c1f" providerId="ADAL" clId="{AE1FFFD1-AA89-4579-83B1-35F6DCA39689}" dt="2021-11-29T03:55:53.249" v="6109" actId="20577"/>
        <pc:sldMkLst>
          <pc:docMk/>
          <pc:sldMk cId="2971991443" sldId="272"/>
        </pc:sldMkLst>
        <pc:spChg chg="mod">
          <ac:chgData name="Young, Benjamin" userId="7da6a715-4f12-493f-adfa-98c8e70e7c1f" providerId="ADAL" clId="{AE1FFFD1-AA89-4579-83B1-35F6DCA39689}" dt="2021-11-29T03:53:31.546" v="5742"/>
          <ac:spMkLst>
            <pc:docMk/>
            <pc:sldMk cId="2971991443" sldId="272"/>
            <ac:spMk id="2" creationId="{A81B7C79-8B14-424A-B532-428379A1518C}"/>
          </ac:spMkLst>
        </pc:spChg>
        <pc:spChg chg="mod">
          <ac:chgData name="Young, Benjamin" userId="7da6a715-4f12-493f-adfa-98c8e70e7c1f" providerId="ADAL" clId="{AE1FFFD1-AA89-4579-83B1-35F6DCA39689}" dt="2021-11-29T03:55:53.249" v="6109" actId="20577"/>
          <ac:spMkLst>
            <pc:docMk/>
            <pc:sldMk cId="2971991443" sldId="272"/>
            <ac:spMk id="3" creationId="{89CEAAB0-1871-43F3-8C02-0649569AC4B9}"/>
          </ac:spMkLst>
        </pc:spChg>
      </pc:sldChg>
      <pc:sldChg chg="modSp new mod">
        <pc:chgData name="Young, Benjamin" userId="7da6a715-4f12-493f-adfa-98c8e70e7c1f" providerId="ADAL" clId="{AE1FFFD1-AA89-4579-83B1-35F6DCA39689}" dt="2021-11-29T03:59:31.425" v="6596" actId="20577"/>
        <pc:sldMkLst>
          <pc:docMk/>
          <pc:sldMk cId="263037132" sldId="273"/>
        </pc:sldMkLst>
        <pc:spChg chg="mod">
          <ac:chgData name="Young, Benjamin" userId="7da6a715-4f12-493f-adfa-98c8e70e7c1f" providerId="ADAL" clId="{AE1FFFD1-AA89-4579-83B1-35F6DCA39689}" dt="2021-11-29T03:56:18.612" v="6132" actId="20577"/>
          <ac:spMkLst>
            <pc:docMk/>
            <pc:sldMk cId="263037132" sldId="273"/>
            <ac:spMk id="2" creationId="{7DA550ED-9D96-4C91-A31E-8B635FE49F27}"/>
          </ac:spMkLst>
        </pc:spChg>
        <pc:spChg chg="mod">
          <ac:chgData name="Young, Benjamin" userId="7da6a715-4f12-493f-adfa-98c8e70e7c1f" providerId="ADAL" clId="{AE1FFFD1-AA89-4579-83B1-35F6DCA39689}" dt="2021-11-29T03:59:31.425" v="6596" actId="20577"/>
          <ac:spMkLst>
            <pc:docMk/>
            <pc:sldMk cId="263037132" sldId="273"/>
            <ac:spMk id="3" creationId="{5E61793C-6DAC-471E-9833-1D71EBBCFDBE}"/>
          </ac:spMkLst>
        </pc:spChg>
      </pc:sldChg>
      <pc:sldChg chg="modSp new mod">
        <pc:chgData name="Young, Benjamin" userId="7da6a715-4f12-493f-adfa-98c8e70e7c1f" providerId="ADAL" clId="{AE1FFFD1-AA89-4579-83B1-35F6DCA39689}" dt="2021-11-29T04:02:18.078" v="7081" actId="20577"/>
        <pc:sldMkLst>
          <pc:docMk/>
          <pc:sldMk cId="1285188148" sldId="274"/>
        </pc:sldMkLst>
        <pc:spChg chg="mod">
          <ac:chgData name="Young, Benjamin" userId="7da6a715-4f12-493f-adfa-98c8e70e7c1f" providerId="ADAL" clId="{AE1FFFD1-AA89-4579-83B1-35F6DCA39689}" dt="2021-11-29T04:02:18.078" v="7081" actId="20577"/>
          <ac:spMkLst>
            <pc:docMk/>
            <pc:sldMk cId="1285188148" sldId="274"/>
            <ac:spMk id="2" creationId="{B7B526C1-DE11-490A-BB8E-A43DD32A9D7B}"/>
          </ac:spMkLst>
        </pc:spChg>
        <pc:spChg chg="mod">
          <ac:chgData name="Young, Benjamin" userId="7da6a715-4f12-493f-adfa-98c8e70e7c1f" providerId="ADAL" clId="{AE1FFFD1-AA89-4579-83B1-35F6DCA39689}" dt="2021-11-29T04:01:49.900" v="7043" actId="20577"/>
          <ac:spMkLst>
            <pc:docMk/>
            <pc:sldMk cId="1285188148" sldId="274"/>
            <ac:spMk id="3" creationId="{83BC0C43-18A7-498E-84CF-2BD808C4C348}"/>
          </ac:spMkLst>
        </pc:spChg>
      </pc:sldChg>
      <pc:sldChg chg="modSp new mod">
        <pc:chgData name="Young, Benjamin" userId="7da6a715-4f12-493f-adfa-98c8e70e7c1f" providerId="ADAL" clId="{AE1FFFD1-AA89-4579-83B1-35F6DCA39689}" dt="2021-11-29T04:05:08.148" v="7620" actId="20577"/>
        <pc:sldMkLst>
          <pc:docMk/>
          <pc:sldMk cId="623909648" sldId="275"/>
        </pc:sldMkLst>
        <pc:spChg chg="mod">
          <ac:chgData name="Young, Benjamin" userId="7da6a715-4f12-493f-adfa-98c8e70e7c1f" providerId="ADAL" clId="{AE1FFFD1-AA89-4579-83B1-35F6DCA39689}" dt="2021-11-29T04:02:09.992" v="7069" actId="20577"/>
          <ac:spMkLst>
            <pc:docMk/>
            <pc:sldMk cId="623909648" sldId="275"/>
            <ac:spMk id="2" creationId="{E239437F-53AA-46C6-8F69-4C999A5F7C48}"/>
          </ac:spMkLst>
        </pc:spChg>
        <pc:spChg chg="mod">
          <ac:chgData name="Young, Benjamin" userId="7da6a715-4f12-493f-adfa-98c8e70e7c1f" providerId="ADAL" clId="{AE1FFFD1-AA89-4579-83B1-35F6DCA39689}" dt="2021-11-29T04:05:08.148" v="7620" actId="20577"/>
          <ac:spMkLst>
            <pc:docMk/>
            <pc:sldMk cId="623909648" sldId="275"/>
            <ac:spMk id="3" creationId="{6C0365C2-7E83-47ED-A397-ACB3016868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41D4D-47E6-429D-8567-27F8BE7E3E3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FDA8E-254F-43AF-830C-90825FC5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Q1: Which of the following is a major drawback to including lots of registers in a CPU?</a:t>
            </a:r>
          </a:p>
          <a:p>
            <a:r>
              <a:rPr lang="en-US" dirty="0"/>
              <a:t>Q2: Imagine there is a register file where ReadRegister1, ReadRegister2, and </a:t>
            </a:r>
            <a:r>
              <a:rPr lang="en-US" dirty="0" err="1"/>
              <a:t>WriteRegister</a:t>
            </a:r>
            <a:r>
              <a:rPr lang="en-US" dirty="0"/>
              <a:t> inputs are 5 bits wide. Also, </a:t>
            </a:r>
            <a:r>
              <a:rPr lang="en-US" dirty="0" err="1"/>
              <a:t>WriteData</a:t>
            </a:r>
            <a:r>
              <a:rPr lang="en-US" dirty="0"/>
              <a:t>, ReadData1 and ReadData2 ports are 32 bits wide</a:t>
            </a:r>
            <a:br>
              <a:rPr lang="en-US" dirty="0"/>
            </a:br>
            <a:r>
              <a:rPr lang="en-US" dirty="0"/>
              <a:t>In the Register File, why is ReadRegister1, ReadRegister2, </a:t>
            </a:r>
            <a:r>
              <a:rPr lang="en-US" dirty="0" err="1"/>
              <a:t>WriteRegister</a:t>
            </a:r>
            <a:r>
              <a:rPr lang="en-US" dirty="0"/>
              <a:t> 5 bits wide?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FDA8E-254F-43AF-830C-90825FC54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Q2.2: In the same register File, why is </a:t>
            </a:r>
            <a:r>
              <a:rPr lang="en-US" dirty="0" err="1"/>
              <a:t>WriteData</a:t>
            </a:r>
            <a:r>
              <a:rPr lang="en-US" dirty="0"/>
              <a:t>, ReadData1, ReadData2 32 bits wide?</a:t>
            </a:r>
          </a:p>
          <a:p>
            <a:r>
              <a:rPr lang="en-US" dirty="0"/>
              <a:t>Q3: What </a:t>
            </a:r>
            <a:r>
              <a:rPr lang="en-US" dirty="0" err="1"/>
              <a:t>Logism</a:t>
            </a:r>
            <a:r>
              <a:rPr lang="en-US" dirty="0"/>
              <a:t> component accepts several 1-bit inputs and outputs the index of the input with the value of 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FDA8E-254F-43AF-830C-90825FC54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A589-3D4B-46D1-8300-77EDB7A9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D84E-0F20-46FA-AF03-BFF3316D4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F704-133E-4690-B13A-C578AA39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9E9C-77B9-4CAA-8500-5BF0C46C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ADCB-F9AD-441A-ABE7-78C6BAB4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14F9-B7E6-40EC-B1E7-F55CFEF8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04C23-37AE-41A9-A43F-7C6FB380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FD1D-F2FC-47BE-AB30-4C9B0BC1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3142-9911-4D7D-BD6B-8D1B5D12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17C7-EDDC-4D06-8EDB-5E39F5C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3BA9D-F280-41CA-B6BB-42B3BBB84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8B89-B627-4214-8E56-6A99F1448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38BA-D4A1-49F7-BD77-C15B9308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AAAB2-2E30-4129-9348-5C33F932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9F89-CEFA-4307-996A-84D62594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1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889C-3036-4A60-A935-B528D14A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C648-0864-4F83-95C8-41412A9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56111-B5D0-4FAA-9EC3-745E5C16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E618-33A3-40D6-8B4E-1D46F0F7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379F-5DDB-4785-8978-57F82ADA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A231-A7C0-445E-B97D-3F6C397A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DBB7-8BD0-4279-B94A-13C20546F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B4353-551E-4753-AA6E-E2A740CB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158F-0934-4AEE-9DA2-9FFA4459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F22DE-65FB-46C9-AF00-52DD79E0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AD10-BB13-44AA-A8C6-8850D101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A86D-4EF1-486F-AF8E-2A6452AC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AF704-982B-4850-AA12-F58D25C3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FB4C-16D9-4D0C-A48D-BEAC7AE1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9E026-F9DC-4447-9E30-152A50C3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FE345-2A34-4C44-BD05-90D5DB21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FCE-C8D6-4460-BC9B-DAB6E817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FE23C-368D-431E-ADBC-17CC5891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71EAD-E111-45A0-9758-76ECF3621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30962-9BC1-47E0-8DFF-F0E723133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DFA7D-F5F0-4A08-9E44-264FF9902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DD382-0211-4ACA-A40A-F2824893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BCFB3-66C4-4263-8231-BBAAB8F1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84E93-14D1-4DC5-9CF8-0D43DF00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9768-5744-42AB-A266-47476FFA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7A7B6-2821-4DE3-8A11-0ED91160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2F9F-7F02-4636-8E2B-19BBB88D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A458-DA3E-42E3-85A3-FEF4695F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3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3343A-D5A8-4B7B-8697-182B1ADC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FB88D-0D4C-4210-BF4F-C6EC1807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0BEC1-2D48-4B24-AD88-AC7F9F1A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703F-F587-4B76-A97E-69094B7B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0CBB-1E82-4FC2-9C11-C936575A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1CB3-DAC9-4CC2-9D41-D45D8F015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CC44B-668F-4FCA-BE2F-727F960F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A04F4-3A79-4F76-AFE5-05454867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281D3-3BE4-4C45-A44D-088AF20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3718-96F9-45DD-B386-665C5AF3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8AE19-D9F9-4B93-84E1-1B6F3B137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48971-6544-4375-8A95-58F4438F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CA79-0FAA-4616-A2D1-DBBD8A32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17E42-19DA-44C5-BCAC-8E70B561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68719-FB5E-41D4-B1E2-930D3D2E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851A9-44F6-4CFD-AFAE-900DE3F2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318A-755F-495C-9F34-F91C3C6A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3540-A1DB-4D7A-B042-04A7C33B2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0598-CFAA-4555-830C-58C1B9D13EA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0EF9-21A8-46DE-9EA8-FB86A8D5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776E-56C7-4076-8088-01F302D4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4AE8-4A74-4D23-9B49-2D884AE8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4C5A-BBE2-4316-98A5-62BB60D24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0447 Recitation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37E89-ADBE-4BDD-96A3-4095D793A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6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5820-8F30-4587-91B9-DB8DB26A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9193-1BF0-4CF0-ADA9-0B66B3C3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Grab the next instruction from memory – this is stored in PC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dirty="0"/>
              <a:t>Look at the instruction and set the appropriate control signals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Wait for data to flow through our datapath</a:t>
            </a:r>
          </a:p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If the instruction is a load or a store, do that</a:t>
            </a:r>
          </a:p>
          <a:p>
            <a:r>
              <a:rPr lang="en-US" dirty="0"/>
              <a:t>Write-back</a:t>
            </a:r>
          </a:p>
          <a:p>
            <a:pPr lvl="1"/>
            <a:r>
              <a:rPr lang="en-US" dirty="0"/>
              <a:t>If there is a destination register, write the result there</a:t>
            </a:r>
          </a:p>
        </p:txBody>
      </p:sp>
    </p:spTree>
    <p:extLst>
      <p:ext uri="{BB962C8B-B14F-4D97-AF65-F5344CB8AC3E}">
        <p14:creationId xmlns:p14="http://schemas.microsoft.com/office/powerpoint/2010/main" val="125707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0CBD-6742-446C-A1BE-912CD671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visualized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86B86-DADA-413D-81C9-86D3B0235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50" y="1546765"/>
            <a:ext cx="9243172" cy="4351338"/>
          </a:xfrm>
        </p:spPr>
      </p:pic>
    </p:spTree>
    <p:extLst>
      <p:ext uri="{BB962C8B-B14F-4D97-AF65-F5344CB8AC3E}">
        <p14:creationId xmlns:p14="http://schemas.microsoft.com/office/powerpoint/2010/main" val="195446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F712-2F2C-4D36-A0C9-A2673CBF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0ADE-D479-48D5-8603-781F886BF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we want to </a:t>
            </a:r>
            <a:r>
              <a:rPr lang="en-US" i="1" dirty="0" err="1"/>
              <a:t>lw</a:t>
            </a:r>
            <a:r>
              <a:rPr lang="en-US" i="1" dirty="0"/>
              <a:t> t0, (s0)</a:t>
            </a:r>
            <a:endParaRPr lang="en-US" dirty="0"/>
          </a:p>
          <a:p>
            <a:r>
              <a:rPr lang="en-US" dirty="0"/>
              <a:t>We can’t read two memory locations at once! We need to grab the instruction and the value stored at s0</a:t>
            </a:r>
          </a:p>
          <a:p>
            <a:r>
              <a:rPr lang="en-US" dirty="0"/>
              <a:t>Two approaches to solving this problem:</a:t>
            </a:r>
          </a:p>
          <a:p>
            <a:pPr lvl="1"/>
            <a:r>
              <a:rPr lang="en-US" dirty="0"/>
              <a:t>Harvard Architecture: Have two memories – one for instructions and one for data</a:t>
            </a:r>
          </a:p>
          <a:p>
            <a:pPr lvl="1"/>
            <a:r>
              <a:rPr lang="en-US" dirty="0"/>
              <a:t>Von Neumann Architecture: Have one memory and use multiple cycles to read from 2 locations</a:t>
            </a:r>
          </a:p>
          <a:p>
            <a:r>
              <a:rPr lang="en-US" dirty="0"/>
              <a:t>Von Neumann machines are the most common by far</a:t>
            </a:r>
          </a:p>
        </p:txBody>
      </p:sp>
    </p:spTree>
    <p:extLst>
      <p:ext uri="{BB962C8B-B14F-4D97-AF65-F5344CB8AC3E}">
        <p14:creationId xmlns:p14="http://schemas.microsoft.com/office/powerpoint/2010/main" val="191487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4C0D-17A6-4264-B169-4C0778A4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9B5A-EC00-4E16-B5D0-CA936E23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connect all the pieces of our CPU!</a:t>
            </a:r>
          </a:p>
          <a:p>
            <a:r>
              <a:rPr lang="en-US" dirty="0"/>
              <a:t>We can look at the instructions we need to support (the ISA) to get an idea of how components need to be connected</a:t>
            </a:r>
          </a:p>
          <a:p>
            <a:pPr lvl="1"/>
            <a:r>
              <a:rPr lang="en-US" dirty="0"/>
              <a:t>For example – to support subtraction the register file needs to plug into the ALU</a:t>
            </a:r>
          </a:p>
          <a:p>
            <a:r>
              <a:rPr lang="en-US" dirty="0"/>
              <a:t>If a component has multiple things connected to its input, we need a MUX!</a:t>
            </a:r>
          </a:p>
          <a:p>
            <a:pPr lvl="1"/>
            <a:r>
              <a:rPr lang="en-US" dirty="0"/>
              <a:t>Remember that a MUX makes choices – we want to </a:t>
            </a:r>
            <a:r>
              <a:rPr lang="en-US" i="1" dirty="0"/>
              <a:t>choose</a:t>
            </a:r>
            <a:r>
              <a:rPr lang="en-US" dirty="0"/>
              <a:t> which input to select</a:t>
            </a:r>
          </a:p>
        </p:txBody>
      </p:sp>
    </p:spTree>
    <p:extLst>
      <p:ext uri="{BB962C8B-B14F-4D97-AF65-F5344CB8AC3E}">
        <p14:creationId xmlns:p14="http://schemas.microsoft.com/office/powerpoint/2010/main" val="36246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910-91BA-48D3-B3AD-B27EE896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33DB-9C3D-425D-BA2E-79644808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 is what sets the various signals in the CPU</a:t>
            </a:r>
          </a:p>
          <a:p>
            <a:r>
              <a:rPr lang="en-US" dirty="0"/>
              <a:t>It reads instruction and tells other components what to do</a:t>
            </a:r>
          </a:p>
          <a:p>
            <a:r>
              <a:rPr lang="en-US" dirty="0"/>
              <a:t>There are two kinds of control signals</a:t>
            </a:r>
          </a:p>
          <a:p>
            <a:pPr lvl="1"/>
            <a:r>
              <a:rPr lang="en-US" dirty="0"/>
              <a:t>Selects – They go into the select pins of </a:t>
            </a:r>
            <a:r>
              <a:rPr lang="en-US" dirty="0" err="1"/>
              <a:t>muxes</a:t>
            </a:r>
            <a:r>
              <a:rPr lang="en-US" dirty="0"/>
              <a:t>, </a:t>
            </a:r>
            <a:r>
              <a:rPr lang="en-US" dirty="0" err="1"/>
              <a:t>demuxes</a:t>
            </a:r>
            <a:r>
              <a:rPr lang="en-US" dirty="0"/>
              <a:t>, and decoders – they tell those components what choice to make</a:t>
            </a:r>
          </a:p>
          <a:p>
            <a:pPr lvl="1"/>
            <a:r>
              <a:rPr lang="en-US" dirty="0"/>
              <a:t>Write enables – These tell registers and memory when to store data</a:t>
            </a:r>
          </a:p>
          <a:p>
            <a:r>
              <a:rPr lang="en-US" dirty="0"/>
              <a:t>Nearly every instruction writes to somewhere</a:t>
            </a:r>
          </a:p>
          <a:p>
            <a:pPr lvl="1"/>
            <a:r>
              <a:rPr lang="en-US" dirty="0"/>
              <a:t>If it doesn’t it’s a no-op because nothing really happened</a:t>
            </a:r>
          </a:p>
        </p:txBody>
      </p:sp>
    </p:spTree>
    <p:extLst>
      <p:ext uri="{BB962C8B-B14F-4D97-AF65-F5344CB8AC3E}">
        <p14:creationId xmlns:p14="http://schemas.microsoft.com/office/powerpoint/2010/main" val="226990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BEDB-CC19-4008-A10D-559FC941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2699-CB5D-4345-A839-E0D74376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 – split the encoded instruction up</a:t>
            </a:r>
          </a:p>
          <a:p>
            <a:pPr lvl="1"/>
            <a:r>
              <a:rPr lang="en-US" dirty="0"/>
              <a:t>Instructions are bitfields – so we just need to grab the relevant sections of the bitfield</a:t>
            </a:r>
          </a:p>
          <a:p>
            <a:r>
              <a:rPr lang="en-US" dirty="0"/>
              <a:t>We might have different types of instructions whose bitfields have different meanings, but that doesn’t matter</a:t>
            </a:r>
          </a:p>
          <a:p>
            <a:pPr lvl="1"/>
            <a:r>
              <a:rPr lang="en-US" dirty="0"/>
              <a:t>We can just ignore the values that are invalid for a given instruction type</a:t>
            </a:r>
          </a:p>
          <a:p>
            <a:r>
              <a:rPr lang="en-US" dirty="0"/>
              <a:t>What type of gate should we use for decoding? How about a decoder!</a:t>
            </a:r>
          </a:p>
          <a:p>
            <a:pPr lvl="1"/>
            <a:r>
              <a:rPr lang="en-US" dirty="0"/>
              <a:t>Exactly one output pin will be set to 1 for a given input</a:t>
            </a:r>
          </a:p>
          <a:p>
            <a:pPr lvl="1"/>
            <a:r>
              <a:rPr lang="en-US" dirty="0"/>
              <a:t>So all we need to do is come up with the logic for each control signal</a:t>
            </a:r>
          </a:p>
        </p:txBody>
      </p:sp>
    </p:spTree>
    <p:extLst>
      <p:ext uri="{BB962C8B-B14F-4D97-AF65-F5344CB8AC3E}">
        <p14:creationId xmlns:p14="http://schemas.microsoft.com/office/powerpoint/2010/main" val="317691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FCE9-51FF-433A-AF49-42AF0809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C024-DB0E-47DC-9D2C-CD855ADA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implement the </a:t>
            </a:r>
            <a:r>
              <a:rPr lang="en-US" dirty="0" err="1"/>
              <a:t>MemWrite</a:t>
            </a:r>
            <a:r>
              <a:rPr lang="en-US" dirty="0"/>
              <a:t> control signal</a:t>
            </a:r>
          </a:p>
          <a:p>
            <a:pPr lvl="1"/>
            <a:r>
              <a:rPr lang="en-US" dirty="0"/>
              <a:t>It tells us when we should write to memory</a:t>
            </a:r>
          </a:p>
          <a:p>
            <a:r>
              <a:rPr lang="en-US" dirty="0"/>
              <a:t>Which instructions write to memory?</a:t>
            </a:r>
          </a:p>
          <a:p>
            <a:pPr lvl="1"/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sh</a:t>
            </a:r>
            <a:r>
              <a:rPr lang="en-US" dirty="0"/>
              <a:t>, sb</a:t>
            </a:r>
          </a:p>
          <a:p>
            <a:r>
              <a:rPr lang="en-US" dirty="0"/>
              <a:t>We can use an OR gate!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24E8B-797B-4833-BB5C-DC9D3E45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81" y="4073357"/>
            <a:ext cx="5281554" cy="21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0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DA3B-2AF8-4769-B0D1-69EADBF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Multi-Bit Control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AFB3-A76C-470A-BF2F-0FB583F7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priority encoders</a:t>
            </a:r>
          </a:p>
          <a:p>
            <a:r>
              <a:rPr lang="en-US" dirty="0"/>
              <a:t>These take several 1-bit inputs, and tell us which one is 1</a:t>
            </a:r>
          </a:p>
          <a:p>
            <a:r>
              <a:rPr lang="en-US" dirty="0"/>
              <a:t>For example</a:t>
            </a:r>
            <a:r>
              <a:rPr lang="en-US"/>
              <a:t>, let’s </a:t>
            </a:r>
            <a:r>
              <a:rPr lang="en-US" dirty="0"/>
              <a:t>say we want to implement the ALU control signal</a:t>
            </a:r>
          </a:p>
          <a:p>
            <a:r>
              <a:rPr lang="en-US" dirty="0"/>
              <a:t>We ask ourselves: which instructions need this ALU operation?</a:t>
            </a:r>
          </a:p>
          <a:p>
            <a:r>
              <a:rPr lang="en-US" dirty="0"/>
              <a:t>Those instruction signals should </a:t>
            </a:r>
            <a:r>
              <a:rPr lang="en-US" dirty="0" err="1"/>
              <a:t>OR’d</a:t>
            </a:r>
            <a:r>
              <a:rPr lang="en-US" dirty="0"/>
              <a:t> together in the input to the encoder that corresponds to that ALU operation</a:t>
            </a:r>
          </a:p>
          <a:p>
            <a:pPr lvl="1"/>
            <a:r>
              <a:rPr lang="en-US" dirty="0"/>
              <a:t>Example: If ALU op 2 adds, all instructions that need to add should be hooked up to input 2 of the encoder</a:t>
            </a:r>
          </a:p>
        </p:txBody>
      </p:sp>
    </p:spTree>
    <p:extLst>
      <p:ext uri="{BB962C8B-B14F-4D97-AF65-F5344CB8AC3E}">
        <p14:creationId xmlns:p14="http://schemas.microsoft.com/office/powerpoint/2010/main" val="186051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738-796A-4096-8A80-C45911AF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Cycle CPUs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A9BD-2356-4BF6-9041-3F564888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discussed single-cycle CPUs – each instruction takes one clock cycle to execute</a:t>
            </a:r>
          </a:p>
          <a:p>
            <a:r>
              <a:rPr lang="en-US" dirty="0"/>
              <a:t>Critical path – the longest path through the circuit that requires sequential operations</a:t>
            </a:r>
          </a:p>
          <a:p>
            <a:pPr lvl="1"/>
            <a:r>
              <a:rPr lang="en-US" dirty="0"/>
              <a:t>The critical path limits our clock speed</a:t>
            </a:r>
          </a:p>
          <a:p>
            <a:r>
              <a:rPr lang="en-US" dirty="0"/>
              <a:t>The above is a big issue for single-cycle CPUs! Why?</a:t>
            </a:r>
          </a:p>
          <a:p>
            <a:pPr lvl="1"/>
            <a:r>
              <a:rPr lang="en-US" dirty="0"/>
              <a:t>Memory is S L O W</a:t>
            </a:r>
          </a:p>
          <a:p>
            <a:pPr lvl="1"/>
            <a:r>
              <a:rPr lang="en-US" dirty="0"/>
              <a:t>This means that our clock speed is bound by how long loads/stores take</a:t>
            </a:r>
          </a:p>
          <a:p>
            <a:pPr lvl="1"/>
            <a:r>
              <a:rPr lang="en-US" dirty="0"/>
              <a:t>So the faster instructions run slower than they could because loads/stores are so slow</a:t>
            </a:r>
          </a:p>
        </p:txBody>
      </p:sp>
    </p:spTree>
    <p:extLst>
      <p:ext uri="{BB962C8B-B14F-4D97-AF65-F5344CB8AC3E}">
        <p14:creationId xmlns:p14="http://schemas.microsoft.com/office/powerpoint/2010/main" val="2365090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C72B-AAD8-44A3-A3A4-388BF3E9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4DBD-749F-4CBB-8C9F-27AFA052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is intended to get you started on Project 3, much like Lab 7 and Project 2</a:t>
            </a:r>
          </a:p>
          <a:p>
            <a:r>
              <a:rPr lang="en-US" dirty="0"/>
              <a:t>There are </a:t>
            </a:r>
            <a:r>
              <a:rPr lang="en-US" i="1" dirty="0"/>
              <a:t>very</a:t>
            </a:r>
            <a:r>
              <a:rPr lang="en-US" dirty="0"/>
              <a:t> detailed instructions in the lab description – follow along with these to implement your mini CPU</a:t>
            </a:r>
          </a:p>
        </p:txBody>
      </p:sp>
    </p:spTree>
    <p:extLst>
      <p:ext uri="{BB962C8B-B14F-4D97-AF65-F5344CB8AC3E}">
        <p14:creationId xmlns:p14="http://schemas.microsoft.com/office/powerpoint/2010/main" val="116024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DA2F-C944-4B29-B3FB-C3A5A345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416C-E914-4872-BC8F-37DD8EAF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</a:t>
            </a:r>
          </a:p>
          <a:p>
            <a:pPr lvl="1"/>
            <a:r>
              <a:rPr lang="en-US" dirty="0"/>
              <a:t>A: Context switches are slower</a:t>
            </a:r>
          </a:p>
          <a:p>
            <a:pPr lvl="1"/>
            <a:r>
              <a:rPr lang="en-US" dirty="0"/>
              <a:t>When context switching from user to kernel mode, registers must be saved. The more registers to save, the slower the context switch will be</a:t>
            </a:r>
          </a:p>
          <a:p>
            <a:r>
              <a:rPr lang="en-US" dirty="0"/>
              <a:t>Q2.1</a:t>
            </a:r>
          </a:p>
          <a:p>
            <a:pPr lvl="1"/>
            <a:r>
              <a:rPr lang="en-US" dirty="0"/>
              <a:t>A: Because there are 32 registers in the register file</a:t>
            </a:r>
          </a:p>
          <a:p>
            <a:pPr lvl="1"/>
            <a:r>
              <a:rPr lang="en-US" dirty="0"/>
              <a:t>We need 5 bits to represent 32 unique numbers, so 5 bits is enough to address all 32 registers.</a:t>
            </a:r>
          </a:p>
        </p:txBody>
      </p:sp>
    </p:spTree>
    <p:extLst>
      <p:ext uri="{BB962C8B-B14F-4D97-AF65-F5344CB8AC3E}">
        <p14:creationId xmlns:p14="http://schemas.microsoft.com/office/powerpoint/2010/main" val="122713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A67C-019F-4430-85DA-BED25A05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F32E-1318-4765-AE8B-03A54287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there are pretty detailed hints in the lab description</a:t>
            </a:r>
          </a:p>
          <a:p>
            <a:r>
              <a:rPr lang="en-US" dirty="0"/>
              <a:t>Your task is to write all values from 0x0 to 0xf to memory, and then stop</a:t>
            </a:r>
          </a:p>
          <a:p>
            <a:r>
              <a:rPr lang="en-US" dirty="0"/>
              <a:t>You’ll need to detect when the counter hits 0xf</a:t>
            </a:r>
          </a:p>
          <a:p>
            <a:r>
              <a:rPr lang="en-US" dirty="0"/>
              <a:t>You’ll need to stop writing to memory once that happens</a:t>
            </a:r>
          </a:p>
        </p:txBody>
      </p:sp>
    </p:spTree>
    <p:extLst>
      <p:ext uri="{BB962C8B-B14F-4D97-AF65-F5344CB8AC3E}">
        <p14:creationId xmlns:p14="http://schemas.microsoft.com/office/powerpoint/2010/main" val="132024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3EAC-8E8D-4CA6-9699-98232087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CA76-1613-42DA-ACC6-837FC5CB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Q2.2</a:t>
            </a:r>
          </a:p>
          <a:p>
            <a:pPr lvl="1"/>
            <a:r>
              <a:rPr lang="en-US" dirty="0"/>
              <a:t>A: Because the registers can hold 32 bits of data each</a:t>
            </a:r>
          </a:p>
          <a:p>
            <a:pPr lvl="1"/>
            <a:r>
              <a:rPr lang="en-US" dirty="0"/>
              <a:t>Each register holds 32 bits of data, so that is how many bits we need to write/read the registers. </a:t>
            </a:r>
          </a:p>
          <a:p>
            <a:r>
              <a:rPr lang="en-US" dirty="0"/>
              <a:t>Q3</a:t>
            </a:r>
          </a:p>
          <a:p>
            <a:pPr lvl="1"/>
            <a:r>
              <a:rPr lang="en-US" dirty="0"/>
              <a:t>A: Priority Encoder</a:t>
            </a:r>
          </a:p>
          <a:p>
            <a:pPr lvl="1"/>
            <a:r>
              <a:rPr lang="en-US" dirty="0"/>
              <a:t>This is basically the definition of an encoder – it returns the index of the input whose value is 1</a:t>
            </a:r>
          </a:p>
        </p:txBody>
      </p:sp>
    </p:spTree>
    <p:extLst>
      <p:ext uri="{BB962C8B-B14F-4D97-AF65-F5344CB8AC3E}">
        <p14:creationId xmlns:p14="http://schemas.microsoft.com/office/powerpoint/2010/main" val="371718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2138-0CA0-4477-9482-01F980D0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4A62-920B-4F9C-991A-28D4157E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the drill</a:t>
            </a:r>
          </a:p>
        </p:txBody>
      </p:sp>
    </p:spTree>
    <p:extLst>
      <p:ext uri="{BB962C8B-B14F-4D97-AF65-F5344CB8AC3E}">
        <p14:creationId xmlns:p14="http://schemas.microsoft.com/office/powerpoint/2010/main" val="272453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DCF2-AF4B-4724-A5B6-29BB15DC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C094-15C7-4CB3-AC42-359B1576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3 was posted right before break</a:t>
            </a:r>
          </a:p>
          <a:p>
            <a:r>
              <a:rPr lang="en-US" dirty="0"/>
              <a:t>You’ll be making a CPU in Logisim!</a:t>
            </a:r>
          </a:p>
          <a:p>
            <a:r>
              <a:rPr lang="en-US" dirty="0"/>
              <a:t>As always, you should start this early</a:t>
            </a:r>
          </a:p>
          <a:p>
            <a:r>
              <a:rPr lang="en-US" dirty="0"/>
              <a:t>Also: debugging circuits can be challenging – please use tunnels and make your circuit as “clean” as possible</a:t>
            </a:r>
          </a:p>
        </p:txBody>
      </p:sp>
    </p:spTree>
    <p:extLst>
      <p:ext uri="{BB962C8B-B14F-4D97-AF65-F5344CB8AC3E}">
        <p14:creationId xmlns:p14="http://schemas.microsoft.com/office/powerpoint/2010/main" val="389230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7C79-8B14-424A-B532-428379A1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µMIPS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AAB0-1871-43F3-8C02-0649569A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be implementing a simplified version of MIPS</a:t>
            </a:r>
          </a:p>
          <a:p>
            <a:r>
              <a:rPr lang="en-US" dirty="0"/>
              <a:t>Its native word size is 16 bits, it has 8 registers, and it has separate instruction and data memory</a:t>
            </a:r>
          </a:p>
          <a:p>
            <a:r>
              <a:rPr lang="en-US" dirty="0"/>
              <a:t>See the project description for the instructions that need to be supported and their format</a:t>
            </a:r>
          </a:p>
          <a:p>
            <a:r>
              <a:rPr lang="en-US" dirty="0"/>
              <a:t>It is a single-cycle CPU – in one clock cycle, an instruction will be fetched and executed</a:t>
            </a:r>
          </a:p>
        </p:txBody>
      </p:sp>
    </p:spTree>
    <p:extLst>
      <p:ext uri="{BB962C8B-B14F-4D97-AF65-F5344CB8AC3E}">
        <p14:creationId xmlns:p14="http://schemas.microsoft.com/office/powerpoint/2010/main" val="297199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50ED-9D96-4C91-A31E-8B635FE4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793C-6DAC-471E-9833-1D71EBBC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You, broadly, will need several components:</a:t>
            </a:r>
          </a:p>
          <a:p>
            <a:pPr lvl="1"/>
            <a:r>
              <a:rPr lang="en-US" dirty="0"/>
              <a:t>Register file</a:t>
            </a:r>
          </a:p>
          <a:p>
            <a:pPr lvl="1"/>
            <a:r>
              <a:rPr lang="en-US" dirty="0"/>
              <a:t>Data memory</a:t>
            </a:r>
          </a:p>
          <a:p>
            <a:pPr lvl="1"/>
            <a:r>
              <a:rPr lang="en-US" dirty="0"/>
              <a:t>Instruction memory</a:t>
            </a:r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They’re all listed under “project requirements” in the project description. The project description also goes into detail on the implementation of these components</a:t>
            </a:r>
          </a:p>
          <a:p>
            <a:r>
              <a:rPr lang="en-US" dirty="0"/>
              <a:t>You can use any component that you find in Logisim’s libraries – please don’t try to implement your own adders</a:t>
            </a:r>
          </a:p>
        </p:txBody>
      </p:sp>
    </p:spTree>
    <p:extLst>
      <p:ext uri="{BB962C8B-B14F-4D97-AF65-F5344CB8AC3E}">
        <p14:creationId xmlns:p14="http://schemas.microsoft.com/office/powerpoint/2010/main" val="26303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26C1-DE11-490A-BB8E-A43DD32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0C43-18A7-498E-84CF-2BD808C4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assembler available for download that will assemble example programs into machine code for your CPU</a:t>
            </a:r>
          </a:p>
          <a:p>
            <a:pPr lvl="1"/>
            <a:r>
              <a:rPr lang="en-US" dirty="0"/>
              <a:t>Or you can download the pre-assembled versions</a:t>
            </a:r>
          </a:p>
          <a:p>
            <a:r>
              <a:rPr lang="en-US" dirty="0"/>
              <a:t>The </a:t>
            </a:r>
            <a:r>
              <a:rPr lang="en-US" dirty="0" err="1"/>
              <a:t>autograder</a:t>
            </a:r>
            <a:r>
              <a:rPr lang="en-US" dirty="0"/>
              <a:t> expects you to follow the project description – your CPU should follow the specification given</a:t>
            </a:r>
          </a:p>
          <a:p>
            <a:r>
              <a:rPr lang="en-US" dirty="0"/>
              <a:t>There is a chart detailing the order in which you should implement your instructions for the </a:t>
            </a:r>
            <a:r>
              <a:rPr lang="en-US" dirty="0" err="1"/>
              <a:t>autograder</a:t>
            </a:r>
            <a:r>
              <a:rPr lang="en-US" dirty="0"/>
              <a:t> to work properly</a:t>
            </a:r>
          </a:p>
        </p:txBody>
      </p:sp>
    </p:spTree>
    <p:extLst>
      <p:ext uri="{BB962C8B-B14F-4D97-AF65-F5344CB8AC3E}">
        <p14:creationId xmlns:p14="http://schemas.microsoft.com/office/powerpoint/2010/main" val="128518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437F-53AA-46C6-8F69-4C999A5F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General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65C2-7E83-47ED-A397-ACB30168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start early</a:t>
            </a:r>
          </a:p>
          <a:p>
            <a:r>
              <a:rPr lang="en-US" dirty="0"/>
              <a:t>Plan ahead! This project is like writing a program – you should have an idea of what you will do before you do it</a:t>
            </a:r>
          </a:p>
          <a:p>
            <a:r>
              <a:rPr lang="en-US" dirty="0"/>
              <a:t>Test as you go! Write simple test programs and assemble them to make sure your CPU works correctly</a:t>
            </a:r>
          </a:p>
          <a:p>
            <a:r>
              <a:rPr lang="en-US" dirty="0"/>
              <a:t>Use subcircuits – in the same way that all of a Java program does not go in main, all of your circuitry should not be in the same file</a:t>
            </a:r>
          </a:p>
          <a:p>
            <a:pPr lvl="1"/>
            <a:r>
              <a:rPr lang="en-US" dirty="0"/>
              <a:t>Define subcircuits then instantiate them</a:t>
            </a:r>
          </a:p>
          <a:p>
            <a:r>
              <a:rPr lang="en-US" dirty="0"/>
              <a:t>Follow the conventions detailed towards the end of the 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62390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1318</Words>
  <Application>Microsoft Office PowerPoint</Application>
  <PresentationFormat>Widescreen</PresentationFormat>
  <Paragraphs>124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CS 0447 Recitation 11</vt:lpstr>
      <vt:lpstr>Last Week’s Quiz</vt:lpstr>
      <vt:lpstr>Last Week’s Quiz</vt:lpstr>
      <vt:lpstr>This Week’s Quiz</vt:lpstr>
      <vt:lpstr>Project 3</vt:lpstr>
      <vt:lpstr>Project 3 - µMIPS </vt:lpstr>
      <vt:lpstr>Project 3 - Components</vt:lpstr>
      <vt:lpstr>Project 3 - Misc</vt:lpstr>
      <vt:lpstr>Project 3 – General Tips</vt:lpstr>
      <vt:lpstr>Instruction Execution Phases</vt:lpstr>
      <vt:lpstr>Phases visualized</vt:lpstr>
      <vt:lpstr>Structural Hazards</vt:lpstr>
      <vt:lpstr>The Interconnect</vt:lpstr>
      <vt:lpstr>The Control</vt:lpstr>
      <vt:lpstr>Instruction Decoding</vt:lpstr>
      <vt:lpstr>Instruction Decoding Example</vt:lpstr>
      <vt:lpstr>Multi-Bit Control Signals</vt:lpstr>
      <vt:lpstr>Single Cycle CPUs</vt:lpstr>
      <vt:lpstr>Lab 11 Part A</vt:lpstr>
      <vt:lpstr>Lab 11 Part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11</dc:title>
  <dc:creator>Young, Benjamin</dc:creator>
  <cp:lastModifiedBy>Young, Benjamin</cp:lastModifiedBy>
  <cp:revision>1</cp:revision>
  <dcterms:created xsi:type="dcterms:W3CDTF">2021-11-29T02:54:33Z</dcterms:created>
  <dcterms:modified xsi:type="dcterms:W3CDTF">2021-11-29T20:36:19Z</dcterms:modified>
</cp:coreProperties>
</file>