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ng, Benjamin" userId="7da6a715-4f12-493f-adfa-98c8e70e7c1f" providerId="ADAL" clId="{5600D6FE-7C21-4B77-9984-3EA45DB68B02}"/>
    <pc:docChg chg="undo custSel addSld delSld modSld">
      <pc:chgData name="Young, Benjamin" userId="7da6a715-4f12-493f-adfa-98c8e70e7c1f" providerId="ADAL" clId="{5600D6FE-7C21-4B77-9984-3EA45DB68B02}" dt="2021-09-23T02:21:40.840" v="4408" actId="20577"/>
      <pc:docMkLst>
        <pc:docMk/>
      </pc:docMkLst>
      <pc:sldChg chg="addSp modSp new mod">
        <pc:chgData name="Young, Benjamin" userId="7da6a715-4f12-493f-adfa-98c8e70e7c1f" providerId="ADAL" clId="{5600D6FE-7C21-4B77-9984-3EA45DB68B02}" dt="2021-09-23T01:20:48.710" v="311" actId="20577"/>
        <pc:sldMkLst>
          <pc:docMk/>
          <pc:sldMk cId="3960304633" sldId="257"/>
        </pc:sldMkLst>
        <pc:spChg chg="mod">
          <ac:chgData name="Young, Benjamin" userId="7da6a715-4f12-493f-adfa-98c8e70e7c1f" providerId="ADAL" clId="{5600D6FE-7C21-4B77-9984-3EA45DB68B02}" dt="2021-09-23T01:17:20.451" v="17" actId="20577"/>
          <ac:spMkLst>
            <pc:docMk/>
            <pc:sldMk cId="3960304633" sldId="257"/>
            <ac:spMk id="2" creationId="{CFCD46E0-A804-448F-9F05-B6C4BAE86A2F}"/>
          </ac:spMkLst>
        </pc:spChg>
        <pc:spChg chg="mod">
          <ac:chgData name="Young, Benjamin" userId="7da6a715-4f12-493f-adfa-98c8e70e7c1f" providerId="ADAL" clId="{5600D6FE-7C21-4B77-9984-3EA45DB68B02}" dt="2021-09-23T01:20:48.710" v="311" actId="20577"/>
          <ac:spMkLst>
            <pc:docMk/>
            <pc:sldMk cId="3960304633" sldId="257"/>
            <ac:spMk id="3" creationId="{52C2F9DA-6A87-4CF9-80E8-74F14238E344}"/>
          </ac:spMkLst>
        </pc:spChg>
        <pc:graphicFrameChg chg="add mod modGraphic">
          <ac:chgData name="Young, Benjamin" userId="7da6a715-4f12-493f-adfa-98c8e70e7c1f" providerId="ADAL" clId="{5600D6FE-7C21-4B77-9984-3EA45DB68B02}" dt="2021-09-23T01:20:17.971" v="287" actId="122"/>
          <ac:graphicFrameMkLst>
            <pc:docMk/>
            <pc:sldMk cId="3960304633" sldId="257"/>
            <ac:graphicFrameMk id="4" creationId="{CA0CFAEE-5050-46C6-966C-2235A8C69050}"/>
          </ac:graphicFrameMkLst>
        </pc:graphicFrameChg>
      </pc:sldChg>
      <pc:sldChg chg="new del">
        <pc:chgData name="Young, Benjamin" userId="7da6a715-4f12-493f-adfa-98c8e70e7c1f" providerId="ADAL" clId="{5600D6FE-7C21-4B77-9984-3EA45DB68B02}" dt="2021-09-23T01:22:22.565" v="313" actId="47"/>
        <pc:sldMkLst>
          <pc:docMk/>
          <pc:sldMk cId="254785091" sldId="258"/>
        </pc:sldMkLst>
      </pc:sldChg>
      <pc:sldChg chg="modSp new mod">
        <pc:chgData name="Young, Benjamin" userId="7da6a715-4f12-493f-adfa-98c8e70e7c1f" providerId="ADAL" clId="{5600D6FE-7C21-4B77-9984-3EA45DB68B02}" dt="2021-09-23T01:28:24.104" v="793" actId="20577"/>
        <pc:sldMkLst>
          <pc:docMk/>
          <pc:sldMk cId="2358865504" sldId="258"/>
        </pc:sldMkLst>
        <pc:spChg chg="mod">
          <ac:chgData name="Young, Benjamin" userId="7da6a715-4f12-493f-adfa-98c8e70e7c1f" providerId="ADAL" clId="{5600D6FE-7C21-4B77-9984-3EA45DB68B02}" dt="2021-09-23T01:23:53.281" v="319" actId="20577"/>
          <ac:spMkLst>
            <pc:docMk/>
            <pc:sldMk cId="2358865504" sldId="258"/>
            <ac:spMk id="2" creationId="{DAD2B43D-0530-45E5-8A33-A3581523DE3A}"/>
          </ac:spMkLst>
        </pc:spChg>
        <pc:spChg chg="mod">
          <ac:chgData name="Young, Benjamin" userId="7da6a715-4f12-493f-adfa-98c8e70e7c1f" providerId="ADAL" clId="{5600D6FE-7C21-4B77-9984-3EA45DB68B02}" dt="2021-09-23T01:28:24.104" v="793" actId="20577"/>
          <ac:spMkLst>
            <pc:docMk/>
            <pc:sldMk cId="2358865504" sldId="258"/>
            <ac:spMk id="3" creationId="{45D09C0D-858F-4DB4-9193-52163DF4E1A3}"/>
          </ac:spMkLst>
        </pc:spChg>
      </pc:sldChg>
      <pc:sldChg chg="addSp delSp modSp new mod">
        <pc:chgData name="Young, Benjamin" userId="7da6a715-4f12-493f-adfa-98c8e70e7c1f" providerId="ADAL" clId="{5600D6FE-7C21-4B77-9984-3EA45DB68B02}" dt="2021-09-23T01:34:17.385" v="943" actId="1076"/>
        <pc:sldMkLst>
          <pc:docMk/>
          <pc:sldMk cId="459907331" sldId="259"/>
        </pc:sldMkLst>
        <pc:spChg chg="mod">
          <ac:chgData name="Young, Benjamin" userId="7da6a715-4f12-493f-adfa-98c8e70e7c1f" providerId="ADAL" clId="{5600D6FE-7C21-4B77-9984-3EA45DB68B02}" dt="2021-09-23T01:31:51.359" v="928" actId="1076"/>
          <ac:spMkLst>
            <pc:docMk/>
            <pc:sldMk cId="459907331" sldId="259"/>
            <ac:spMk id="2" creationId="{561C39A0-818D-4C17-8631-39B973C5A6D6}"/>
          </ac:spMkLst>
        </pc:spChg>
        <pc:spChg chg="del">
          <ac:chgData name="Young, Benjamin" userId="7da6a715-4f12-493f-adfa-98c8e70e7c1f" providerId="ADAL" clId="{5600D6FE-7C21-4B77-9984-3EA45DB68B02}" dt="2021-09-23T01:28:39.484" v="800" actId="3680"/>
          <ac:spMkLst>
            <pc:docMk/>
            <pc:sldMk cId="459907331" sldId="259"/>
            <ac:spMk id="3" creationId="{CC6D4FCB-08AB-47F8-B29E-C3708E3212DF}"/>
          </ac:spMkLst>
        </pc:spChg>
        <pc:spChg chg="add mod">
          <ac:chgData name="Young, Benjamin" userId="7da6a715-4f12-493f-adfa-98c8e70e7c1f" providerId="ADAL" clId="{5600D6FE-7C21-4B77-9984-3EA45DB68B02}" dt="2021-09-23T01:34:14.236" v="942" actId="1076"/>
          <ac:spMkLst>
            <pc:docMk/>
            <pc:sldMk cId="459907331" sldId="259"/>
            <ac:spMk id="9" creationId="{677A354F-B6A0-4C33-BE2C-52AF965735B3}"/>
          </ac:spMkLst>
        </pc:spChg>
        <pc:spChg chg="add mod">
          <ac:chgData name="Young, Benjamin" userId="7da6a715-4f12-493f-adfa-98c8e70e7c1f" providerId="ADAL" clId="{5600D6FE-7C21-4B77-9984-3EA45DB68B02}" dt="2021-09-23T01:34:17.385" v="943" actId="1076"/>
          <ac:spMkLst>
            <pc:docMk/>
            <pc:sldMk cId="459907331" sldId="259"/>
            <ac:spMk id="10" creationId="{675912D0-9247-4ABB-8C97-1387B2A64632}"/>
          </ac:spMkLst>
        </pc:spChg>
        <pc:grpChg chg="del mod">
          <ac:chgData name="Young, Benjamin" userId="7da6a715-4f12-493f-adfa-98c8e70e7c1f" providerId="ADAL" clId="{5600D6FE-7C21-4B77-9984-3EA45DB68B02}" dt="2021-09-23T01:31:44.990" v="926" actId="478"/>
          <ac:grpSpMkLst>
            <pc:docMk/>
            <pc:sldMk cId="459907331" sldId="259"/>
            <ac:grpSpMk id="8" creationId="{E2784407-05C5-409C-A4A0-9E4F71576BD9}"/>
          </ac:grpSpMkLst>
        </pc:grpChg>
        <pc:graphicFrameChg chg="add mod ord modGraphic">
          <ac:chgData name="Young, Benjamin" userId="7da6a715-4f12-493f-adfa-98c8e70e7c1f" providerId="ADAL" clId="{5600D6FE-7C21-4B77-9984-3EA45DB68B02}" dt="2021-09-23T01:31:40.578" v="925" actId="2165"/>
          <ac:graphicFrameMkLst>
            <pc:docMk/>
            <pc:sldMk cId="459907331" sldId="259"/>
            <ac:graphicFrameMk id="4" creationId="{9A514465-00F2-421E-B2E6-A3BACB5E045F}"/>
          </ac:graphicFrameMkLst>
        </pc:graphicFrameChg>
        <pc:inkChg chg="add del">
          <ac:chgData name="Young, Benjamin" userId="7da6a715-4f12-493f-adfa-98c8e70e7c1f" providerId="ADAL" clId="{5600D6FE-7C21-4B77-9984-3EA45DB68B02}" dt="2021-09-23T01:30:25.274" v="874" actId="9405"/>
          <ac:inkMkLst>
            <pc:docMk/>
            <pc:sldMk cId="459907331" sldId="259"/>
            <ac:inkMk id="5" creationId="{7A569CD7-07CC-4A81-B90B-8506E8507728}"/>
          </ac:inkMkLst>
        </pc:inkChg>
        <pc:inkChg chg="add mod">
          <ac:chgData name="Young, Benjamin" userId="7da6a715-4f12-493f-adfa-98c8e70e7c1f" providerId="ADAL" clId="{5600D6FE-7C21-4B77-9984-3EA45DB68B02}" dt="2021-09-23T01:30:31.908" v="877"/>
          <ac:inkMkLst>
            <pc:docMk/>
            <pc:sldMk cId="459907331" sldId="259"/>
            <ac:inkMk id="6" creationId="{8DC844F0-6267-429C-BBE6-3506A3C9FD65}"/>
          </ac:inkMkLst>
        </pc:inkChg>
        <pc:inkChg chg="add mod">
          <ac:chgData name="Young, Benjamin" userId="7da6a715-4f12-493f-adfa-98c8e70e7c1f" providerId="ADAL" clId="{5600D6FE-7C21-4B77-9984-3EA45DB68B02}" dt="2021-09-23T01:30:31.908" v="877"/>
          <ac:inkMkLst>
            <pc:docMk/>
            <pc:sldMk cId="459907331" sldId="259"/>
            <ac:inkMk id="7" creationId="{3D9F1004-D171-415F-A36E-42BD01A562A5}"/>
          </ac:inkMkLst>
        </pc:inkChg>
        <pc:inkChg chg="add">
          <ac:chgData name="Young, Benjamin" userId="7da6a715-4f12-493f-adfa-98c8e70e7c1f" providerId="ADAL" clId="{5600D6FE-7C21-4B77-9984-3EA45DB68B02}" dt="2021-09-23T01:32:14.466" v="932" actId="9405"/>
          <ac:inkMkLst>
            <pc:docMk/>
            <pc:sldMk cId="459907331" sldId="259"/>
            <ac:inkMk id="11" creationId="{F0400C19-DFA1-48EF-9D16-6FC8EB5C0200}"/>
          </ac:inkMkLst>
        </pc:inkChg>
        <pc:inkChg chg="add">
          <ac:chgData name="Young, Benjamin" userId="7da6a715-4f12-493f-adfa-98c8e70e7c1f" providerId="ADAL" clId="{5600D6FE-7C21-4B77-9984-3EA45DB68B02}" dt="2021-09-23T01:32:17.864" v="933" actId="9405"/>
          <ac:inkMkLst>
            <pc:docMk/>
            <pc:sldMk cId="459907331" sldId="259"/>
            <ac:inkMk id="12" creationId="{F8670E88-CA7D-4584-A5D8-DDD4F7B39E37}"/>
          </ac:inkMkLst>
        </pc:inkChg>
        <pc:inkChg chg="add del">
          <ac:chgData name="Young, Benjamin" userId="7da6a715-4f12-493f-adfa-98c8e70e7c1f" providerId="ADAL" clId="{5600D6FE-7C21-4B77-9984-3EA45DB68B02}" dt="2021-09-23T01:32:20.487" v="935" actId="9405"/>
          <ac:inkMkLst>
            <pc:docMk/>
            <pc:sldMk cId="459907331" sldId="259"/>
            <ac:inkMk id="13" creationId="{7FFDAA01-47BC-4264-95DD-8B474969DDE7}"/>
          </ac:inkMkLst>
        </pc:inkChg>
        <pc:inkChg chg="add del">
          <ac:chgData name="Young, Benjamin" userId="7da6a715-4f12-493f-adfa-98c8e70e7c1f" providerId="ADAL" clId="{5600D6FE-7C21-4B77-9984-3EA45DB68B02}" dt="2021-09-23T01:32:23.231" v="937" actId="9405"/>
          <ac:inkMkLst>
            <pc:docMk/>
            <pc:sldMk cId="459907331" sldId="259"/>
            <ac:inkMk id="14" creationId="{079D6EB9-A18A-4451-BE77-C06CD1E09916}"/>
          </ac:inkMkLst>
        </pc:inkChg>
        <pc:inkChg chg="add del">
          <ac:chgData name="Young, Benjamin" userId="7da6a715-4f12-493f-adfa-98c8e70e7c1f" providerId="ADAL" clId="{5600D6FE-7C21-4B77-9984-3EA45DB68B02}" dt="2021-09-23T01:32:34.995" v="941" actId="9405"/>
          <ac:inkMkLst>
            <pc:docMk/>
            <pc:sldMk cId="459907331" sldId="259"/>
            <ac:inkMk id="15" creationId="{043CB000-3612-4A64-94E8-910575D739B9}"/>
          </ac:inkMkLst>
        </pc:inkChg>
        <pc:inkChg chg="add del">
          <ac:chgData name="Young, Benjamin" userId="7da6a715-4f12-493f-adfa-98c8e70e7c1f" providerId="ADAL" clId="{5600D6FE-7C21-4B77-9984-3EA45DB68B02}" dt="2021-09-23T01:32:34.501" v="940" actId="9405"/>
          <ac:inkMkLst>
            <pc:docMk/>
            <pc:sldMk cId="459907331" sldId="259"/>
            <ac:inkMk id="16" creationId="{D80EBB5B-0A80-4891-BEF6-288FF46207E5}"/>
          </ac:inkMkLst>
        </pc:inkChg>
      </pc:sldChg>
      <pc:sldChg chg="addSp modSp new mod">
        <pc:chgData name="Young, Benjamin" userId="7da6a715-4f12-493f-adfa-98c8e70e7c1f" providerId="ADAL" clId="{5600D6FE-7C21-4B77-9984-3EA45DB68B02}" dt="2021-09-23T01:39:27.372" v="1244" actId="1076"/>
        <pc:sldMkLst>
          <pc:docMk/>
          <pc:sldMk cId="685691290" sldId="260"/>
        </pc:sldMkLst>
        <pc:spChg chg="mod">
          <ac:chgData name="Young, Benjamin" userId="7da6a715-4f12-493f-adfa-98c8e70e7c1f" providerId="ADAL" clId="{5600D6FE-7C21-4B77-9984-3EA45DB68B02}" dt="2021-09-23T01:35:00.936" v="970" actId="20577"/>
          <ac:spMkLst>
            <pc:docMk/>
            <pc:sldMk cId="685691290" sldId="260"/>
            <ac:spMk id="2" creationId="{EA4247FD-20A9-489A-B0C9-00BA26250D73}"/>
          </ac:spMkLst>
        </pc:spChg>
        <pc:spChg chg="mod">
          <ac:chgData name="Young, Benjamin" userId="7da6a715-4f12-493f-adfa-98c8e70e7c1f" providerId="ADAL" clId="{5600D6FE-7C21-4B77-9984-3EA45DB68B02}" dt="2021-09-23T01:39:17.797" v="1240" actId="14100"/>
          <ac:spMkLst>
            <pc:docMk/>
            <pc:sldMk cId="685691290" sldId="260"/>
            <ac:spMk id="3" creationId="{C56C2781-899E-411E-A9C8-C8CEFB3BA541}"/>
          </ac:spMkLst>
        </pc:spChg>
        <pc:spChg chg="add mod">
          <ac:chgData name="Young, Benjamin" userId="7da6a715-4f12-493f-adfa-98c8e70e7c1f" providerId="ADAL" clId="{5600D6FE-7C21-4B77-9984-3EA45DB68B02}" dt="2021-09-23T01:39:27.372" v="1244" actId="1076"/>
          <ac:spMkLst>
            <pc:docMk/>
            <pc:sldMk cId="685691290" sldId="260"/>
            <ac:spMk id="4" creationId="{E29FB9CA-2E64-4355-B593-EC956EB23CE4}"/>
          </ac:spMkLst>
        </pc:spChg>
        <pc:spChg chg="add mod">
          <ac:chgData name="Young, Benjamin" userId="7da6a715-4f12-493f-adfa-98c8e70e7c1f" providerId="ADAL" clId="{5600D6FE-7C21-4B77-9984-3EA45DB68B02}" dt="2021-09-23T01:39:20.672" v="1241" actId="1076"/>
          <ac:spMkLst>
            <pc:docMk/>
            <pc:sldMk cId="685691290" sldId="260"/>
            <ac:spMk id="5" creationId="{725A96F2-4AEB-41A9-8302-FA2A5B0A347F}"/>
          </ac:spMkLst>
        </pc:spChg>
        <pc:spChg chg="add mod">
          <ac:chgData name="Young, Benjamin" userId="7da6a715-4f12-493f-adfa-98c8e70e7c1f" providerId="ADAL" clId="{5600D6FE-7C21-4B77-9984-3EA45DB68B02}" dt="2021-09-23T01:39:24.939" v="1243" actId="1076"/>
          <ac:spMkLst>
            <pc:docMk/>
            <pc:sldMk cId="685691290" sldId="260"/>
            <ac:spMk id="6" creationId="{6F7D3DA7-6FF1-4A8A-B513-719F486C00D9}"/>
          </ac:spMkLst>
        </pc:spChg>
        <pc:spChg chg="add mod">
          <ac:chgData name="Young, Benjamin" userId="7da6a715-4f12-493f-adfa-98c8e70e7c1f" providerId="ADAL" clId="{5600D6FE-7C21-4B77-9984-3EA45DB68B02}" dt="2021-09-23T01:39:22.672" v="1242" actId="1076"/>
          <ac:spMkLst>
            <pc:docMk/>
            <pc:sldMk cId="685691290" sldId="260"/>
            <ac:spMk id="7" creationId="{F1E11048-40AB-4E9A-8296-3A11DA0589CC}"/>
          </ac:spMkLst>
        </pc:spChg>
      </pc:sldChg>
      <pc:sldChg chg="modSp new mod">
        <pc:chgData name="Young, Benjamin" userId="7da6a715-4f12-493f-adfa-98c8e70e7c1f" providerId="ADAL" clId="{5600D6FE-7C21-4B77-9984-3EA45DB68B02}" dt="2021-09-23T01:43:32.771" v="1580" actId="20577"/>
        <pc:sldMkLst>
          <pc:docMk/>
          <pc:sldMk cId="704895934" sldId="261"/>
        </pc:sldMkLst>
        <pc:spChg chg="mod">
          <ac:chgData name="Young, Benjamin" userId="7da6a715-4f12-493f-adfa-98c8e70e7c1f" providerId="ADAL" clId="{5600D6FE-7C21-4B77-9984-3EA45DB68B02}" dt="2021-09-23T01:40:15.569" v="1270" actId="20577"/>
          <ac:spMkLst>
            <pc:docMk/>
            <pc:sldMk cId="704895934" sldId="261"/>
            <ac:spMk id="2" creationId="{CAED217C-EB38-4A46-8016-BFFDF55F18B3}"/>
          </ac:spMkLst>
        </pc:spChg>
        <pc:spChg chg="mod">
          <ac:chgData name="Young, Benjamin" userId="7da6a715-4f12-493f-adfa-98c8e70e7c1f" providerId="ADAL" clId="{5600D6FE-7C21-4B77-9984-3EA45DB68B02}" dt="2021-09-23T01:43:32.771" v="1580" actId="20577"/>
          <ac:spMkLst>
            <pc:docMk/>
            <pc:sldMk cId="704895934" sldId="261"/>
            <ac:spMk id="3" creationId="{3AEF83C7-E825-46A0-822B-A875015D195C}"/>
          </ac:spMkLst>
        </pc:spChg>
      </pc:sldChg>
      <pc:sldChg chg="modSp new mod">
        <pc:chgData name="Young, Benjamin" userId="7da6a715-4f12-493f-adfa-98c8e70e7c1f" providerId="ADAL" clId="{5600D6FE-7C21-4B77-9984-3EA45DB68B02}" dt="2021-09-23T01:46:56.236" v="2011" actId="20577"/>
        <pc:sldMkLst>
          <pc:docMk/>
          <pc:sldMk cId="4102698653" sldId="262"/>
        </pc:sldMkLst>
        <pc:spChg chg="mod">
          <ac:chgData name="Young, Benjamin" userId="7da6a715-4f12-493f-adfa-98c8e70e7c1f" providerId="ADAL" clId="{5600D6FE-7C21-4B77-9984-3EA45DB68B02}" dt="2021-09-23T01:43:45.881" v="1597" actId="20577"/>
          <ac:spMkLst>
            <pc:docMk/>
            <pc:sldMk cId="4102698653" sldId="262"/>
            <ac:spMk id="2" creationId="{5BA524CD-4052-4F43-AC73-30CC722F3A8E}"/>
          </ac:spMkLst>
        </pc:spChg>
        <pc:spChg chg="mod">
          <ac:chgData name="Young, Benjamin" userId="7da6a715-4f12-493f-adfa-98c8e70e7c1f" providerId="ADAL" clId="{5600D6FE-7C21-4B77-9984-3EA45DB68B02}" dt="2021-09-23T01:46:56.236" v="2011" actId="20577"/>
          <ac:spMkLst>
            <pc:docMk/>
            <pc:sldMk cId="4102698653" sldId="262"/>
            <ac:spMk id="3" creationId="{76133454-A3D8-4A5E-982E-2D90123634F2}"/>
          </ac:spMkLst>
        </pc:spChg>
      </pc:sldChg>
      <pc:sldChg chg="addSp delSp modSp new mod">
        <pc:chgData name="Young, Benjamin" userId="7da6a715-4f12-493f-adfa-98c8e70e7c1f" providerId="ADAL" clId="{5600D6FE-7C21-4B77-9984-3EA45DB68B02}" dt="2021-09-23T01:48:00.116" v="2104" actId="20577"/>
        <pc:sldMkLst>
          <pc:docMk/>
          <pc:sldMk cId="150798583" sldId="263"/>
        </pc:sldMkLst>
        <pc:spChg chg="mod">
          <ac:chgData name="Young, Benjamin" userId="7da6a715-4f12-493f-adfa-98c8e70e7c1f" providerId="ADAL" clId="{5600D6FE-7C21-4B77-9984-3EA45DB68B02}" dt="2021-09-23T01:46:29.029" v="1981" actId="20577"/>
          <ac:spMkLst>
            <pc:docMk/>
            <pc:sldMk cId="150798583" sldId="263"/>
            <ac:spMk id="2" creationId="{E37E63B5-292C-40F9-9F80-4289DDF092ED}"/>
          </ac:spMkLst>
        </pc:spChg>
        <pc:spChg chg="del">
          <ac:chgData name="Young, Benjamin" userId="7da6a715-4f12-493f-adfa-98c8e70e7c1f" providerId="ADAL" clId="{5600D6FE-7C21-4B77-9984-3EA45DB68B02}" dt="2021-09-23T01:46:32.828" v="1982" actId="3680"/>
          <ac:spMkLst>
            <pc:docMk/>
            <pc:sldMk cId="150798583" sldId="263"/>
            <ac:spMk id="3" creationId="{20AE7821-C635-40BF-B3E0-79F524717F1B}"/>
          </ac:spMkLst>
        </pc:spChg>
        <pc:spChg chg="add">
          <ac:chgData name="Young, Benjamin" userId="7da6a715-4f12-493f-adfa-98c8e70e7c1f" providerId="ADAL" clId="{5600D6FE-7C21-4B77-9984-3EA45DB68B02}" dt="2021-09-23T01:47:21.387" v="2016" actId="11529"/>
          <ac:spMkLst>
            <pc:docMk/>
            <pc:sldMk cId="150798583" sldId="263"/>
            <ac:spMk id="5" creationId="{D61990F2-17F9-4985-81EF-AAEFDBC2F8A0}"/>
          </ac:spMkLst>
        </pc:spChg>
        <pc:spChg chg="add mod">
          <ac:chgData name="Young, Benjamin" userId="7da6a715-4f12-493f-adfa-98c8e70e7c1f" providerId="ADAL" clId="{5600D6FE-7C21-4B77-9984-3EA45DB68B02}" dt="2021-09-23T01:47:41.064" v="2073" actId="5793"/>
          <ac:spMkLst>
            <pc:docMk/>
            <pc:sldMk cId="150798583" sldId="263"/>
            <ac:spMk id="6" creationId="{7CC50795-D029-4D22-84AE-D84EBC2ECECF}"/>
          </ac:spMkLst>
        </pc:spChg>
        <pc:spChg chg="add mod">
          <ac:chgData name="Young, Benjamin" userId="7da6a715-4f12-493f-adfa-98c8e70e7c1f" providerId="ADAL" clId="{5600D6FE-7C21-4B77-9984-3EA45DB68B02}" dt="2021-09-23T01:47:50.845" v="2075" actId="1076"/>
          <ac:spMkLst>
            <pc:docMk/>
            <pc:sldMk cId="150798583" sldId="263"/>
            <ac:spMk id="7" creationId="{788683AB-07A4-4F3D-8245-1A075227BC59}"/>
          </ac:spMkLst>
        </pc:spChg>
        <pc:spChg chg="add mod">
          <ac:chgData name="Young, Benjamin" userId="7da6a715-4f12-493f-adfa-98c8e70e7c1f" providerId="ADAL" clId="{5600D6FE-7C21-4B77-9984-3EA45DB68B02}" dt="2021-09-23T01:48:00.116" v="2104" actId="20577"/>
          <ac:spMkLst>
            <pc:docMk/>
            <pc:sldMk cId="150798583" sldId="263"/>
            <ac:spMk id="8" creationId="{0E23052C-C609-4534-A919-0B5697749916}"/>
          </ac:spMkLst>
        </pc:spChg>
        <pc:graphicFrameChg chg="add mod ord modGraphic">
          <ac:chgData name="Young, Benjamin" userId="7da6a715-4f12-493f-adfa-98c8e70e7c1f" providerId="ADAL" clId="{5600D6FE-7C21-4B77-9984-3EA45DB68B02}" dt="2021-09-23T01:47:10.220" v="2015" actId="1076"/>
          <ac:graphicFrameMkLst>
            <pc:docMk/>
            <pc:sldMk cId="150798583" sldId="263"/>
            <ac:graphicFrameMk id="4" creationId="{97074B05-EDA4-4CAA-8868-85770BA4C7A6}"/>
          </ac:graphicFrameMkLst>
        </pc:graphicFrameChg>
      </pc:sldChg>
      <pc:sldChg chg="modSp new mod">
        <pc:chgData name="Young, Benjamin" userId="7da6a715-4f12-493f-adfa-98c8e70e7c1f" providerId="ADAL" clId="{5600D6FE-7C21-4B77-9984-3EA45DB68B02}" dt="2021-09-23T01:54:04.052" v="2560" actId="20577"/>
        <pc:sldMkLst>
          <pc:docMk/>
          <pc:sldMk cId="3253902224" sldId="264"/>
        </pc:sldMkLst>
        <pc:spChg chg="mod">
          <ac:chgData name="Young, Benjamin" userId="7da6a715-4f12-493f-adfa-98c8e70e7c1f" providerId="ADAL" clId="{5600D6FE-7C21-4B77-9984-3EA45DB68B02}" dt="2021-09-23T01:50:11.685" v="2129" actId="20577"/>
          <ac:spMkLst>
            <pc:docMk/>
            <pc:sldMk cId="3253902224" sldId="264"/>
            <ac:spMk id="2" creationId="{0359E8EB-B31E-46F9-974E-26010AEC1813}"/>
          </ac:spMkLst>
        </pc:spChg>
        <pc:spChg chg="mod">
          <ac:chgData name="Young, Benjamin" userId="7da6a715-4f12-493f-adfa-98c8e70e7c1f" providerId="ADAL" clId="{5600D6FE-7C21-4B77-9984-3EA45DB68B02}" dt="2021-09-23T01:54:04.052" v="2560" actId="20577"/>
          <ac:spMkLst>
            <pc:docMk/>
            <pc:sldMk cId="3253902224" sldId="264"/>
            <ac:spMk id="3" creationId="{9DE6643A-3F38-4044-A0CF-B2FDCFF9A37B}"/>
          </ac:spMkLst>
        </pc:spChg>
      </pc:sldChg>
      <pc:sldChg chg="modSp new mod">
        <pc:chgData name="Young, Benjamin" userId="7da6a715-4f12-493f-adfa-98c8e70e7c1f" providerId="ADAL" clId="{5600D6FE-7C21-4B77-9984-3EA45DB68B02}" dt="2021-09-23T01:59:36.526" v="3262" actId="20577"/>
        <pc:sldMkLst>
          <pc:docMk/>
          <pc:sldMk cId="618308141" sldId="265"/>
        </pc:sldMkLst>
        <pc:spChg chg="mod">
          <ac:chgData name="Young, Benjamin" userId="7da6a715-4f12-493f-adfa-98c8e70e7c1f" providerId="ADAL" clId="{5600D6FE-7C21-4B77-9984-3EA45DB68B02}" dt="2021-09-23T01:58:09.578" v="2968" actId="20577"/>
          <ac:spMkLst>
            <pc:docMk/>
            <pc:sldMk cId="618308141" sldId="265"/>
            <ac:spMk id="2" creationId="{8FA14977-743E-4163-BE65-3BAC8E730D38}"/>
          </ac:spMkLst>
        </pc:spChg>
        <pc:spChg chg="mod">
          <ac:chgData name="Young, Benjamin" userId="7da6a715-4f12-493f-adfa-98c8e70e7c1f" providerId="ADAL" clId="{5600D6FE-7C21-4B77-9984-3EA45DB68B02}" dt="2021-09-23T01:59:36.526" v="3262" actId="20577"/>
          <ac:spMkLst>
            <pc:docMk/>
            <pc:sldMk cId="618308141" sldId="265"/>
            <ac:spMk id="3" creationId="{5BA2C921-5CEA-47A9-9306-D3D15860A452}"/>
          </ac:spMkLst>
        </pc:spChg>
      </pc:sldChg>
      <pc:sldChg chg="modSp new del mod">
        <pc:chgData name="Young, Benjamin" userId="7da6a715-4f12-493f-adfa-98c8e70e7c1f" providerId="ADAL" clId="{5600D6FE-7C21-4B77-9984-3EA45DB68B02}" dt="2021-09-23T01:56:49.459" v="2910" actId="2696"/>
        <pc:sldMkLst>
          <pc:docMk/>
          <pc:sldMk cId="3851425897" sldId="265"/>
        </pc:sldMkLst>
        <pc:spChg chg="mod">
          <ac:chgData name="Young, Benjamin" userId="7da6a715-4f12-493f-adfa-98c8e70e7c1f" providerId="ADAL" clId="{5600D6FE-7C21-4B77-9984-3EA45DB68B02}" dt="2021-09-23T01:55:01.974" v="2585" actId="20577"/>
          <ac:spMkLst>
            <pc:docMk/>
            <pc:sldMk cId="3851425897" sldId="265"/>
            <ac:spMk id="2" creationId="{29D3D48B-A878-45D7-9AC4-72B8CDE6BCFD}"/>
          </ac:spMkLst>
        </pc:spChg>
        <pc:spChg chg="mod">
          <ac:chgData name="Young, Benjamin" userId="7da6a715-4f12-493f-adfa-98c8e70e7c1f" providerId="ADAL" clId="{5600D6FE-7C21-4B77-9984-3EA45DB68B02}" dt="2021-09-23T01:56:23.050" v="2909" actId="20577"/>
          <ac:spMkLst>
            <pc:docMk/>
            <pc:sldMk cId="3851425897" sldId="265"/>
            <ac:spMk id="3" creationId="{1A0E2217-0285-4490-AB27-D8BCDE478899}"/>
          </ac:spMkLst>
        </pc:spChg>
      </pc:sldChg>
      <pc:sldChg chg="modSp new mod">
        <pc:chgData name="Young, Benjamin" userId="7da6a715-4f12-493f-adfa-98c8e70e7c1f" providerId="ADAL" clId="{5600D6FE-7C21-4B77-9984-3EA45DB68B02}" dt="2021-09-23T02:05:34.769" v="3903" actId="20577"/>
        <pc:sldMkLst>
          <pc:docMk/>
          <pc:sldMk cId="3702652001" sldId="266"/>
        </pc:sldMkLst>
        <pc:spChg chg="mod">
          <ac:chgData name="Young, Benjamin" userId="7da6a715-4f12-493f-adfa-98c8e70e7c1f" providerId="ADAL" clId="{5600D6FE-7C21-4B77-9984-3EA45DB68B02}" dt="2021-09-23T02:02:16.858" v="3277" actId="20577"/>
          <ac:spMkLst>
            <pc:docMk/>
            <pc:sldMk cId="3702652001" sldId="266"/>
            <ac:spMk id="2" creationId="{D49ADD2B-F2EB-4831-B148-B4EBEDC044BD}"/>
          </ac:spMkLst>
        </pc:spChg>
        <pc:spChg chg="mod">
          <ac:chgData name="Young, Benjamin" userId="7da6a715-4f12-493f-adfa-98c8e70e7c1f" providerId="ADAL" clId="{5600D6FE-7C21-4B77-9984-3EA45DB68B02}" dt="2021-09-23T02:05:34.769" v="3903" actId="20577"/>
          <ac:spMkLst>
            <pc:docMk/>
            <pc:sldMk cId="3702652001" sldId="266"/>
            <ac:spMk id="3" creationId="{EAC3B30C-1B07-4B12-86C4-373EEEF528DE}"/>
          </ac:spMkLst>
        </pc:spChg>
      </pc:sldChg>
      <pc:sldChg chg="modSp new mod">
        <pc:chgData name="Young, Benjamin" userId="7da6a715-4f12-493f-adfa-98c8e70e7c1f" providerId="ADAL" clId="{5600D6FE-7C21-4B77-9984-3EA45DB68B02}" dt="2021-09-23T02:19:34.425" v="4186" actId="20577"/>
        <pc:sldMkLst>
          <pc:docMk/>
          <pc:sldMk cId="3588438690" sldId="267"/>
        </pc:sldMkLst>
        <pc:spChg chg="mod">
          <ac:chgData name="Young, Benjamin" userId="7da6a715-4f12-493f-adfa-98c8e70e7c1f" providerId="ADAL" clId="{5600D6FE-7C21-4B77-9984-3EA45DB68B02}" dt="2021-09-23T02:06:01.368" v="3914" actId="20577"/>
          <ac:spMkLst>
            <pc:docMk/>
            <pc:sldMk cId="3588438690" sldId="267"/>
            <ac:spMk id="2" creationId="{CB93033F-D2B1-4C15-85D0-C2A723307C70}"/>
          </ac:spMkLst>
        </pc:spChg>
        <pc:spChg chg="mod">
          <ac:chgData name="Young, Benjamin" userId="7da6a715-4f12-493f-adfa-98c8e70e7c1f" providerId="ADAL" clId="{5600D6FE-7C21-4B77-9984-3EA45DB68B02}" dt="2021-09-23T02:19:34.425" v="4186" actId="20577"/>
          <ac:spMkLst>
            <pc:docMk/>
            <pc:sldMk cId="3588438690" sldId="267"/>
            <ac:spMk id="3" creationId="{CCB6A5CD-1E03-4AE6-9910-5202AE9C4206}"/>
          </ac:spMkLst>
        </pc:spChg>
      </pc:sldChg>
      <pc:sldChg chg="addSp delSp modSp new mod">
        <pc:chgData name="Young, Benjamin" userId="7da6a715-4f12-493f-adfa-98c8e70e7c1f" providerId="ADAL" clId="{5600D6FE-7C21-4B77-9984-3EA45DB68B02}" dt="2021-09-23T02:21:40.840" v="4408" actId="20577"/>
        <pc:sldMkLst>
          <pc:docMk/>
          <pc:sldMk cId="4162544056" sldId="268"/>
        </pc:sldMkLst>
        <pc:spChg chg="mod">
          <ac:chgData name="Young, Benjamin" userId="7da6a715-4f12-493f-adfa-98c8e70e7c1f" providerId="ADAL" clId="{5600D6FE-7C21-4B77-9984-3EA45DB68B02}" dt="2021-09-23T02:19:55.323" v="4200"/>
          <ac:spMkLst>
            <pc:docMk/>
            <pc:sldMk cId="4162544056" sldId="268"/>
            <ac:spMk id="2" creationId="{389EDD8A-1B96-4AB8-A616-54DE32568AD9}"/>
          </ac:spMkLst>
        </pc:spChg>
        <pc:spChg chg="del">
          <ac:chgData name="Young, Benjamin" userId="7da6a715-4f12-493f-adfa-98c8e70e7c1f" providerId="ADAL" clId="{5600D6FE-7C21-4B77-9984-3EA45DB68B02}" dt="2021-09-23T02:20:09.504" v="4201" actId="3680"/>
          <ac:spMkLst>
            <pc:docMk/>
            <pc:sldMk cId="4162544056" sldId="268"/>
            <ac:spMk id="3" creationId="{118057AC-6525-42E1-94B7-9260B9B97866}"/>
          </ac:spMkLst>
        </pc:spChg>
        <pc:spChg chg="add mod">
          <ac:chgData name="Young, Benjamin" userId="7da6a715-4f12-493f-adfa-98c8e70e7c1f" providerId="ADAL" clId="{5600D6FE-7C21-4B77-9984-3EA45DB68B02}" dt="2021-09-23T02:21:40.840" v="4408" actId="20577"/>
          <ac:spMkLst>
            <pc:docMk/>
            <pc:sldMk cId="4162544056" sldId="268"/>
            <ac:spMk id="5" creationId="{C2A11613-939A-4840-A8CB-2F658610D01F}"/>
          </ac:spMkLst>
        </pc:spChg>
        <pc:graphicFrameChg chg="add mod ord modGraphic">
          <ac:chgData name="Young, Benjamin" userId="7da6a715-4f12-493f-adfa-98c8e70e7c1f" providerId="ADAL" clId="{5600D6FE-7C21-4B77-9984-3EA45DB68B02}" dt="2021-09-23T02:20:37.644" v="4228" actId="122"/>
          <ac:graphicFrameMkLst>
            <pc:docMk/>
            <pc:sldMk cId="4162544056" sldId="268"/>
            <ac:graphicFrameMk id="4" creationId="{C6806617-A8D9-4041-ABA5-321C9BE2820D}"/>
          </ac:graphicFrameMkLst>
        </pc:graphicFrameChg>
      </pc:sldChg>
    </pc:docChg>
  </pc:docChgLst>
  <pc:docChgLst>
    <pc:chgData name="Young, Benjamin" userId="7da6a715-4f12-493f-adfa-98c8e70e7c1f" providerId="ADAL" clId="{7F808977-6FF5-48F5-9DEB-AB75ABD84F36}"/>
    <pc:docChg chg="undo custSel addSld modSld">
      <pc:chgData name="Young, Benjamin" userId="7da6a715-4f12-493f-adfa-98c8e70e7c1f" providerId="ADAL" clId="{7F808977-6FF5-48F5-9DEB-AB75ABD84F36}" dt="2021-09-27T20:50:29.237" v="2317" actId="20577"/>
      <pc:docMkLst>
        <pc:docMk/>
      </pc:docMkLst>
      <pc:sldChg chg="modSp mod">
        <pc:chgData name="Young, Benjamin" userId="7da6a715-4f12-493f-adfa-98c8e70e7c1f" providerId="ADAL" clId="{7F808977-6FF5-48F5-9DEB-AB75ABD84F36}" dt="2021-09-27T20:49:17.497" v="2212" actId="20577"/>
        <pc:sldMkLst>
          <pc:docMk/>
          <pc:sldMk cId="3588438690" sldId="267"/>
        </pc:sldMkLst>
        <pc:spChg chg="mod">
          <ac:chgData name="Young, Benjamin" userId="7da6a715-4f12-493f-adfa-98c8e70e7c1f" providerId="ADAL" clId="{7F808977-6FF5-48F5-9DEB-AB75ABD84F36}" dt="2021-09-27T20:49:17.497" v="2212" actId="20577"/>
          <ac:spMkLst>
            <pc:docMk/>
            <pc:sldMk cId="3588438690" sldId="267"/>
            <ac:spMk id="3" creationId="{CCB6A5CD-1E03-4AE6-9910-5202AE9C4206}"/>
          </ac:spMkLst>
        </pc:spChg>
      </pc:sldChg>
      <pc:sldChg chg="modSp mod">
        <pc:chgData name="Young, Benjamin" userId="7da6a715-4f12-493f-adfa-98c8e70e7c1f" providerId="ADAL" clId="{7F808977-6FF5-48F5-9DEB-AB75ABD84F36}" dt="2021-09-27T20:50:29.237" v="2317" actId="20577"/>
        <pc:sldMkLst>
          <pc:docMk/>
          <pc:sldMk cId="4162544056" sldId="268"/>
        </pc:sldMkLst>
        <pc:spChg chg="mod">
          <ac:chgData name="Young, Benjamin" userId="7da6a715-4f12-493f-adfa-98c8e70e7c1f" providerId="ADAL" clId="{7F808977-6FF5-48F5-9DEB-AB75ABD84F36}" dt="2021-09-27T20:50:29.237" v="2317" actId="20577"/>
          <ac:spMkLst>
            <pc:docMk/>
            <pc:sldMk cId="4162544056" sldId="268"/>
            <ac:spMk id="5" creationId="{C2A11613-939A-4840-A8CB-2F658610D01F}"/>
          </ac:spMkLst>
        </pc:spChg>
      </pc:sldChg>
      <pc:sldChg chg="addSp modSp new mod">
        <pc:chgData name="Young, Benjamin" userId="7da6a715-4f12-493f-adfa-98c8e70e7c1f" providerId="ADAL" clId="{7F808977-6FF5-48F5-9DEB-AB75ABD84F36}" dt="2021-09-23T18:54:36.731" v="237" actId="122"/>
        <pc:sldMkLst>
          <pc:docMk/>
          <pc:sldMk cId="2154202184" sldId="269"/>
        </pc:sldMkLst>
        <pc:spChg chg="mod">
          <ac:chgData name="Young, Benjamin" userId="7da6a715-4f12-493f-adfa-98c8e70e7c1f" providerId="ADAL" clId="{7F808977-6FF5-48F5-9DEB-AB75ABD84F36}" dt="2021-09-23T18:52:36.807" v="21" actId="20577"/>
          <ac:spMkLst>
            <pc:docMk/>
            <pc:sldMk cId="2154202184" sldId="269"/>
            <ac:spMk id="2" creationId="{23595CFF-BC2E-4FFF-B8B3-21D018446ADC}"/>
          </ac:spMkLst>
        </pc:spChg>
        <pc:spChg chg="mod">
          <ac:chgData name="Young, Benjamin" userId="7da6a715-4f12-493f-adfa-98c8e70e7c1f" providerId="ADAL" clId="{7F808977-6FF5-48F5-9DEB-AB75ABD84F36}" dt="2021-09-23T18:54:01.091" v="206" actId="20577"/>
          <ac:spMkLst>
            <pc:docMk/>
            <pc:sldMk cId="2154202184" sldId="269"/>
            <ac:spMk id="3" creationId="{1360BEB0-8B18-4825-B70F-BD5AF2C95A99}"/>
          </ac:spMkLst>
        </pc:spChg>
        <pc:graphicFrameChg chg="add mod modGraphic">
          <ac:chgData name="Young, Benjamin" userId="7da6a715-4f12-493f-adfa-98c8e70e7c1f" providerId="ADAL" clId="{7F808977-6FF5-48F5-9DEB-AB75ABD84F36}" dt="2021-09-23T18:54:36.731" v="237" actId="122"/>
          <ac:graphicFrameMkLst>
            <pc:docMk/>
            <pc:sldMk cId="2154202184" sldId="269"/>
            <ac:graphicFrameMk id="4" creationId="{65F5C434-CE31-4D16-AD8A-AAD877C8384A}"/>
          </ac:graphicFrameMkLst>
        </pc:graphicFrameChg>
      </pc:sldChg>
      <pc:sldChg chg="modSp new mod">
        <pc:chgData name="Young, Benjamin" userId="7da6a715-4f12-493f-adfa-98c8e70e7c1f" providerId="ADAL" clId="{7F808977-6FF5-48F5-9DEB-AB75ABD84F36}" dt="2021-09-23T19:19:32.778" v="2063" actId="20577"/>
        <pc:sldMkLst>
          <pc:docMk/>
          <pc:sldMk cId="3173763144" sldId="270"/>
        </pc:sldMkLst>
        <pc:spChg chg="mod">
          <ac:chgData name="Young, Benjamin" userId="7da6a715-4f12-493f-adfa-98c8e70e7c1f" providerId="ADAL" clId="{7F808977-6FF5-48F5-9DEB-AB75ABD84F36}" dt="2021-09-23T18:55:06.382" v="255" actId="20577"/>
          <ac:spMkLst>
            <pc:docMk/>
            <pc:sldMk cId="3173763144" sldId="270"/>
            <ac:spMk id="2" creationId="{1FA1FC69-4EC8-4002-83C9-A6A352766A6D}"/>
          </ac:spMkLst>
        </pc:spChg>
        <pc:spChg chg="mod">
          <ac:chgData name="Young, Benjamin" userId="7da6a715-4f12-493f-adfa-98c8e70e7c1f" providerId="ADAL" clId="{7F808977-6FF5-48F5-9DEB-AB75ABD84F36}" dt="2021-09-23T19:19:32.778" v="2063" actId="20577"/>
          <ac:spMkLst>
            <pc:docMk/>
            <pc:sldMk cId="3173763144" sldId="270"/>
            <ac:spMk id="3" creationId="{ABE271E1-70AA-4450-B363-5D0936603526}"/>
          </ac:spMkLst>
        </pc:spChg>
      </pc:sldChg>
      <pc:sldChg chg="modSp new mod">
        <pc:chgData name="Young, Benjamin" userId="7da6a715-4f12-493f-adfa-98c8e70e7c1f" providerId="ADAL" clId="{7F808977-6FF5-48F5-9DEB-AB75ABD84F36}" dt="2021-09-23T19:05:25.324" v="1178" actId="20577"/>
        <pc:sldMkLst>
          <pc:docMk/>
          <pc:sldMk cId="241452356" sldId="271"/>
        </pc:sldMkLst>
        <pc:spChg chg="mod">
          <ac:chgData name="Young, Benjamin" userId="7da6a715-4f12-493f-adfa-98c8e70e7c1f" providerId="ADAL" clId="{7F808977-6FF5-48F5-9DEB-AB75ABD84F36}" dt="2021-09-23T19:00:57.794" v="690" actId="20577"/>
          <ac:spMkLst>
            <pc:docMk/>
            <pc:sldMk cId="241452356" sldId="271"/>
            <ac:spMk id="2" creationId="{BEF564F7-5575-48FD-8484-AC2419CDC5B8}"/>
          </ac:spMkLst>
        </pc:spChg>
        <pc:spChg chg="mod">
          <ac:chgData name="Young, Benjamin" userId="7da6a715-4f12-493f-adfa-98c8e70e7c1f" providerId="ADAL" clId="{7F808977-6FF5-48F5-9DEB-AB75ABD84F36}" dt="2021-09-23T19:05:25.324" v="1178" actId="20577"/>
          <ac:spMkLst>
            <pc:docMk/>
            <pc:sldMk cId="241452356" sldId="271"/>
            <ac:spMk id="3" creationId="{77A354E4-C55B-4B8F-B1D5-3958E90D23BC}"/>
          </ac:spMkLst>
        </pc:spChg>
      </pc:sldChg>
      <pc:sldChg chg="modSp new mod">
        <pc:chgData name="Young, Benjamin" userId="7da6a715-4f12-493f-adfa-98c8e70e7c1f" providerId="ADAL" clId="{7F808977-6FF5-48F5-9DEB-AB75ABD84F36}" dt="2021-09-27T19:34:04.973" v="2117" actId="20577"/>
        <pc:sldMkLst>
          <pc:docMk/>
          <pc:sldMk cId="3314393322" sldId="272"/>
        </pc:sldMkLst>
        <pc:spChg chg="mod">
          <ac:chgData name="Young, Benjamin" userId="7da6a715-4f12-493f-adfa-98c8e70e7c1f" providerId="ADAL" clId="{7F808977-6FF5-48F5-9DEB-AB75ABD84F36}" dt="2021-09-23T19:05:37.178" v="1196" actId="20577"/>
          <ac:spMkLst>
            <pc:docMk/>
            <pc:sldMk cId="3314393322" sldId="272"/>
            <ac:spMk id="2" creationId="{1AF24E4C-86D4-4C7E-B937-4D13AEACCFDC}"/>
          </ac:spMkLst>
        </pc:spChg>
        <pc:spChg chg="mod">
          <ac:chgData name="Young, Benjamin" userId="7da6a715-4f12-493f-adfa-98c8e70e7c1f" providerId="ADAL" clId="{7F808977-6FF5-48F5-9DEB-AB75ABD84F36}" dt="2021-09-27T19:34:04.973" v="2117" actId="20577"/>
          <ac:spMkLst>
            <pc:docMk/>
            <pc:sldMk cId="3314393322" sldId="272"/>
            <ac:spMk id="3" creationId="{F98C9391-2379-4C12-AA0B-225D16ABEAB8}"/>
          </ac:spMkLst>
        </pc:spChg>
      </pc:sldChg>
      <pc:sldChg chg="modSp new mod">
        <pc:chgData name="Young, Benjamin" userId="7da6a715-4f12-493f-adfa-98c8e70e7c1f" providerId="ADAL" clId="{7F808977-6FF5-48F5-9DEB-AB75ABD84F36}" dt="2021-09-23T19:13:48.313" v="1751" actId="20577"/>
        <pc:sldMkLst>
          <pc:docMk/>
          <pc:sldMk cId="4110965070" sldId="273"/>
        </pc:sldMkLst>
        <pc:spChg chg="mod">
          <ac:chgData name="Young, Benjamin" userId="7da6a715-4f12-493f-adfa-98c8e70e7c1f" providerId="ADAL" clId="{7F808977-6FF5-48F5-9DEB-AB75ABD84F36}" dt="2021-09-23T19:10:49.362" v="1440" actId="20577"/>
          <ac:spMkLst>
            <pc:docMk/>
            <pc:sldMk cId="4110965070" sldId="273"/>
            <ac:spMk id="2" creationId="{579A3AC2-03D8-46D8-8780-214534F4D45D}"/>
          </ac:spMkLst>
        </pc:spChg>
        <pc:spChg chg="mod">
          <ac:chgData name="Young, Benjamin" userId="7da6a715-4f12-493f-adfa-98c8e70e7c1f" providerId="ADAL" clId="{7F808977-6FF5-48F5-9DEB-AB75ABD84F36}" dt="2021-09-23T19:13:48.313" v="1751" actId="20577"/>
          <ac:spMkLst>
            <pc:docMk/>
            <pc:sldMk cId="4110965070" sldId="273"/>
            <ac:spMk id="3" creationId="{32685459-5CC7-45C7-AF18-6491272C7495}"/>
          </ac:spMkLst>
        </pc:spChg>
      </pc:sldChg>
      <pc:sldChg chg="modSp new mod">
        <pc:chgData name="Young, Benjamin" userId="7da6a715-4f12-493f-adfa-98c8e70e7c1f" providerId="ADAL" clId="{7F808977-6FF5-48F5-9DEB-AB75ABD84F36}" dt="2021-09-23T19:16:39.474" v="2052" actId="20577"/>
        <pc:sldMkLst>
          <pc:docMk/>
          <pc:sldMk cId="2357391080" sldId="274"/>
        </pc:sldMkLst>
        <pc:spChg chg="mod">
          <ac:chgData name="Young, Benjamin" userId="7da6a715-4f12-493f-adfa-98c8e70e7c1f" providerId="ADAL" clId="{7F808977-6FF5-48F5-9DEB-AB75ABD84F36}" dt="2021-09-23T19:14:07.572" v="1767" actId="20577"/>
          <ac:spMkLst>
            <pc:docMk/>
            <pc:sldMk cId="2357391080" sldId="274"/>
            <ac:spMk id="2" creationId="{41FF798D-88CA-4C4E-8CEF-3941B8B8A89E}"/>
          </ac:spMkLst>
        </pc:spChg>
        <pc:spChg chg="mod">
          <ac:chgData name="Young, Benjamin" userId="7da6a715-4f12-493f-adfa-98c8e70e7c1f" providerId="ADAL" clId="{7F808977-6FF5-48F5-9DEB-AB75ABD84F36}" dt="2021-09-23T19:16:39.474" v="2052" actId="20577"/>
          <ac:spMkLst>
            <pc:docMk/>
            <pc:sldMk cId="2357391080" sldId="274"/>
            <ac:spMk id="3" creationId="{8D285720-7A3F-4048-9A9F-C95741C4EB8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3T01:32:14.4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1392 68,'-10'-1,"0"0,0-1,0-1,0 1,1-2,-1 1,-12-8,8 5,1 0,-23-6,6 6,0 1,-1 2,-46 0,-923 3,998 0,-1 0,0 0,0 0,0 0,1 1,-1-1,0 1,1 0,-1-1,0 1,1 0,-1 1,1-1,-1 0,1 1,0-1,0 1,-1 0,1 0,0 0,1 0,-1 0,-2 4,2-2,0 0,1 0,0 1,0-1,0 0,0 1,1-1,0 1,0-1,0 1,0-1,1 0,-1 1,3 5,41 148,-28-105,69 245,-16-60,-50-179,18 102,-10-47,-4-25,14 37,-28-100,-2-3,17 49,18 88,-36-133,17 45,-8-29,4 43,-7-27,-12-57,8 27,-1 1,-2 0,2 49,2-9,-1-4,9 69,-9-70,1 5,-8-40,1-1,8 35,-6-23,-1 0,-4 76,-2-32,4 1557,-1-1629,2 0,4 22,3 23,-8-44,1 0,0 0,10 27,-8-28,0 1,-1-1,-1 1,2 17,-4-28,-1-1,1 0,1 0,-1 1,0-1,1 0,-1 0,1 0,-1 0,1 1,0-1,0 0,0 0,0 0,0-1,1 1,-1 0,0 0,4 2,-2-2,0-1,0 1,0-1,1 0,-1 0,0 0,1 0,-1-1,1 1,-1-1,0 0,6 0,519-4,-513 5,1 1,20 4,31 3,31-1,-63-3,36-1,-23-3,-25 0,-1-1,31-3,-52 3,-1 0,0 0,0 0,1 0,-1 0,0 0,0 0,0 0,1 0,-1-1,0 1,0 0,1 0,-1 0,0 0,0 0,1 0,-1 0,0-1,0 1,0 0,0 0,1 0,-1 0,0-1,0 1,0 0,0 0,0 0,1-1,-1 1,0 0,0 0,0-1,0 1,0 0,0 0,0-1,0 1,0 0,0-1,-3-2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3T01:32:17.8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1510 0,'-38'3,"1"2,-45 11,36-7,-158 43,15-4,102-17,58-19,-57 15,-25 5,74-20,-67 13,28-11,42-7,1-2,-61 2,91-7,0 0,0 0,0 0,0 0,0 1,0-1,0 1,0 0,1 0,-1 0,0 0,1 0,-1 0,0 1,1-1,0 1,-1 0,1 0,0 0,0 0,0 0,0 0,-2 3,1 3,-1 0,1 0,0 0,1 0,0 0,-2 17,-12 42,11-50,1 1,0 0,-2 31,-10 69,7-40,1 7,-1 1,6-59,-2 36,7 46,-4 121,-15-112,1-33,10-64,2 1,0 1,0 30,2 18,5 94,5-119,2 10,-7-23,3-1,1 1,1-1,1 0,22 46,-17-41,16 53,-16-45,21 46,-10-35,33 65,57 113,-79-154,-15-30,-14-29,0 0,8 43,-6-23,-2-9,-1-1,-1 1,0 54,-4-71,1 1,4 21,2 30,-8 356,-1-420,1 0,1 0,-1 0,0-1,1 1,-1 0,1 0,0-1,0 1,0-1,0 1,1-1,-1 1,1-1,-1 0,1 1,0-1,0 0,0 0,0 0,0-1,0 1,1 0,-1-1,0 0,1 1,-1-1,1 0,0 0,-1 0,1-1,4 1,9 2,1-2,0 0,-1-1,27-2,-4-1,520 3,-545 0,1-2,26-6,-10 2,-30 5,1 1,-1 0,0 0,0 0,0-1,0 1,0 0,0-1,1 1,-1-1,0 0,0 1,0-1,-1 0,1 0,2-1,-3 1,0 1,0-1,1 0,-1 0,0 0,0 0,0 1,0-1,0 0,0 0,0 0,0 0,-1 1,1-1,0 0,0 0,-1 1,1-1,0 0,-1 0,1 1,-1-1,0-1,-4-6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DAD2-AEF4-4368-8416-309F8C775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5A48E-544F-4B3E-B5F0-EA8DE131F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FB298-E6F1-4DE9-9FF7-1923ECFB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B323-9547-41DD-A2CE-1AD0062771F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917D2-0546-4757-90F7-FFC46784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75B6-BFB2-41C6-AE90-6B414AC9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268-E460-4A07-8648-E9674BCA1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45A4-0F87-4E44-A885-01CFECB0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9B535-BF90-40B9-B44A-1AE0F6182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4C331-A0B1-422E-9652-6AD2F9B2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B323-9547-41DD-A2CE-1AD0062771F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EA566-9900-46C9-A38D-E69C504D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E8121-9E32-45AD-BA5A-DFF6BFEE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268-E460-4A07-8648-E9674BCA1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4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2F4B5-221D-4C95-B7FB-B329E3751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4E73E-E2A8-4565-8581-51DE9237E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30319-A7F4-4B7A-841D-9814A23E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B323-9547-41DD-A2CE-1AD0062771F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D6A96-B5C9-4000-8EF2-52CA8AD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FD5ED-DFE0-40CC-BF53-AACBC33E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268-E460-4A07-8648-E9674BCA1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5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0EC9-9AF1-432A-A1E3-3692D687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25903-D437-4D8C-9525-1A338C8BA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01695-47D9-4932-9BDC-63100A67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B323-9547-41DD-A2CE-1AD0062771F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40222-273C-4CA0-8CA0-D6D74919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8520A-B7CF-4848-8534-11A9BF06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268-E460-4A07-8648-E9674BCA1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2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8809-B07A-4397-A9C8-2646C7C2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6DB3B-2B1A-421C-BCEC-E2BE84CC0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44431-2512-44CF-8473-A74583F8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B323-9547-41DD-A2CE-1AD0062771F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1B13-1BD1-4264-8F1D-C4A1F292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7CA54-C5A5-4697-9255-EE1B648D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268-E460-4A07-8648-E9674BCA1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2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C42D-1FC4-4A3A-8AD4-E0DC97B1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029D3-8F7C-4882-B14E-6A80F864B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A096B-7A30-4CEA-A6A8-469938F3B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CBF2F-14ED-4BFB-94B7-3C9CE3B7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B323-9547-41DD-A2CE-1AD0062771F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ADD67-25BE-478B-BC2A-8514903F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5C4B3-CA61-49A4-A2DD-A7C6EABE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268-E460-4A07-8648-E9674BCA1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6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CC67-D8D9-41B8-8744-45409259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80A5C-BAD2-4177-A9C5-C5A768175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6A2C-7FDC-436D-81E9-A00E8DEEC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F5E61-7790-497C-BC20-4E0A01FA9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71D0C-6B07-4907-8C45-1E53483EF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F8DF6-9DE6-4198-BAAD-A7595042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B323-9547-41DD-A2CE-1AD0062771F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3B2FD-20A1-465F-9832-26139E92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0E92F-C485-4164-BA97-26FE11B3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268-E460-4A07-8648-E9674BCA1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2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6637-A9EA-4B34-A130-7FA8786B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549C5-F246-4184-BB6A-6B100072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B323-9547-41DD-A2CE-1AD0062771F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40B9A-F917-4D97-8C11-E0A83DB7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091A1-1B22-48E6-BE2F-BA8E29F8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268-E460-4A07-8648-E9674BCA1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7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C7D93-4E75-493B-97A6-4C7B18A7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B323-9547-41DD-A2CE-1AD0062771F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285C1-E430-4491-94DF-C748901F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3F0A6-7D9E-467C-ACE5-188B920E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268-E460-4A07-8648-E9674BCA1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0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10FE-C075-4650-BC36-38F3FC1C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2C6B-96DD-4055-B65E-6B713F6CF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94ED3-DF06-4E6B-AE6D-E930ABA49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E613F-5A61-4E40-8D25-AA6DA179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B323-9547-41DD-A2CE-1AD0062771F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B36E8-324B-4111-A58B-FC2DBAA2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5ECE6-C673-4C39-8A28-501D451B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268-E460-4A07-8648-E9674BCA1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9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AEFA-F40A-4490-8836-48F1E540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80C66-BED8-4092-ACFC-0AD1E28E9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13507-2AFD-4273-93C0-197075749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4D4E2-57BD-4A22-80A3-06C0074B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B323-9547-41DD-A2CE-1AD0062771F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093D8-89D4-44D4-8C9E-FEFACA78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29BC9-914B-4FA1-96AA-35F9CADC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268-E460-4A07-8648-E9674BCA1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C9774-3C91-4CE5-9E6D-E31F4DFD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AD3DC-9D61-4CA1-A4C7-ACECDDCBE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1F255-0BE1-46CF-9B98-4519C9141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AB323-9547-41DD-A2CE-1AD0062771F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B276E-5BDA-40AC-AE0C-3F044F139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C829-E7CB-4392-AF37-561E570DB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F8268-E460-4A07-8648-E9674BCA1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1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BB9B-6479-4B09-A33D-87CA1D6DC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0447 Recitation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CC9C5-E1FA-4C2E-A7C5-EE8E4F9E6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0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4977-743E-4163-BE65-3BAC8E73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 Variable in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C921-5CEA-47A9-9306-D3D15860A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know enough to modify a variable in MIPS</a:t>
            </a:r>
          </a:p>
          <a:p>
            <a:r>
              <a:rPr lang="en-US" dirty="0"/>
              <a:t>This is a 3 step process</a:t>
            </a:r>
          </a:p>
          <a:p>
            <a:pPr lvl="1"/>
            <a:r>
              <a:rPr lang="en-US" dirty="0"/>
              <a:t>Load the variable’s value into a register: </a:t>
            </a:r>
            <a:r>
              <a:rPr lang="en-US" b="1" dirty="0" err="1"/>
              <a:t>lw</a:t>
            </a:r>
            <a:r>
              <a:rPr lang="en-US" b="1" dirty="0"/>
              <a:t> t0, x</a:t>
            </a:r>
          </a:p>
          <a:p>
            <a:pPr lvl="1"/>
            <a:r>
              <a:rPr lang="en-US" dirty="0"/>
              <a:t>Modify the value: </a:t>
            </a:r>
            <a:r>
              <a:rPr lang="en-US" b="1" dirty="0"/>
              <a:t>add t0, t0, 1</a:t>
            </a:r>
            <a:endParaRPr lang="en-US" dirty="0"/>
          </a:p>
          <a:p>
            <a:pPr lvl="1"/>
            <a:r>
              <a:rPr lang="en-US" dirty="0"/>
              <a:t>Store the new value back to memory: </a:t>
            </a:r>
            <a:r>
              <a:rPr lang="en-US" b="1" dirty="0" err="1"/>
              <a:t>sw</a:t>
            </a:r>
            <a:r>
              <a:rPr lang="en-US" b="1" dirty="0"/>
              <a:t> t0, x</a:t>
            </a:r>
            <a:endParaRPr lang="en-US" dirty="0"/>
          </a:p>
          <a:p>
            <a:r>
              <a:rPr lang="en-US" dirty="0"/>
              <a:t>Pretty straightforward! Just a bit tedious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0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DD2B-F2EB-4831-B148-B4EBEDC0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3B30C-1B07-4B12-86C4-373EEEF52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MIPS also allows us to work with bytes and half-words (16 bits)</a:t>
            </a:r>
          </a:p>
          <a:p>
            <a:r>
              <a:rPr lang="en-US" dirty="0"/>
              <a:t>The </a:t>
            </a:r>
            <a:r>
              <a:rPr lang="en-US" dirty="0" err="1"/>
              <a:t>lb</a:t>
            </a:r>
            <a:r>
              <a:rPr lang="en-US" dirty="0"/>
              <a:t>/sb and </a:t>
            </a:r>
            <a:r>
              <a:rPr lang="en-US" dirty="0" err="1"/>
              <a:t>lh</a:t>
            </a:r>
            <a:r>
              <a:rPr lang="en-US" dirty="0"/>
              <a:t>/</a:t>
            </a:r>
            <a:r>
              <a:rPr lang="en-US" dirty="0" err="1"/>
              <a:t>sh</a:t>
            </a:r>
            <a:r>
              <a:rPr lang="en-US" dirty="0"/>
              <a:t> instructions handle loading/storing for those types</a:t>
            </a:r>
          </a:p>
          <a:p>
            <a:r>
              <a:rPr lang="en-US" dirty="0"/>
              <a:t>What happens when a smaller value goes into a bigger register?</a:t>
            </a:r>
          </a:p>
          <a:p>
            <a:pPr lvl="1"/>
            <a:r>
              <a:rPr lang="en-US" dirty="0"/>
              <a:t>MIPS uses </a:t>
            </a:r>
            <a:r>
              <a:rPr lang="en-US" b="1" dirty="0"/>
              <a:t>sign extension</a:t>
            </a:r>
            <a:r>
              <a:rPr lang="en-US" b="1" i="1" dirty="0"/>
              <a:t> – </a:t>
            </a:r>
            <a:r>
              <a:rPr lang="en-US" i="1" dirty="0"/>
              <a:t>the most significant bit will “spread” out to the left and fill the register</a:t>
            </a:r>
          </a:p>
          <a:p>
            <a:r>
              <a:rPr lang="en-US" dirty="0"/>
              <a:t>What happens when a bigger value goes to a smaller variable?</a:t>
            </a:r>
          </a:p>
          <a:p>
            <a:pPr lvl="1"/>
            <a:r>
              <a:rPr lang="en-US" b="1" dirty="0"/>
              <a:t>Truncation – </a:t>
            </a:r>
            <a:r>
              <a:rPr lang="en-US" dirty="0"/>
              <a:t>If you use </a:t>
            </a:r>
            <a:r>
              <a:rPr lang="en-US" dirty="0" err="1"/>
              <a:t>sh</a:t>
            </a:r>
            <a:r>
              <a:rPr lang="en-US" dirty="0"/>
              <a:t> to store a register into a half-word variable, the left half of the value in the register is discarded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2652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033F-D2B1-4C15-85D0-C2A72330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A5CD-1E03-4AE6-9910-5202AE9C4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view a sequence of bytes as a larger value, endianness refers to how we arrange those bytes in memory</a:t>
            </a:r>
          </a:p>
          <a:p>
            <a:r>
              <a:rPr lang="en-US" dirty="0"/>
              <a:t>Big endian </a:t>
            </a:r>
          </a:p>
          <a:p>
            <a:pPr lvl="1"/>
            <a:r>
              <a:rPr lang="en-US" dirty="0"/>
              <a:t>The end of the sequence is written in the </a:t>
            </a:r>
            <a:r>
              <a:rPr lang="en-US" b="1" dirty="0"/>
              <a:t>biggest </a:t>
            </a:r>
            <a:r>
              <a:rPr lang="en-US" dirty="0"/>
              <a:t>address</a:t>
            </a:r>
          </a:p>
          <a:p>
            <a:r>
              <a:rPr lang="en-US" dirty="0"/>
              <a:t>Little endian</a:t>
            </a:r>
          </a:p>
          <a:p>
            <a:pPr lvl="1"/>
            <a:r>
              <a:rPr lang="en-US" dirty="0"/>
              <a:t>The end of the sequence is written in the </a:t>
            </a:r>
            <a:r>
              <a:rPr lang="en-US" b="1" dirty="0"/>
              <a:t>smallest</a:t>
            </a:r>
            <a:r>
              <a:rPr lang="en-US" dirty="0"/>
              <a:t> address</a:t>
            </a:r>
          </a:p>
        </p:txBody>
      </p:sp>
    </p:spTree>
    <p:extLst>
      <p:ext uri="{BB962C8B-B14F-4D97-AF65-F5344CB8AC3E}">
        <p14:creationId xmlns:p14="http://schemas.microsoft.com/office/powerpoint/2010/main" val="3588438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DD8A-1B96-4AB8-A616-54DE3256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806617-A8D9-4041-ABA5-321C9BE282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073866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3236006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67506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4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40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523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50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441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2A11613-939A-4840-A8CB-2F658610D01F}"/>
              </a:ext>
            </a:extLst>
          </p:cNvPr>
          <p:cNvSpPr txBox="1"/>
          <p:nvPr/>
        </p:nvSpPr>
        <p:spPr>
          <a:xfrm>
            <a:off x="1018032" y="3846576"/>
            <a:ext cx="5309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this is little-endian: The end is in the smallest address and we get DEC0EFBE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this is big-endian</a:t>
            </a:r>
            <a:r>
              <a:rPr lang="en-US"/>
              <a:t>: The end is in the largest address and we get BEEFC0DE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44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5CFF-BC2E-4FFF-B8B3-21D01844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0BEB0-8B18-4825-B70F-BD5AF2C95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just a contiguous sequence of bytes in memory</a:t>
            </a:r>
          </a:p>
          <a:p>
            <a:r>
              <a:rPr lang="en-US" dirty="0"/>
              <a:t>If we said in Java: byte[] b = {1, 2, 3}</a:t>
            </a:r>
          </a:p>
          <a:p>
            <a:r>
              <a:rPr lang="en-US" dirty="0"/>
              <a:t>In memory it would like </a:t>
            </a:r>
            <a:r>
              <a:rPr lang="en-US" dirty="0" err="1"/>
              <a:t>like</a:t>
            </a:r>
            <a:r>
              <a:rPr lang="en-US" dirty="0"/>
              <a:t>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F5C434-CE31-4D16-AD8A-AAD877C83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980347"/>
              </p:ext>
            </p:extLst>
          </p:nvPr>
        </p:nvGraphicFramePr>
        <p:xfrm>
          <a:off x="1831975" y="342900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424077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40325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74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36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02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643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20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FC69-4EC8-4002-83C9-A6A35276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71E1-70AA-4450-B363-5D093660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last slide, we </a:t>
            </a:r>
            <a:r>
              <a:rPr lang="en-US"/>
              <a:t>could index </a:t>
            </a:r>
            <a:r>
              <a:rPr lang="en-US" dirty="0"/>
              <a:t>each element by adding 1 to the preceding address</a:t>
            </a:r>
          </a:p>
          <a:p>
            <a:r>
              <a:rPr lang="en-US" dirty="0"/>
              <a:t>This is not always the case!</a:t>
            </a:r>
          </a:p>
          <a:p>
            <a:r>
              <a:rPr lang="en-US" dirty="0"/>
              <a:t>General formula for getting the address of array element </a:t>
            </a:r>
            <a:r>
              <a:rPr lang="en-US" i="1" dirty="0" err="1"/>
              <a:t>i</a:t>
            </a:r>
            <a:endParaRPr lang="en-US" dirty="0"/>
          </a:p>
          <a:p>
            <a:pPr lvl="1"/>
            <a:r>
              <a:rPr lang="en-US" dirty="0"/>
              <a:t>Address = A + (</a:t>
            </a:r>
            <a:r>
              <a:rPr lang="en-US" dirty="0" err="1"/>
              <a:t>i</a:t>
            </a:r>
            <a:r>
              <a:rPr lang="en-US" dirty="0"/>
              <a:t> * b)</a:t>
            </a:r>
          </a:p>
          <a:p>
            <a:pPr lvl="2"/>
            <a:r>
              <a:rPr lang="en-US" dirty="0"/>
              <a:t>A = the start address of the array</a:t>
            </a:r>
          </a:p>
          <a:p>
            <a:pPr lvl="2"/>
            <a:r>
              <a:rPr lang="en-US" dirty="0"/>
              <a:t>i = the index into the array</a:t>
            </a:r>
          </a:p>
          <a:p>
            <a:pPr lvl="2"/>
            <a:r>
              <a:rPr lang="en-US" dirty="0"/>
              <a:t>b = the size (in bytes) of the data type</a:t>
            </a:r>
          </a:p>
          <a:p>
            <a:r>
              <a:rPr lang="en-US" dirty="0"/>
              <a:t>Remember that arrays are indexed from 0!</a:t>
            </a:r>
          </a:p>
        </p:txBody>
      </p:sp>
    </p:spTree>
    <p:extLst>
      <p:ext uri="{BB962C8B-B14F-4D97-AF65-F5344CB8AC3E}">
        <p14:creationId xmlns:p14="http://schemas.microsoft.com/office/powerpoint/2010/main" val="3173763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64F7-5575-48FD-8484-AC2419CD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Arrays in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354E4-C55B-4B8F-B1D5-3958E90D2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250"/>
          </a:xfrm>
        </p:spPr>
        <p:txBody>
          <a:bodyPr/>
          <a:lstStyle/>
          <a:p>
            <a:r>
              <a:rPr lang="en-US" dirty="0"/>
              <a:t>Lets say we have an array: </a:t>
            </a:r>
            <a:r>
              <a:rPr lang="en-US" b="1" dirty="0" err="1"/>
              <a:t>arr</a:t>
            </a:r>
            <a:r>
              <a:rPr lang="en-US" b="1" dirty="0"/>
              <a:t>: .word 1, 2, 3, 4</a:t>
            </a:r>
          </a:p>
          <a:p>
            <a:r>
              <a:rPr lang="en-US" dirty="0"/>
              <a:t>And we want to access the element at index 2 (in this case, that element is 3)</a:t>
            </a:r>
          </a:p>
          <a:p>
            <a:r>
              <a:rPr lang="en-US" dirty="0"/>
              <a:t>We can get the start address: </a:t>
            </a:r>
            <a:r>
              <a:rPr lang="en-US" b="1" dirty="0"/>
              <a:t>la t0, </a:t>
            </a:r>
            <a:r>
              <a:rPr lang="en-US" b="1" dirty="0" err="1"/>
              <a:t>arr</a:t>
            </a:r>
            <a:endParaRPr lang="en-US" b="1" dirty="0"/>
          </a:p>
          <a:p>
            <a:r>
              <a:rPr lang="en-US" dirty="0"/>
              <a:t>We know what index we want to access: </a:t>
            </a:r>
            <a:r>
              <a:rPr lang="en-US" b="1" dirty="0"/>
              <a:t>li t1, 2</a:t>
            </a:r>
          </a:p>
          <a:p>
            <a:r>
              <a:rPr lang="en-US" dirty="0"/>
              <a:t>We know the size of a word: </a:t>
            </a:r>
            <a:r>
              <a:rPr lang="en-US" b="1" dirty="0"/>
              <a:t>li t2, 4</a:t>
            </a:r>
            <a:endParaRPr lang="en-US" dirty="0"/>
          </a:p>
          <a:p>
            <a:r>
              <a:rPr lang="en-US" dirty="0"/>
              <a:t>We know the formula to get the address of an index: </a:t>
            </a:r>
          </a:p>
          <a:p>
            <a:pPr lvl="1"/>
            <a:r>
              <a:rPr lang="en-US" b="1" dirty="0" err="1"/>
              <a:t>mul</a:t>
            </a:r>
            <a:r>
              <a:rPr lang="en-US" b="1" dirty="0"/>
              <a:t> t3, t2, t1</a:t>
            </a:r>
          </a:p>
          <a:p>
            <a:pPr lvl="1"/>
            <a:r>
              <a:rPr lang="en-US" b="1" dirty="0"/>
              <a:t>add t4, t3, t0</a:t>
            </a:r>
          </a:p>
          <a:p>
            <a:r>
              <a:rPr lang="en-US" dirty="0"/>
              <a:t>We know how to access a word in memory: </a:t>
            </a:r>
            <a:r>
              <a:rPr lang="en-US" b="1" dirty="0" err="1"/>
              <a:t>lw</a:t>
            </a:r>
            <a:r>
              <a:rPr lang="en-US" b="1" dirty="0"/>
              <a:t> t5, t4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2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4E4C-86D4-4C7E-B937-4D13AEAC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– Part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C9391-2379-4C12-AA0B-225D16ABE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the instruction to get the address of a variable </a:t>
            </a:r>
          </a:p>
          <a:p>
            <a:r>
              <a:rPr lang="en-US" dirty="0"/>
              <a:t>Think about what memory is – just a big array of bytes – and consider what might happen if we use instructions that don’t match the size of the variable</a:t>
            </a:r>
          </a:p>
          <a:p>
            <a:pPr lvl="1"/>
            <a:r>
              <a:rPr lang="en-US" dirty="0"/>
              <a:t>The lab will walk you through investigating this</a:t>
            </a:r>
          </a:p>
        </p:txBody>
      </p:sp>
    </p:spTree>
    <p:extLst>
      <p:ext uri="{BB962C8B-B14F-4D97-AF65-F5344CB8AC3E}">
        <p14:creationId xmlns:p14="http://schemas.microsoft.com/office/powerpoint/2010/main" val="3314393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3AC2-03D8-46D8-8780-214534F4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– Part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85459-5CC7-45C7-AF18-6491272C7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the “labels” and “data segment” charts when you assemble – these will be useful</a:t>
            </a:r>
          </a:p>
          <a:p>
            <a:r>
              <a:rPr lang="en-US" dirty="0"/>
              <a:t>Remember little vs big endian</a:t>
            </a:r>
          </a:p>
          <a:p>
            <a:pPr lvl="1"/>
            <a:r>
              <a:rPr lang="en-US" dirty="0"/>
              <a:t>In a little-endian system, the smallest address contains the most significant byte</a:t>
            </a:r>
          </a:p>
          <a:p>
            <a:pPr lvl="1"/>
            <a:r>
              <a:rPr lang="en-US" dirty="0"/>
              <a:t>In a big-endian system, the largest address contains the most significant byte</a:t>
            </a:r>
          </a:p>
        </p:txBody>
      </p:sp>
    </p:spTree>
    <p:extLst>
      <p:ext uri="{BB962C8B-B14F-4D97-AF65-F5344CB8AC3E}">
        <p14:creationId xmlns:p14="http://schemas.microsoft.com/office/powerpoint/2010/main" val="4110965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798D-88CA-4C4E-8CEF-3941B8B8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– Part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85720-7A3F-4048-9A9F-C95741C4E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be intimidated!</a:t>
            </a:r>
          </a:p>
          <a:p>
            <a:r>
              <a:rPr lang="en-US" dirty="0"/>
              <a:t>You worked with user input in Lab 2</a:t>
            </a:r>
          </a:p>
          <a:p>
            <a:r>
              <a:rPr lang="en-US" dirty="0"/>
              <a:t>You know how to add numbers in MIPS</a:t>
            </a:r>
          </a:p>
          <a:p>
            <a:r>
              <a:rPr lang="en-US" dirty="0"/>
              <a:t>You know how to access memory in MIPS</a:t>
            </a:r>
          </a:p>
          <a:p>
            <a:r>
              <a:rPr lang="en-US" dirty="0"/>
              <a:t>This just leaves how to index arrays – and we talked about that!</a:t>
            </a:r>
          </a:p>
          <a:p>
            <a:pPr lvl="1"/>
            <a:r>
              <a:rPr lang="en-US" dirty="0"/>
              <a:t>Remember the formula: address = A + (</a:t>
            </a:r>
            <a:r>
              <a:rPr lang="en-US" dirty="0" err="1"/>
              <a:t>i</a:t>
            </a:r>
            <a:r>
              <a:rPr lang="en-US" dirty="0"/>
              <a:t> * b)</a:t>
            </a:r>
          </a:p>
        </p:txBody>
      </p:sp>
    </p:spTree>
    <p:extLst>
      <p:ext uri="{BB962C8B-B14F-4D97-AF65-F5344CB8AC3E}">
        <p14:creationId xmlns:p14="http://schemas.microsoft.com/office/powerpoint/2010/main" val="235739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46E0-A804-448F-9F05-B6C4BAE8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2F9DA-6A87-4CF9-80E8-74F14238E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can be thought of as a giant byte array</a:t>
            </a:r>
          </a:p>
          <a:p>
            <a:r>
              <a:rPr lang="en-US" dirty="0"/>
              <a:t>That is, a big list of bytes where you can access a given byte by knowing its address</a:t>
            </a:r>
          </a:p>
          <a:p>
            <a:r>
              <a:rPr lang="en-US" dirty="0"/>
              <a:t>This is similar conceptually to an array in Java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0CFAEE-5050-46C6-966C-2235A8C69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449210"/>
              </p:ext>
            </p:extLst>
          </p:nvPr>
        </p:nvGraphicFramePr>
        <p:xfrm>
          <a:off x="1300480" y="376157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52240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28801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4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028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56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9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549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30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B43D-0530-45E5-8A33-A3581523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9C0D-858F-4DB4-9193-52163DF4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word is a piece of data that is the size the CPU most “prefers”</a:t>
            </a:r>
          </a:p>
          <a:p>
            <a:pPr lvl="1"/>
            <a:r>
              <a:rPr lang="en-US" dirty="0"/>
              <a:t>On MIPS this is 32 bits (4 bytes)</a:t>
            </a:r>
          </a:p>
          <a:p>
            <a:pPr lvl="1"/>
            <a:r>
              <a:rPr lang="en-US" dirty="0"/>
              <a:t>CPUs are designed in such a way that they have a word size that is “natural” for them to work with</a:t>
            </a:r>
          </a:p>
          <a:p>
            <a:r>
              <a:rPr lang="en-US" dirty="0"/>
              <a:t>Memory is an array of bytes – and a word is 4 bytes – so a word is a block of 4 bytes</a:t>
            </a:r>
          </a:p>
          <a:p>
            <a:r>
              <a:rPr lang="en-US" dirty="0"/>
              <a:t>The address of a word is the address of the first byte</a:t>
            </a:r>
          </a:p>
        </p:txBody>
      </p:sp>
    </p:spTree>
    <p:extLst>
      <p:ext uri="{BB962C8B-B14F-4D97-AF65-F5344CB8AC3E}">
        <p14:creationId xmlns:p14="http://schemas.microsoft.com/office/powerpoint/2010/main" val="235886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39A0-818D-4C17-8631-39B973C5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514465-00F2-421E-B2E6-A3BACB5E04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757531"/>
              </p:ext>
            </p:extLst>
          </p:nvPr>
        </p:nvGraphicFramePr>
        <p:xfrm>
          <a:off x="2029968" y="1790712"/>
          <a:ext cx="77632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628">
                  <a:extLst>
                    <a:ext uri="{9D8B030D-6E8A-4147-A177-3AD203B41FA5}">
                      <a16:colId xmlns:a16="http://schemas.microsoft.com/office/drawing/2014/main" val="3870798428"/>
                    </a:ext>
                  </a:extLst>
                </a:gridCol>
                <a:gridCol w="3881628">
                  <a:extLst>
                    <a:ext uri="{9D8B030D-6E8A-4147-A177-3AD203B41FA5}">
                      <a16:colId xmlns:a16="http://schemas.microsoft.com/office/drawing/2014/main" val="201386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60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574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5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92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4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66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5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4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0184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77A354F-B6A0-4C33-BE2C-52AF965735B3}"/>
              </a:ext>
            </a:extLst>
          </p:cNvPr>
          <p:cNvSpPr txBox="1"/>
          <p:nvPr/>
        </p:nvSpPr>
        <p:spPr>
          <a:xfrm>
            <a:off x="450288" y="2393106"/>
            <a:ext cx="157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w/ address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5912D0-9247-4ABB-8C97-1387B2A64632}"/>
              </a:ext>
            </a:extLst>
          </p:cNvPr>
          <p:cNvSpPr txBox="1"/>
          <p:nvPr/>
        </p:nvSpPr>
        <p:spPr>
          <a:xfrm>
            <a:off x="393192" y="4180866"/>
            <a:ext cx="116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w/ address 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0400C19-DFA1-48EF-9D16-6FC8EB5C0200}"/>
                  </a:ext>
                </a:extLst>
              </p14:cNvPr>
              <p14:cNvContentPartPr/>
              <p14:nvPr/>
            </p14:nvContentPartPr>
            <p14:xfrm>
              <a:off x="1370208" y="1822392"/>
              <a:ext cx="630000" cy="1787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0400C19-DFA1-48EF-9D16-6FC8EB5C02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568" y="1813392"/>
                <a:ext cx="647640" cy="180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8670E88-CA7D-4584-A5D8-DDD4F7B39E37}"/>
                  </a:ext>
                </a:extLst>
              </p14:cNvPr>
              <p14:cNvContentPartPr/>
              <p14:nvPr/>
            </p14:nvContentPartPr>
            <p14:xfrm>
              <a:off x="1437528" y="3687912"/>
              <a:ext cx="543600" cy="1452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8670E88-CA7D-4584-A5D8-DDD4F7B39E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8528" y="3678912"/>
                <a:ext cx="561240" cy="147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990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47FD-20A9-489A-B0C9-00BA2625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C2781-899E-411E-A9C8-C8CEFB3BA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9015"/>
          </a:xfrm>
        </p:spPr>
        <p:txBody>
          <a:bodyPr/>
          <a:lstStyle/>
          <a:p>
            <a:r>
              <a:rPr lang="en-US" dirty="0"/>
              <a:t>MIPS is a </a:t>
            </a:r>
            <a:r>
              <a:rPr lang="en-US" b="1" dirty="0"/>
              <a:t>load-store </a:t>
            </a:r>
            <a:r>
              <a:rPr lang="en-US" dirty="0"/>
              <a:t>ISA</a:t>
            </a:r>
          </a:p>
          <a:p>
            <a:pPr lvl="1"/>
            <a:r>
              <a:rPr lang="en-US" dirty="0"/>
              <a:t>Whenever you want to access memory, you use either a load or a store</a:t>
            </a:r>
          </a:p>
          <a:p>
            <a:r>
              <a:rPr lang="en-US" dirty="0"/>
              <a:t>Loads copy data </a:t>
            </a:r>
            <a:r>
              <a:rPr lang="en-US" b="1" dirty="0"/>
              <a:t>from</a:t>
            </a:r>
            <a:r>
              <a:rPr lang="en-US" dirty="0"/>
              <a:t> memory </a:t>
            </a:r>
            <a:r>
              <a:rPr lang="en-US" b="1" dirty="0"/>
              <a:t>to</a:t>
            </a:r>
            <a:r>
              <a:rPr lang="en-US" dirty="0"/>
              <a:t> registers</a:t>
            </a:r>
          </a:p>
          <a:p>
            <a:r>
              <a:rPr lang="en-US" dirty="0"/>
              <a:t>Stores copy data </a:t>
            </a:r>
            <a:r>
              <a:rPr lang="en-US" b="1" dirty="0"/>
              <a:t>to </a:t>
            </a:r>
            <a:r>
              <a:rPr lang="en-US" dirty="0"/>
              <a:t>memory </a:t>
            </a:r>
            <a:r>
              <a:rPr lang="en-US" b="1" dirty="0"/>
              <a:t>from</a:t>
            </a:r>
            <a:r>
              <a:rPr lang="en-US" dirty="0"/>
              <a:t> registers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9FB9CA-2E64-4355-B593-EC956EB23CE4}"/>
              </a:ext>
            </a:extLst>
          </p:cNvPr>
          <p:cNvSpPr/>
          <p:nvPr/>
        </p:nvSpPr>
        <p:spPr>
          <a:xfrm>
            <a:off x="2042160" y="4902120"/>
            <a:ext cx="1944624" cy="101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5A96F2-4AEB-41A9-8302-FA2A5B0A347F}"/>
              </a:ext>
            </a:extLst>
          </p:cNvPr>
          <p:cNvSpPr/>
          <p:nvPr/>
        </p:nvSpPr>
        <p:spPr>
          <a:xfrm>
            <a:off x="6748272" y="4906518"/>
            <a:ext cx="2097024" cy="97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F7D3DA7-6FF1-4A8A-B513-719F486C00D9}"/>
              </a:ext>
            </a:extLst>
          </p:cNvPr>
          <p:cNvSpPr/>
          <p:nvPr/>
        </p:nvSpPr>
        <p:spPr>
          <a:xfrm>
            <a:off x="3901440" y="4482434"/>
            <a:ext cx="2901696" cy="713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F1E11048-40AB-4E9A-8296-3A11DA0589CC}"/>
              </a:ext>
            </a:extLst>
          </p:cNvPr>
          <p:cNvSpPr/>
          <p:nvPr/>
        </p:nvSpPr>
        <p:spPr>
          <a:xfrm>
            <a:off x="3986784" y="5586126"/>
            <a:ext cx="2688336" cy="7384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68569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217C-EB38-4A46-8016-BFFDF55F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83C7-E825-46A0-822B-A875015D1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in memory has an address</a:t>
            </a:r>
          </a:p>
          <a:p>
            <a:pPr lvl="1"/>
            <a:r>
              <a:rPr lang="en-US" dirty="0"/>
              <a:t>This address is the address of the item’s first byte</a:t>
            </a:r>
          </a:p>
          <a:p>
            <a:r>
              <a:rPr lang="en-US" b="1" dirty="0">
                <a:solidFill>
                  <a:srgbClr val="FF0000"/>
                </a:solidFill>
              </a:rPr>
              <a:t>IMPORTANT CONCEPT: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 piece of data is composed of two parts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It has an address (where in memory it lives)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It has a value (what it is)</a:t>
            </a:r>
            <a:endParaRPr lang="en-US" b="1" dirty="0"/>
          </a:p>
          <a:p>
            <a:r>
              <a:rPr lang="en-US" dirty="0"/>
              <a:t>That concept will be important in the future</a:t>
            </a:r>
          </a:p>
        </p:txBody>
      </p:sp>
    </p:spTree>
    <p:extLst>
      <p:ext uri="{BB962C8B-B14F-4D97-AF65-F5344CB8AC3E}">
        <p14:creationId xmlns:p14="http://schemas.microsoft.com/office/powerpoint/2010/main" val="70489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24CD-4052-4F43-AC73-30CC722F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33454-A3D8-4A5E-982E-2D9012363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a locker in a school</a:t>
            </a:r>
          </a:p>
          <a:p>
            <a:r>
              <a:rPr lang="en-US" dirty="0"/>
              <a:t>It has a number – its </a:t>
            </a:r>
            <a:r>
              <a:rPr lang="en-US" b="1" dirty="0"/>
              <a:t>address</a:t>
            </a:r>
            <a:endParaRPr lang="en-US" dirty="0"/>
          </a:p>
          <a:p>
            <a:r>
              <a:rPr lang="en-US" dirty="0"/>
              <a:t>It also contains things – its </a:t>
            </a:r>
            <a:r>
              <a:rPr lang="en-US" b="1" dirty="0"/>
              <a:t>value</a:t>
            </a:r>
            <a:endParaRPr lang="en-US" dirty="0"/>
          </a:p>
          <a:p>
            <a:r>
              <a:rPr lang="en-US" dirty="0"/>
              <a:t>If my locker number is 17, and it contains some notebooks, those are obviously separate things</a:t>
            </a:r>
          </a:p>
          <a:p>
            <a:r>
              <a:rPr lang="en-US" dirty="0"/>
              <a:t>If a variable is at address 0x12345678 but its value is 12, those are </a:t>
            </a:r>
            <a:r>
              <a:rPr lang="en-US" b="1" dirty="0"/>
              <a:t>separate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98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63B5-292C-40F9-9F80-4289DDF0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074B05-EDA4-4CAA-8868-85770BA4C7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059759"/>
              </p:ext>
            </p:extLst>
          </p:nvPr>
        </p:nvGraphicFramePr>
        <p:xfrm>
          <a:off x="673608" y="4556633"/>
          <a:ext cx="105156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464443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81675178"/>
                    </a:ext>
                  </a:extLst>
                </a:gridCol>
              </a:tblGrid>
              <a:tr h="3445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5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0x12345678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52130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D61990F2-17F9-4985-81EF-AAEFDBC2F8A0}"/>
              </a:ext>
            </a:extLst>
          </p:cNvPr>
          <p:cNvSpPr/>
          <p:nvPr/>
        </p:nvSpPr>
        <p:spPr>
          <a:xfrm>
            <a:off x="1853184" y="2151888"/>
            <a:ext cx="725424" cy="2054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C50795-D029-4D22-84AE-D84EBC2ECECF}"/>
              </a:ext>
            </a:extLst>
          </p:cNvPr>
          <p:cNvSpPr txBox="1"/>
          <p:nvPr/>
        </p:nvSpPr>
        <p:spPr>
          <a:xfrm>
            <a:off x="963168" y="1475232"/>
            <a:ext cx="263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piece of data lives at this address… 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88683AB-07A4-4F3D-8245-1A075227BC59}"/>
              </a:ext>
            </a:extLst>
          </p:cNvPr>
          <p:cNvSpPr/>
          <p:nvPr/>
        </p:nvSpPr>
        <p:spPr>
          <a:xfrm>
            <a:off x="7802880" y="2401824"/>
            <a:ext cx="725424" cy="2054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3052C-C609-4534-A919-0B5697749916}"/>
              </a:ext>
            </a:extLst>
          </p:cNvPr>
          <p:cNvSpPr txBox="1"/>
          <p:nvPr/>
        </p:nvSpPr>
        <p:spPr>
          <a:xfrm>
            <a:off x="6742176" y="1408176"/>
            <a:ext cx="295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and it has this value</a:t>
            </a:r>
          </a:p>
        </p:txBody>
      </p:sp>
    </p:spTree>
    <p:extLst>
      <p:ext uri="{BB962C8B-B14F-4D97-AF65-F5344CB8AC3E}">
        <p14:creationId xmlns:p14="http://schemas.microsoft.com/office/powerpoint/2010/main" val="15079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E8EB-B31E-46F9-974E-26010AEC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Memory in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6643A-3F38-4044-A0CF-B2FDCFF9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 – load address</a:t>
            </a:r>
          </a:p>
          <a:p>
            <a:pPr lvl="1"/>
            <a:r>
              <a:rPr lang="en-US" dirty="0"/>
              <a:t>This grabs the </a:t>
            </a:r>
            <a:r>
              <a:rPr lang="en-US" b="1" dirty="0"/>
              <a:t>address</a:t>
            </a:r>
            <a:r>
              <a:rPr lang="en-US" dirty="0"/>
              <a:t> of a variable and stores it in a register</a:t>
            </a:r>
          </a:p>
          <a:p>
            <a:pPr lvl="1"/>
            <a:r>
              <a:rPr lang="en-US" dirty="0"/>
              <a:t>la t0, x </a:t>
            </a:r>
          </a:p>
          <a:p>
            <a:pPr lvl="2"/>
            <a:r>
              <a:rPr lang="en-US" dirty="0"/>
              <a:t>Load the address of x into t0</a:t>
            </a:r>
          </a:p>
          <a:p>
            <a:r>
              <a:rPr lang="en-US" dirty="0" err="1"/>
              <a:t>lw</a:t>
            </a:r>
            <a:r>
              <a:rPr lang="en-US" dirty="0"/>
              <a:t> – load word</a:t>
            </a:r>
          </a:p>
          <a:p>
            <a:pPr lvl="1"/>
            <a:r>
              <a:rPr lang="en-US" dirty="0"/>
              <a:t>This grabs the </a:t>
            </a:r>
            <a:r>
              <a:rPr lang="en-US" b="1" dirty="0"/>
              <a:t>value</a:t>
            </a:r>
            <a:r>
              <a:rPr lang="en-US" dirty="0"/>
              <a:t> of a variable and stores it in a register</a:t>
            </a:r>
          </a:p>
          <a:p>
            <a:pPr lvl="2"/>
            <a:r>
              <a:rPr lang="en-US" dirty="0" err="1"/>
              <a:t>lw</a:t>
            </a:r>
            <a:r>
              <a:rPr lang="en-US" dirty="0"/>
              <a:t> t0, x</a:t>
            </a:r>
          </a:p>
          <a:p>
            <a:pPr lvl="3"/>
            <a:r>
              <a:rPr lang="en-US" dirty="0"/>
              <a:t>Load the value of x into t0</a:t>
            </a:r>
          </a:p>
          <a:p>
            <a:r>
              <a:rPr lang="en-US" dirty="0" err="1"/>
              <a:t>sw</a:t>
            </a:r>
            <a:r>
              <a:rPr lang="en-US" dirty="0"/>
              <a:t> – store word</a:t>
            </a:r>
          </a:p>
          <a:p>
            <a:pPr lvl="1"/>
            <a:r>
              <a:rPr lang="en-US" dirty="0"/>
              <a:t>This writes the contents of a register back to memory</a:t>
            </a:r>
          </a:p>
          <a:p>
            <a:pPr lvl="2"/>
            <a:r>
              <a:rPr lang="en-US" dirty="0" err="1"/>
              <a:t>sw</a:t>
            </a:r>
            <a:r>
              <a:rPr lang="en-US" dirty="0"/>
              <a:t> t0, x</a:t>
            </a:r>
          </a:p>
          <a:p>
            <a:pPr lvl="3"/>
            <a:r>
              <a:rPr lang="en-US" dirty="0"/>
              <a:t>Write the contents of t0 to x</a:t>
            </a:r>
          </a:p>
        </p:txBody>
      </p:sp>
    </p:spTree>
    <p:extLst>
      <p:ext uri="{BB962C8B-B14F-4D97-AF65-F5344CB8AC3E}">
        <p14:creationId xmlns:p14="http://schemas.microsoft.com/office/powerpoint/2010/main" val="325390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1109</Words>
  <Application>Microsoft Office PowerPoint</Application>
  <PresentationFormat>Widescreen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CS 0447 Recitation 3</vt:lpstr>
      <vt:lpstr>What is Memory?</vt:lpstr>
      <vt:lpstr>Words</vt:lpstr>
      <vt:lpstr>Words</vt:lpstr>
      <vt:lpstr>Accessing Memory</vt:lpstr>
      <vt:lpstr>Memory Address</vt:lpstr>
      <vt:lpstr>Memory Addresses</vt:lpstr>
      <vt:lpstr>Illustration</vt:lpstr>
      <vt:lpstr>Accessing Memory in MIPS</vt:lpstr>
      <vt:lpstr>Modifying a Variable in MIPS</vt:lpstr>
      <vt:lpstr>Smaller Values</vt:lpstr>
      <vt:lpstr>Endianness</vt:lpstr>
      <vt:lpstr>Endianness</vt:lpstr>
      <vt:lpstr>Representing Arrays</vt:lpstr>
      <vt:lpstr>Indexing Arrays</vt:lpstr>
      <vt:lpstr>Accessing Arrays in MIPS</vt:lpstr>
      <vt:lpstr>Lab 3 – Part A</vt:lpstr>
      <vt:lpstr>Lab 3 – Part B</vt:lpstr>
      <vt:lpstr>Lab 3 – Part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0447 Recitation 3</dc:title>
  <dc:creator>Young, Benjamin</dc:creator>
  <cp:lastModifiedBy>Young, Benjamin</cp:lastModifiedBy>
  <cp:revision>2</cp:revision>
  <dcterms:created xsi:type="dcterms:W3CDTF">2021-09-23T01:14:49Z</dcterms:created>
  <dcterms:modified xsi:type="dcterms:W3CDTF">2021-09-27T20:50:29Z</dcterms:modified>
</cp:coreProperties>
</file>