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9EA6FC6C-68AA-4FA4-8633-EFC3857B24BB}"/>
    <pc:docChg chg="undo custSel addSld modSld">
      <pc:chgData name="Young, Benjamin" userId="7da6a715-4f12-493f-adfa-98c8e70e7c1f" providerId="ADAL" clId="{9EA6FC6C-68AA-4FA4-8633-EFC3857B24BB}" dt="2021-09-10T22:52:29.559" v="2718" actId="20577"/>
      <pc:docMkLst>
        <pc:docMk/>
      </pc:docMkLst>
      <pc:sldChg chg="modSp mod">
        <pc:chgData name="Young, Benjamin" userId="7da6a715-4f12-493f-adfa-98c8e70e7c1f" providerId="ADAL" clId="{9EA6FC6C-68AA-4FA4-8633-EFC3857B24BB}" dt="2021-09-10T22:47:07.971" v="2465" actId="313"/>
        <pc:sldMkLst>
          <pc:docMk/>
          <pc:sldMk cId="535605495" sldId="257"/>
        </pc:sldMkLst>
        <pc:spChg chg="mod">
          <ac:chgData name="Young, Benjamin" userId="7da6a715-4f12-493f-adfa-98c8e70e7c1f" providerId="ADAL" clId="{9EA6FC6C-68AA-4FA4-8633-EFC3857B24BB}" dt="2021-09-10T22:47:07.971" v="2465" actId="313"/>
          <ac:spMkLst>
            <pc:docMk/>
            <pc:sldMk cId="535605495" sldId="257"/>
            <ac:spMk id="3" creationId="{9E463A89-CCC9-468D-BF62-FACAF3362AB7}"/>
          </ac:spMkLst>
        </pc:spChg>
      </pc:sldChg>
      <pc:sldChg chg="modSp mod">
        <pc:chgData name="Young, Benjamin" userId="7da6a715-4f12-493f-adfa-98c8e70e7c1f" providerId="ADAL" clId="{9EA6FC6C-68AA-4FA4-8633-EFC3857B24BB}" dt="2021-09-09T20:24:41.586" v="1056" actId="20577"/>
        <pc:sldMkLst>
          <pc:docMk/>
          <pc:sldMk cId="2992931543" sldId="259"/>
        </pc:sldMkLst>
        <pc:spChg chg="mod">
          <ac:chgData name="Young, Benjamin" userId="7da6a715-4f12-493f-adfa-98c8e70e7c1f" providerId="ADAL" clId="{9EA6FC6C-68AA-4FA4-8633-EFC3857B24BB}" dt="2021-09-09T20:24:41.586" v="1056" actId="20577"/>
          <ac:spMkLst>
            <pc:docMk/>
            <pc:sldMk cId="2992931543" sldId="259"/>
            <ac:spMk id="3" creationId="{C0E08094-4566-41A7-8007-4093F40D9183}"/>
          </ac:spMkLst>
        </pc:spChg>
      </pc:sldChg>
      <pc:sldChg chg="modSp mod">
        <pc:chgData name="Young, Benjamin" userId="7da6a715-4f12-493f-adfa-98c8e70e7c1f" providerId="ADAL" clId="{9EA6FC6C-68AA-4FA4-8633-EFC3857B24BB}" dt="2021-09-09T20:26:11.209" v="1057" actId="20577"/>
        <pc:sldMkLst>
          <pc:docMk/>
          <pc:sldMk cId="3782757786" sldId="261"/>
        </pc:sldMkLst>
        <pc:spChg chg="mod">
          <ac:chgData name="Young, Benjamin" userId="7da6a715-4f12-493f-adfa-98c8e70e7c1f" providerId="ADAL" clId="{9EA6FC6C-68AA-4FA4-8633-EFC3857B24BB}" dt="2021-09-09T20:26:11.209" v="1057" actId="20577"/>
          <ac:spMkLst>
            <pc:docMk/>
            <pc:sldMk cId="3782757786" sldId="261"/>
            <ac:spMk id="3" creationId="{CEBB1B57-E151-4EE7-A5FC-096882398847}"/>
          </ac:spMkLst>
        </pc:spChg>
      </pc:sldChg>
      <pc:sldChg chg="modSp mod">
        <pc:chgData name="Young, Benjamin" userId="7da6a715-4f12-493f-adfa-98c8e70e7c1f" providerId="ADAL" clId="{9EA6FC6C-68AA-4FA4-8633-EFC3857B24BB}" dt="2021-09-09T19:50:01.843" v="0" actId="20577"/>
        <pc:sldMkLst>
          <pc:docMk/>
          <pc:sldMk cId="4262200900" sldId="262"/>
        </pc:sldMkLst>
        <pc:spChg chg="mod">
          <ac:chgData name="Young, Benjamin" userId="7da6a715-4f12-493f-adfa-98c8e70e7c1f" providerId="ADAL" clId="{9EA6FC6C-68AA-4FA4-8633-EFC3857B24BB}" dt="2021-09-09T19:50:01.843" v="0" actId="20577"/>
          <ac:spMkLst>
            <pc:docMk/>
            <pc:sldMk cId="4262200900" sldId="262"/>
            <ac:spMk id="3" creationId="{7E7F9AD4-5117-47DC-8279-6F042D7FBBE6}"/>
          </ac:spMkLst>
        </pc:spChg>
      </pc:sldChg>
      <pc:sldChg chg="addSp modSp new mod">
        <pc:chgData name="Young, Benjamin" userId="7da6a715-4f12-493f-adfa-98c8e70e7c1f" providerId="ADAL" clId="{9EA6FC6C-68AA-4FA4-8633-EFC3857B24BB}" dt="2021-09-09T19:54:26.820" v="309" actId="1076"/>
        <pc:sldMkLst>
          <pc:docMk/>
          <pc:sldMk cId="702571660" sldId="264"/>
        </pc:sldMkLst>
        <pc:spChg chg="mod">
          <ac:chgData name="Young, Benjamin" userId="7da6a715-4f12-493f-adfa-98c8e70e7c1f" providerId="ADAL" clId="{9EA6FC6C-68AA-4FA4-8633-EFC3857B24BB}" dt="2021-09-09T19:51:02.710" v="8" actId="20577"/>
          <ac:spMkLst>
            <pc:docMk/>
            <pc:sldMk cId="702571660" sldId="264"/>
            <ac:spMk id="2" creationId="{D80436BA-7FC2-4CCE-AE40-3E1F6CC4E2E4}"/>
          </ac:spMkLst>
        </pc:spChg>
        <pc:spChg chg="mod">
          <ac:chgData name="Young, Benjamin" userId="7da6a715-4f12-493f-adfa-98c8e70e7c1f" providerId="ADAL" clId="{9EA6FC6C-68AA-4FA4-8633-EFC3857B24BB}" dt="2021-09-09T19:52:59.477" v="304" actId="20577"/>
          <ac:spMkLst>
            <pc:docMk/>
            <pc:sldMk cId="702571660" sldId="264"/>
            <ac:spMk id="3" creationId="{1BC96DAC-778A-466B-A243-B8DD8F430EB2}"/>
          </ac:spMkLst>
        </pc:spChg>
        <pc:picChg chg="add mod">
          <ac:chgData name="Young, Benjamin" userId="7da6a715-4f12-493f-adfa-98c8e70e7c1f" providerId="ADAL" clId="{9EA6FC6C-68AA-4FA4-8633-EFC3857B24BB}" dt="2021-09-09T19:54:26.820" v="309" actId="1076"/>
          <ac:picMkLst>
            <pc:docMk/>
            <pc:sldMk cId="702571660" sldId="264"/>
            <ac:picMk id="5" creationId="{76656A09-F972-42A1-BF8C-94DE64271F8B}"/>
          </ac:picMkLst>
        </pc:picChg>
      </pc:sldChg>
      <pc:sldChg chg="modSp new mod">
        <pc:chgData name="Young, Benjamin" userId="7da6a715-4f12-493f-adfa-98c8e70e7c1f" providerId="ADAL" clId="{9EA6FC6C-68AA-4FA4-8633-EFC3857B24BB}" dt="2021-09-09T19:56:19.021" v="567" actId="20577"/>
        <pc:sldMkLst>
          <pc:docMk/>
          <pc:sldMk cId="752706673" sldId="265"/>
        </pc:sldMkLst>
        <pc:spChg chg="mod">
          <ac:chgData name="Young, Benjamin" userId="7da6a715-4f12-493f-adfa-98c8e70e7c1f" providerId="ADAL" clId="{9EA6FC6C-68AA-4FA4-8633-EFC3857B24BB}" dt="2021-09-09T19:54:33.829" v="317" actId="20577"/>
          <ac:spMkLst>
            <pc:docMk/>
            <pc:sldMk cId="752706673" sldId="265"/>
            <ac:spMk id="2" creationId="{32D6EE7D-BFAC-4D27-9C2F-3036C36F97B0}"/>
          </ac:spMkLst>
        </pc:spChg>
        <pc:spChg chg="mod">
          <ac:chgData name="Young, Benjamin" userId="7da6a715-4f12-493f-adfa-98c8e70e7c1f" providerId="ADAL" clId="{9EA6FC6C-68AA-4FA4-8633-EFC3857B24BB}" dt="2021-09-09T19:56:19.021" v="567" actId="20577"/>
          <ac:spMkLst>
            <pc:docMk/>
            <pc:sldMk cId="752706673" sldId="265"/>
            <ac:spMk id="3" creationId="{530CA171-EC14-47D1-BF79-6BC1A48E2560}"/>
          </ac:spMkLst>
        </pc:spChg>
      </pc:sldChg>
      <pc:sldChg chg="modSp new mod">
        <pc:chgData name="Young, Benjamin" userId="7da6a715-4f12-493f-adfa-98c8e70e7c1f" providerId="ADAL" clId="{9EA6FC6C-68AA-4FA4-8633-EFC3857B24BB}" dt="2021-09-09T19:59:46.599" v="837" actId="20577"/>
        <pc:sldMkLst>
          <pc:docMk/>
          <pc:sldMk cId="1112904898" sldId="266"/>
        </pc:sldMkLst>
        <pc:spChg chg="mod">
          <ac:chgData name="Young, Benjamin" userId="7da6a715-4f12-493f-adfa-98c8e70e7c1f" providerId="ADAL" clId="{9EA6FC6C-68AA-4FA4-8633-EFC3857B24BB}" dt="2021-09-09T19:57:32.209" v="584" actId="20577"/>
          <ac:spMkLst>
            <pc:docMk/>
            <pc:sldMk cId="1112904898" sldId="266"/>
            <ac:spMk id="2" creationId="{83FB466F-1029-4F57-A10E-FC2A920CF322}"/>
          </ac:spMkLst>
        </pc:spChg>
        <pc:spChg chg="mod">
          <ac:chgData name="Young, Benjamin" userId="7da6a715-4f12-493f-adfa-98c8e70e7c1f" providerId="ADAL" clId="{9EA6FC6C-68AA-4FA4-8633-EFC3857B24BB}" dt="2021-09-09T19:59:46.599" v="837" actId="20577"/>
          <ac:spMkLst>
            <pc:docMk/>
            <pc:sldMk cId="1112904898" sldId="266"/>
            <ac:spMk id="3" creationId="{B75C92A7-D736-4DED-A983-A1F9DDCFEC5C}"/>
          </ac:spMkLst>
        </pc:spChg>
      </pc:sldChg>
      <pc:sldChg chg="addSp modSp new mod modAnim">
        <pc:chgData name="Young, Benjamin" userId="7da6a715-4f12-493f-adfa-98c8e70e7c1f" providerId="ADAL" clId="{9EA6FC6C-68AA-4FA4-8633-EFC3857B24BB}" dt="2021-09-10T22:50:02.151" v="2542" actId="20577"/>
        <pc:sldMkLst>
          <pc:docMk/>
          <pc:sldMk cId="1518291824" sldId="267"/>
        </pc:sldMkLst>
        <pc:spChg chg="mod">
          <ac:chgData name="Young, Benjamin" userId="7da6a715-4f12-493f-adfa-98c8e70e7c1f" providerId="ADAL" clId="{9EA6FC6C-68AA-4FA4-8633-EFC3857B24BB}" dt="2021-09-09T20:00:14.260" v="855" actId="20577"/>
          <ac:spMkLst>
            <pc:docMk/>
            <pc:sldMk cId="1518291824" sldId="267"/>
            <ac:spMk id="2" creationId="{DA1742A7-7292-4ACE-A8CF-623577C8A112}"/>
          </ac:spMkLst>
        </pc:spChg>
        <pc:spChg chg="mod">
          <ac:chgData name="Young, Benjamin" userId="7da6a715-4f12-493f-adfa-98c8e70e7c1f" providerId="ADAL" clId="{9EA6FC6C-68AA-4FA4-8633-EFC3857B24BB}" dt="2021-09-10T22:50:02.151" v="2542" actId="20577"/>
          <ac:spMkLst>
            <pc:docMk/>
            <pc:sldMk cId="1518291824" sldId="267"/>
            <ac:spMk id="3" creationId="{B1A213A0-4E45-4A35-885D-F472BD5B76C4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5" creationId="{0ABB724A-5E77-462E-93DF-9673317C82D5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6" creationId="{36FBC6C6-2A8F-45E7-AB9B-F574FD94D375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7" creationId="{8EA381CB-5EAE-43A4-97B3-6069D35A85CB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8" creationId="{A9C93B7B-B509-44E6-9074-28F9A80687B4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9" creationId="{49972171-0166-4E5C-BF91-AA30D3D4C6F7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0" creationId="{3B5F598F-EE59-40B1-A589-A60AD20FB322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1" creationId="{67A71E6D-DCDA-4392-A5DC-99C84B8D60E3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2" creationId="{5E7AC527-33E6-4C93-9D90-FA5E962334B2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3" creationId="{2D2BF9ED-C912-4F54-9D3B-A0F7D484DA3A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4" creationId="{01B841EE-99E2-4D8D-810A-AF26F1202FD2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5" creationId="{9CA87A5D-3C5C-4574-A927-A8A4B486F1CF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6" creationId="{ACE2B6C0-70E7-4C6B-8316-08856489E73F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7" creationId="{14DC6062-8DFE-4D65-BD0E-50CC4BF9C8A2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8" creationId="{33F03D49-EF2E-4F3B-B21C-F5951789DFC9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19" creationId="{06D2BC97-6F45-4D92-A9FA-C547BEC24B81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0" creationId="{2C57B900-6B42-46B4-A28D-07846A6A0918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1" creationId="{614C1F16-C883-4F53-BF83-03288338BAE2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2" creationId="{19F7C7E4-48DC-4458-9A61-E18C606C0578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3" creationId="{650928E7-EC1E-402A-B533-E13AC7FAEE15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4" creationId="{4E0D7EDF-2D22-4EA8-B255-B6E00989CF2D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5" creationId="{56D8E41A-3710-4450-841E-3F4F58B5B6EE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6" creationId="{13A1D268-B0BC-45E5-ABE5-5A6435BF2EAD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7" creationId="{87DCFB50-D03B-4453-A69F-B4A18DEFB0B0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8" creationId="{05EFA268-F6EF-47B8-859A-E27E72148C15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29" creationId="{964A9872-987C-481F-A0FE-39FF85630891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30" creationId="{D1A9BA32-9361-4566-9BDF-1B161706CFB4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31" creationId="{806DEEB8-CBBE-48A0-A87D-1603AA6E411D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32" creationId="{96220905-721D-4EB0-BB34-8C131C8DD543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33" creationId="{5E824DD8-BDE7-4793-BA0C-F3A6E646536C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34" creationId="{83B3A33A-6425-4AA2-99F5-A7A5560511D2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35" creationId="{856124A0-94A8-45AC-B22B-A0F3E2999FC7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36" creationId="{01D41A5F-C5EA-4667-B4FD-E6BC62F312A8}"/>
          </ac:spMkLst>
        </pc:spChg>
        <pc:spChg chg="mod">
          <ac:chgData name="Young, Benjamin" userId="7da6a715-4f12-493f-adfa-98c8e70e7c1f" providerId="ADAL" clId="{9EA6FC6C-68AA-4FA4-8633-EFC3857B24BB}" dt="2021-09-09T20:16:28.289" v="997"/>
          <ac:spMkLst>
            <pc:docMk/>
            <pc:sldMk cId="1518291824" sldId="267"/>
            <ac:spMk id="37" creationId="{04784473-71D9-47AE-BF9E-5D2F12FF6C44}"/>
          </ac:spMkLst>
        </pc:spChg>
        <pc:spChg chg="add mod">
          <ac:chgData name="Young, Benjamin" userId="7da6a715-4f12-493f-adfa-98c8e70e7c1f" providerId="ADAL" clId="{9EA6FC6C-68AA-4FA4-8633-EFC3857B24BB}" dt="2021-09-09T20:28:17.048" v="1061" actId="1076"/>
          <ac:spMkLst>
            <pc:docMk/>
            <pc:sldMk cId="1518291824" sldId="267"/>
            <ac:spMk id="38" creationId="{3B85241A-93C2-4827-8EEC-65AF8ACCACA8}"/>
          </ac:spMkLst>
        </pc:spChg>
        <pc:spChg chg="add mod">
          <ac:chgData name="Young, Benjamin" userId="7da6a715-4f12-493f-adfa-98c8e70e7c1f" providerId="ADAL" clId="{9EA6FC6C-68AA-4FA4-8633-EFC3857B24BB}" dt="2021-09-09T20:28:18.985" v="1062" actId="1076"/>
          <ac:spMkLst>
            <pc:docMk/>
            <pc:sldMk cId="1518291824" sldId="267"/>
            <ac:spMk id="39" creationId="{1A1D446B-8BDF-402D-96C4-F8F268293F8A}"/>
          </ac:spMkLst>
        </pc:spChg>
        <pc:grpChg chg="add mod">
          <ac:chgData name="Young, Benjamin" userId="7da6a715-4f12-493f-adfa-98c8e70e7c1f" providerId="ADAL" clId="{9EA6FC6C-68AA-4FA4-8633-EFC3857B24BB}" dt="2021-09-09T20:28:10.298" v="1060" actId="1076"/>
          <ac:grpSpMkLst>
            <pc:docMk/>
            <pc:sldMk cId="1518291824" sldId="267"/>
            <ac:grpSpMk id="4" creationId="{6BC4413E-A9C8-4250-B643-0C9FB34227E8}"/>
          </ac:grpSpMkLst>
        </pc:grpChg>
      </pc:sldChg>
      <pc:sldChg chg="modSp new mod">
        <pc:chgData name="Young, Benjamin" userId="7da6a715-4f12-493f-adfa-98c8e70e7c1f" providerId="ADAL" clId="{9EA6FC6C-68AA-4FA4-8633-EFC3857B24BB}" dt="2021-09-10T22:50:43.103" v="2638" actId="20577"/>
        <pc:sldMkLst>
          <pc:docMk/>
          <pc:sldMk cId="2516843971" sldId="268"/>
        </pc:sldMkLst>
        <pc:spChg chg="mod">
          <ac:chgData name="Young, Benjamin" userId="7da6a715-4f12-493f-adfa-98c8e70e7c1f" providerId="ADAL" clId="{9EA6FC6C-68AA-4FA4-8633-EFC3857B24BB}" dt="2021-09-09T20:17:49.002" v="1020" actId="20577"/>
          <ac:spMkLst>
            <pc:docMk/>
            <pc:sldMk cId="2516843971" sldId="268"/>
            <ac:spMk id="2" creationId="{07CF0E63-0E5E-4007-A280-D6737856FFF8}"/>
          </ac:spMkLst>
        </pc:spChg>
        <pc:spChg chg="mod">
          <ac:chgData name="Young, Benjamin" userId="7da6a715-4f12-493f-adfa-98c8e70e7c1f" providerId="ADAL" clId="{9EA6FC6C-68AA-4FA4-8633-EFC3857B24BB}" dt="2021-09-10T22:50:43.103" v="2638" actId="20577"/>
          <ac:spMkLst>
            <pc:docMk/>
            <pc:sldMk cId="2516843971" sldId="268"/>
            <ac:spMk id="3" creationId="{F4B90ABB-E3BB-4385-889C-454A6331EB70}"/>
          </ac:spMkLst>
        </pc:spChg>
      </pc:sldChg>
      <pc:sldChg chg="modSp new mod">
        <pc:chgData name="Young, Benjamin" userId="7da6a715-4f12-493f-adfa-98c8e70e7c1f" providerId="ADAL" clId="{9EA6FC6C-68AA-4FA4-8633-EFC3857B24BB}" dt="2021-09-10T22:50:59.987" v="2648" actId="20577"/>
        <pc:sldMkLst>
          <pc:docMk/>
          <pc:sldMk cId="3939061690" sldId="269"/>
        </pc:sldMkLst>
        <pc:spChg chg="mod">
          <ac:chgData name="Young, Benjamin" userId="7da6a715-4f12-493f-adfa-98c8e70e7c1f" providerId="ADAL" clId="{9EA6FC6C-68AA-4FA4-8633-EFC3857B24BB}" dt="2021-09-10T22:30:31.596" v="1553" actId="20577"/>
          <ac:spMkLst>
            <pc:docMk/>
            <pc:sldMk cId="3939061690" sldId="269"/>
            <ac:spMk id="2" creationId="{0529DFE1-6E45-4C81-9C2C-139FCD959621}"/>
          </ac:spMkLst>
        </pc:spChg>
        <pc:spChg chg="mod">
          <ac:chgData name="Young, Benjamin" userId="7da6a715-4f12-493f-adfa-98c8e70e7c1f" providerId="ADAL" clId="{9EA6FC6C-68AA-4FA4-8633-EFC3857B24BB}" dt="2021-09-10T22:50:59.987" v="2648" actId="20577"/>
          <ac:spMkLst>
            <pc:docMk/>
            <pc:sldMk cId="3939061690" sldId="269"/>
            <ac:spMk id="3" creationId="{2ABAB8B3-E301-4007-814C-F4A8AEACB9FD}"/>
          </ac:spMkLst>
        </pc:spChg>
      </pc:sldChg>
      <pc:sldChg chg="modSp new mod">
        <pc:chgData name="Young, Benjamin" userId="7da6a715-4f12-493f-adfa-98c8e70e7c1f" providerId="ADAL" clId="{9EA6FC6C-68AA-4FA4-8633-EFC3857B24BB}" dt="2021-09-10T22:52:29.559" v="2718" actId="20577"/>
        <pc:sldMkLst>
          <pc:docMk/>
          <pc:sldMk cId="1981194801" sldId="270"/>
        </pc:sldMkLst>
        <pc:spChg chg="mod">
          <ac:chgData name="Young, Benjamin" userId="7da6a715-4f12-493f-adfa-98c8e70e7c1f" providerId="ADAL" clId="{9EA6FC6C-68AA-4FA4-8633-EFC3857B24BB}" dt="2021-09-10T22:36:17.553" v="1959" actId="20577"/>
          <ac:spMkLst>
            <pc:docMk/>
            <pc:sldMk cId="1981194801" sldId="270"/>
            <ac:spMk id="2" creationId="{23CAB250-693B-461F-B40B-77C0D913CEEC}"/>
          </ac:spMkLst>
        </pc:spChg>
        <pc:spChg chg="mod">
          <ac:chgData name="Young, Benjamin" userId="7da6a715-4f12-493f-adfa-98c8e70e7c1f" providerId="ADAL" clId="{9EA6FC6C-68AA-4FA4-8633-EFC3857B24BB}" dt="2021-09-10T22:52:29.559" v="2718" actId="20577"/>
          <ac:spMkLst>
            <pc:docMk/>
            <pc:sldMk cId="1981194801" sldId="270"/>
            <ac:spMk id="3" creationId="{0D9CD0C7-892F-4204-A2CC-BE36EBDA9C4F}"/>
          </ac:spMkLst>
        </pc:spChg>
      </pc:sldChg>
      <pc:sldChg chg="modSp new mod">
        <pc:chgData name="Young, Benjamin" userId="7da6a715-4f12-493f-adfa-98c8e70e7c1f" providerId="ADAL" clId="{9EA6FC6C-68AA-4FA4-8633-EFC3857B24BB}" dt="2021-09-10T22:46:48.382" v="2464" actId="20577"/>
        <pc:sldMkLst>
          <pc:docMk/>
          <pc:sldMk cId="1274214319" sldId="271"/>
        </pc:sldMkLst>
        <pc:spChg chg="mod">
          <ac:chgData name="Young, Benjamin" userId="7da6a715-4f12-493f-adfa-98c8e70e7c1f" providerId="ADAL" clId="{9EA6FC6C-68AA-4FA4-8633-EFC3857B24BB}" dt="2021-09-10T22:45:52.418" v="2236" actId="20577"/>
          <ac:spMkLst>
            <pc:docMk/>
            <pc:sldMk cId="1274214319" sldId="271"/>
            <ac:spMk id="2" creationId="{A6FF210D-8DB0-42C2-9015-FA6605E2178A}"/>
          </ac:spMkLst>
        </pc:spChg>
        <pc:spChg chg="mod">
          <ac:chgData name="Young, Benjamin" userId="7da6a715-4f12-493f-adfa-98c8e70e7c1f" providerId="ADAL" clId="{9EA6FC6C-68AA-4FA4-8633-EFC3857B24BB}" dt="2021-09-10T22:46:48.382" v="2464" actId="20577"/>
          <ac:spMkLst>
            <pc:docMk/>
            <pc:sldMk cId="1274214319" sldId="271"/>
            <ac:spMk id="3" creationId="{78C4F710-DA44-4C82-8889-49E90B40E1B5}"/>
          </ac:spMkLst>
        </pc:spChg>
      </pc:sldChg>
    </pc:docChg>
  </pc:docChgLst>
  <pc:docChgLst>
    <pc:chgData name="Young, Benjamin" userId="7da6a715-4f12-493f-adfa-98c8e70e7c1f" providerId="ADAL" clId="{367DB668-BE68-4089-A7F8-2979DFF2FE7F}"/>
    <pc:docChg chg="custSel modSld">
      <pc:chgData name="Young, Benjamin" userId="7da6a715-4f12-493f-adfa-98c8e70e7c1f" providerId="ADAL" clId="{367DB668-BE68-4089-A7F8-2979DFF2FE7F}" dt="2021-09-13T19:22:17.816" v="0" actId="33524"/>
      <pc:docMkLst>
        <pc:docMk/>
      </pc:docMkLst>
      <pc:sldChg chg="modSp mod">
        <pc:chgData name="Young, Benjamin" userId="7da6a715-4f12-493f-adfa-98c8e70e7c1f" providerId="ADAL" clId="{367DB668-BE68-4089-A7F8-2979DFF2FE7F}" dt="2021-09-13T19:22:17.816" v="0" actId="33524"/>
        <pc:sldMkLst>
          <pc:docMk/>
          <pc:sldMk cId="535605495" sldId="257"/>
        </pc:sldMkLst>
        <pc:spChg chg="mod">
          <ac:chgData name="Young, Benjamin" userId="7da6a715-4f12-493f-adfa-98c8e70e7c1f" providerId="ADAL" clId="{367DB668-BE68-4089-A7F8-2979DFF2FE7F}" dt="2021-09-13T19:22:17.816" v="0" actId="33524"/>
          <ac:spMkLst>
            <pc:docMk/>
            <pc:sldMk cId="535605495" sldId="257"/>
            <ac:spMk id="3" creationId="{9E463A89-CCC9-468D-BF62-FACAF3362A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176-EB11-4FDE-ADAA-3C5D456BE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4CF7F-E369-44FB-BE7B-7BA1F1C6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94CD-5DDC-4F17-A666-4B70A310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270C-22C9-4C26-AB99-1803E7A6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CE04-A0FE-4BE3-AD89-5A3A2FF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1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43E8-EDFE-4585-967E-32954BC4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4943B-0DEF-4683-89C8-F16A4672F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F2F0-3244-468F-9E64-CB6E269A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76F4-BE64-4E05-8836-F8BBEC32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523D-BDF3-4C84-9A95-63B9AE1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4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5B31E-C3DF-4030-8411-85C6DD7FA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900A-4817-458E-A738-A1B07E1A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5984-722C-49DB-B367-D185E13B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24B7-47BA-4FE0-8AB3-7FB2065A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89F87-632D-4798-B242-25F074D3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C6D0-2881-470D-AA84-27798CCF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A097-358E-4FB2-9FC5-52F80D1E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C7C6-18FF-41BF-ADD8-B9ACFB5A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4677-B1F7-4E30-B8CD-14809D9D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5C36-45FE-4479-9751-97F33E50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AA3C-A5B8-4F80-A39F-DFB12C63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64F6-CA61-4F86-B993-C2C30A54A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B5E5-5DFC-414C-B482-165BB69C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B127B-9134-4FCF-9F6B-E366EEC8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5068-FE6B-4D66-A9A0-4BFC9054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F374-5B6D-490D-A723-5FE5ACF1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90D0-2E13-4D11-941A-EEB6029F0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21340-7A1D-4ED3-84D5-6AAEBE98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4D98E-1C36-4608-9652-ECEB5554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8D55-9742-4C66-8E08-7AF97EE0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C6F1A-5862-4031-BF59-9DCA8F86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8648-EB2A-40D1-9633-6BF9B87E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9D2C2-898A-47F5-9A09-25CA1EC7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3735E-9F30-45D3-AE22-480B7B0A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82C76-9DBB-4B76-A5C6-1CCD4ADFD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522B2-A4B8-4A19-B343-33E71C991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6D723-A323-4AB7-9A10-EACED559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E8C43-0223-4985-8967-B251D5EE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52152-32CA-463E-B89C-76B21588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F6CA-3CD3-426E-AC87-30996A98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FD8CA-7340-4969-8F03-6E757249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BAB0-3236-4AEE-81E2-6F20441C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3D8C3-EC46-4BFB-8931-33404073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5C2A1-266F-49F6-8833-9A2881F3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A2AF0-8E45-49A6-9CF8-18139A4D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F46F1-2AD1-4D9A-AEF4-5C788B7D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4277-92E7-4F2F-AADE-93DE692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8418-589D-446E-92A1-F60ACB0BB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BF7B5-ECD7-494B-B162-7A7E9131B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6DFB7-ACC1-4F8C-8D22-878C74E3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38AD0-C59A-4974-B115-D80AD9E3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7AFC5-F755-4A7A-903A-3AF9664B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11F9-5728-49CC-A92C-B7DE5949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0D69C-595B-475F-BF08-4E8EF0DDF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08D36-0A10-4A96-9F2D-3A9BCD26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F368A-5C92-4416-8944-7499B988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562B7-C892-4725-9D23-8E90931E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5F91-6463-4F0E-B50F-F44764D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F08B7-BE79-4F29-8C5A-2EEDE805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0C15-C3AB-4284-ADAD-7481B323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06C0-B4D5-4281-B547-B0346AAE7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9812-63DF-455C-9DD0-94C82F85F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158A-7BE8-458A-A37C-9B3288BE5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3067-67C3-4CEC-98F5-9D548851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1AA0C-8E8D-4733-80CB-604577F0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1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ay19@pi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3A34-FD54-4170-8B91-91A9B2EC6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 0447 Recitation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EFC87-66A9-4C89-B880-5CB781B4C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EE7D-BFAC-4D27-9C2F-3036C36F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A171-EC14-47D1-BF79-6BC1A48E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Two’s compliment is what modern computers use</a:t>
            </a:r>
          </a:p>
          <a:p>
            <a:r>
              <a:rPr lang="en-US"/>
              <a:t>Note that, in two’s compliment, we can represent one more negative number than positive number</a:t>
            </a:r>
          </a:p>
          <a:p>
            <a:r>
              <a:rPr lang="en-US"/>
              <a:t>Two’s compliment allows for simple arithmetic </a:t>
            </a:r>
            <a:r>
              <a:rPr lang="en-US" i="1"/>
              <a:t>and</a:t>
            </a:r>
            <a:r>
              <a:rPr lang="en-US"/>
              <a:t> only creates one 0</a:t>
            </a:r>
          </a:p>
        </p:txBody>
      </p:sp>
    </p:spTree>
    <p:extLst>
      <p:ext uri="{BB962C8B-B14F-4D97-AF65-F5344CB8AC3E}">
        <p14:creationId xmlns:p14="http://schemas.microsoft.com/office/powerpoint/2010/main" val="75270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466F-1029-4F57-A10E-FC2A920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92A7-D736-4DED-A983-A1F9DDCF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a computer, we have a finite amount of space to represent a number</a:t>
            </a:r>
          </a:p>
          <a:p>
            <a:r>
              <a:rPr lang="en-US"/>
              <a:t>That means, if we want to represent a number larger than the number of bits we have, we get </a:t>
            </a:r>
            <a:r>
              <a:rPr lang="en-US" i="1"/>
              <a:t>overflow</a:t>
            </a:r>
            <a:endParaRPr lang="en-US"/>
          </a:p>
          <a:p>
            <a:r>
              <a:rPr lang="en-US"/>
              <a:t>If we add two 8-bit numbers, the result could be 9 bits due to carrying!</a:t>
            </a:r>
          </a:p>
        </p:txBody>
      </p:sp>
    </p:spTree>
    <p:extLst>
      <p:ext uri="{BB962C8B-B14F-4D97-AF65-F5344CB8AC3E}">
        <p14:creationId xmlns:p14="http://schemas.microsoft.com/office/powerpoint/2010/main" val="111290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42A7-7292-4ACE-A8CF-623577C8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13A0-4E45-4A35-885D-F472BD5B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/>
              <a:t>How do we want to handle overflow?</a:t>
            </a:r>
          </a:p>
          <a:p>
            <a:r>
              <a:rPr lang="en-US"/>
              <a:t>We could ignore it</a:t>
            </a:r>
          </a:p>
          <a:p>
            <a:pPr lvl="1"/>
            <a:r>
              <a:rPr lang="en-US"/>
              <a:t>This means we throw out the carry bit and wrap around</a:t>
            </a:r>
          </a:p>
          <a:p>
            <a:pPr lvl="1"/>
            <a:r>
              <a:rPr lang="en-US"/>
              <a:t>It also means that our answer is wrong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4413E-A9C8-4250-B643-0C9FB34227E8}"/>
              </a:ext>
            </a:extLst>
          </p:cNvPr>
          <p:cNvGrpSpPr/>
          <p:nvPr/>
        </p:nvGrpSpPr>
        <p:grpSpPr>
          <a:xfrm>
            <a:off x="3075372" y="3594834"/>
            <a:ext cx="3020628" cy="2961564"/>
            <a:chOff x="583683" y="1841268"/>
            <a:chExt cx="3020628" cy="296156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BB724A-5E77-462E-93DF-9673317C82D5}"/>
                </a:ext>
              </a:extLst>
            </p:cNvPr>
            <p:cNvSpPr/>
            <p:nvPr/>
          </p:nvSpPr>
          <p:spPr>
            <a:xfrm>
              <a:off x="1062567" y="2225384"/>
              <a:ext cx="2133600" cy="21277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FBC6C6-2A8F-45E7-AB9B-F574FD94D375}"/>
                </a:ext>
              </a:extLst>
            </p:cNvPr>
            <p:cNvSpPr txBox="1"/>
            <p:nvPr/>
          </p:nvSpPr>
          <p:spPr>
            <a:xfrm>
              <a:off x="1948869" y="1841268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A381CB-5EAE-43A4-97B3-6069D35A85CB}"/>
                </a:ext>
              </a:extLst>
            </p:cNvPr>
            <p:cNvSpPr txBox="1"/>
            <p:nvPr/>
          </p:nvSpPr>
          <p:spPr>
            <a:xfrm>
              <a:off x="2438400" y="1896301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93B7B-B509-44E6-9074-28F9A80687B4}"/>
                </a:ext>
              </a:extLst>
            </p:cNvPr>
            <p:cNvSpPr txBox="1"/>
            <p:nvPr/>
          </p:nvSpPr>
          <p:spPr>
            <a:xfrm>
              <a:off x="2895600" y="2212568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972171-0166-4E5C-BF91-AA30D3D4C6F7}"/>
                </a:ext>
              </a:extLst>
            </p:cNvPr>
            <p:cNvSpPr txBox="1"/>
            <p:nvPr/>
          </p:nvSpPr>
          <p:spPr>
            <a:xfrm>
              <a:off x="3160183" y="2607733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5F598F-EE59-40B1-A589-A60AD20FB322}"/>
                </a:ext>
              </a:extLst>
            </p:cNvPr>
            <p:cNvSpPr txBox="1"/>
            <p:nvPr/>
          </p:nvSpPr>
          <p:spPr>
            <a:xfrm>
              <a:off x="3243315" y="3091636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A71E6D-DCDA-4392-A5DC-99C84B8D60E3}"/>
                </a:ext>
              </a:extLst>
            </p:cNvPr>
            <p:cNvSpPr txBox="1"/>
            <p:nvPr/>
          </p:nvSpPr>
          <p:spPr>
            <a:xfrm>
              <a:off x="3139017" y="3553301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7AC527-33E6-4C93-9D90-FA5E962334B2}"/>
                </a:ext>
              </a:extLst>
            </p:cNvPr>
            <p:cNvSpPr txBox="1"/>
            <p:nvPr/>
          </p:nvSpPr>
          <p:spPr>
            <a:xfrm>
              <a:off x="2871735" y="3948466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2BF9ED-C912-4F54-9D3B-A0F7D484DA3A}"/>
                </a:ext>
              </a:extLst>
            </p:cNvPr>
            <p:cNvSpPr txBox="1"/>
            <p:nvPr/>
          </p:nvSpPr>
          <p:spPr>
            <a:xfrm>
              <a:off x="2463591" y="4275596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B841EE-99E2-4D8D-810A-AF26F1202FD2}"/>
                </a:ext>
              </a:extLst>
            </p:cNvPr>
            <p:cNvSpPr txBox="1"/>
            <p:nvPr/>
          </p:nvSpPr>
          <p:spPr>
            <a:xfrm>
              <a:off x="1975595" y="4341167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A87A5D-3C5C-4574-A927-A8A4B486F1CF}"/>
                </a:ext>
              </a:extLst>
            </p:cNvPr>
            <p:cNvSpPr txBox="1"/>
            <p:nvPr/>
          </p:nvSpPr>
          <p:spPr>
            <a:xfrm>
              <a:off x="1496490" y="421939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E2B6C0-70E7-4C6B-8316-08856489E73F}"/>
                </a:ext>
              </a:extLst>
            </p:cNvPr>
            <p:cNvSpPr txBox="1"/>
            <p:nvPr/>
          </p:nvSpPr>
          <p:spPr>
            <a:xfrm>
              <a:off x="950022" y="397933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DC6062-8DFE-4D65-BD0E-50CC4BF9C8A2}"/>
                </a:ext>
              </a:extLst>
            </p:cNvPr>
            <p:cNvSpPr txBox="1"/>
            <p:nvPr/>
          </p:nvSpPr>
          <p:spPr>
            <a:xfrm>
              <a:off x="665805" y="35176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F03D49-EF2E-4F3B-B21C-F5951789DFC9}"/>
                </a:ext>
              </a:extLst>
            </p:cNvPr>
            <p:cNvSpPr txBox="1"/>
            <p:nvPr/>
          </p:nvSpPr>
          <p:spPr>
            <a:xfrm>
              <a:off x="583683" y="3065748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D2BC97-6F45-4D92-A9FA-C547BEC24B81}"/>
                </a:ext>
              </a:extLst>
            </p:cNvPr>
            <p:cNvSpPr txBox="1"/>
            <p:nvPr/>
          </p:nvSpPr>
          <p:spPr>
            <a:xfrm>
              <a:off x="665804" y="259433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57B900-6B42-46B4-A28D-07846A6A0918}"/>
                </a:ext>
              </a:extLst>
            </p:cNvPr>
            <p:cNvSpPr txBox="1"/>
            <p:nvPr/>
          </p:nvSpPr>
          <p:spPr>
            <a:xfrm>
              <a:off x="935464" y="217610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14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4C1F16-C883-4F53-BF83-03288338BAE2}"/>
                </a:ext>
              </a:extLst>
            </p:cNvPr>
            <p:cNvSpPr txBox="1"/>
            <p:nvPr/>
          </p:nvSpPr>
          <p:spPr>
            <a:xfrm>
              <a:off x="1404362" y="1906699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15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F7C7E4-48DC-4458-9A61-E18C606C0578}"/>
                </a:ext>
              </a:extLst>
            </p:cNvPr>
            <p:cNvSpPr txBox="1"/>
            <p:nvPr/>
          </p:nvSpPr>
          <p:spPr>
            <a:xfrm>
              <a:off x="1883146" y="223086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0000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0928E7-EC1E-402A-B533-E13AC7FAEE15}"/>
                </a:ext>
              </a:extLst>
            </p:cNvPr>
            <p:cNvSpPr txBox="1"/>
            <p:nvPr/>
          </p:nvSpPr>
          <p:spPr>
            <a:xfrm>
              <a:off x="2503558" y="251589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0010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0D7EDF-2D22-4EA8-B255-B6E00989CF2D}"/>
                </a:ext>
              </a:extLst>
            </p:cNvPr>
            <p:cNvSpPr txBox="1"/>
            <p:nvPr/>
          </p:nvSpPr>
          <p:spPr>
            <a:xfrm>
              <a:off x="2741940" y="3183211"/>
              <a:ext cx="4924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0100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8E41A-3710-4450-841E-3F4F58B5B6EE}"/>
                </a:ext>
              </a:extLst>
            </p:cNvPr>
            <p:cNvSpPr txBox="1"/>
            <p:nvPr/>
          </p:nvSpPr>
          <p:spPr>
            <a:xfrm>
              <a:off x="2696547" y="280038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0011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A1D268-B0BC-45E5-ABE5-5A6435BF2EAD}"/>
                </a:ext>
              </a:extLst>
            </p:cNvPr>
            <p:cNvSpPr txBox="1"/>
            <p:nvPr/>
          </p:nvSpPr>
          <p:spPr>
            <a:xfrm>
              <a:off x="2215566" y="2304484"/>
              <a:ext cx="4924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0001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DCFB50-D03B-4453-A69F-B4A18DEFB0B0}"/>
                </a:ext>
              </a:extLst>
            </p:cNvPr>
            <p:cNvSpPr txBox="1"/>
            <p:nvPr/>
          </p:nvSpPr>
          <p:spPr>
            <a:xfrm>
              <a:off x="2683645" y="351229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0101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EFA268-F6EF-47B8-859A-E27E72148C15}"/>
                </a:ext>
              </a:extLst>
            </p:cNvPr>
            <p:cNvSpPr txBox="1"/>
            <p:nvPr/>
          </p:nvSpPr>
          <p:spPr>
            <a:xfrm>
              <a:off x="2466576" y="3770433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0110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4A9872-987C-481F-A0FE-39FF85630891}"/>
                </a:ext>
              </a:extLst>
            </p:cNvPr>
            <p:cNvSpPr txBox="1"/>
            <p:nvPr/>
          </p:nvSpPr>
          <p:spPr>
            <a:xfrm>
              <a:off x="2301858" y="3984405"/>
              <a:ext cx="4924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0111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A9BA32-9361-4566-9BDF-1B161706CFB4}"/>
                </a:ext>
              </a:extLst>
            </p:cNvPr>
            <p:cNvSpPr txBox="1"/>
            <p:nvPr/>
          </p:nvSpPr>
          <p:spPr>
            <a:xfrm>
              <a:off x="1907596" y="4108125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1000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6DEEB8-CBBE-48A0-A87D-1603AA6E411D}"/>
                </a:ext>
              </a:extLst>
            </p:cNvPr>
            <p:cNvSpPr txBox="1"/>
            <p:nvPr/>
          </p:nvSpPr>
          <p:spPr>
            <a:xfrm>
              <a:off x="1498408" y="3975458"/>
              <a:ext cx="4924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1001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220905-721D-4EB0-BB34-8C131C8DD543}"/>
                </a:ext>
              </a:extLst>
            </p:cNvPr>
            <p:cNvSpPr txBox="1"/>
            <p:nvPr/>
          </p:nvSpPr>
          <p:spPr>
            <a:xfrm>
              <a:off x="1261737" y="3733747"/>
              <a:ext cx="4924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1010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824DD8-BDE7-4793-BA0C-F3A6E646536C}"/>
                </a:ext>
              </a:extLst>
            </p:cNvPr>
            <p:cNvSpPr txBox="1"/>
            <p:nvPr/>
          </p:nvSpPr>
          <p:spPr>
            <a:xfrm>
              <a:off x="1091467" y="3503963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1011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3B3A33A-6425-4AA2-99F5-A7A5560511D2}"/>
                </a:ext>
              </a:extLst>
            </p:cNvPr>
            <p:cNvSpPr txBox="1"/>
            <p:nvPr/>
          </p:nvSpPr>
          <p:spPr>
            <a:xfrm>
              <a:off x="1050836" y="31832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1100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6124A0-94A8-45AC-B22B-A0F3E2999FC7}"/>
                </a:ext>
              </a:extLst>
            </p:cNvPr>
            <p:cNvSpPr txBox="1"/>
            <p:nvPr/>
          </p:nvSpPr>
          <p:spPr>
            <a:xfrm>
              <a:off x="1129677" y="2823915"/>
              <a:ext cx="4924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1101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D41A5F-C5EA-4667-B4FD-E6BC62F312A8}"/>
                </a:ext>
              </a:extLst>
            </p:cNvPr>
            <p:cNvSpPr txBox="1"/>
            <p:nvPr/>
          </p:nvSpPr>
          <p:spPr>
            <a:xfrm>
              <a:off x="1272791" y="2503121"/>
              <a:ext cx="4924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1110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784473-71D9-47AE-BF9E-5D2F12FF6C44}"/>
                </a:ext>
              </a:extLst>
            </p:cNvPr>
            <p:cNvSpPr txBox="1"/>
            <p:nvPr/>
          </p:nvSpPr>
          <p:spPr>
            <a:xfrm>
              <a:off x="1543279" y="2304484"/>
              <a:ext cx="4924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latin typeface="Consolas" charset="0"/>
                  <a:ea typeface="Consolas" charset="0"/>
                  <a:cs typeface="Consolas" charset="0"/>
                </a:rPr>
                <a:t>1111</a:t>
              </a:r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3B85241A-93C2-4827-8EEC-65AF8ACCACA8}"/>
              </a:ext>
            </a:extLst>
          </p:cNvPr>
          <p:cNvSpPr/>
          <p:nvPr/>
        </p:nvSpPr>
        <p:spPr>
          <a:xfrm>
            <a:off x="3122649" y="3510830"/>
            <a:ext cx="3037666" cy="3037666"/>
          </a:xfrm>
          <a:prstGeom prst="arc">
            <a:avLst>
              <a:gd name="adj1" fmla="val 13301191"/>
              <a:gd name="adj2" fmla="val 140766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1D446B-8BDF-402D-96C4-F8F268293F8A}"/>
              </a:ext>
            </a:extLst>
          </p:cNvPr>
          <p:cNvSpPr txBox="1"/>
          <p:nvPr/>
        </p:nvSpPr>
        <p:spPr>
          <a:xfrm>
            <a:off x="7262482" y="4041418"/>
            <a:ext cx="1494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Consolas" charset="0"/>
                <a:ea typeface="Consolas" charset="0"/>
                <a:cs typeface="Consolas" charset="0"/>
              </a:rPr>
              <a:t> 1110</a:t>
            </a:r>
          </a:p>
          <a:p>
            <a:r>
              <a:rPr lang="en-US" sz="3600" b="1" u="sng">
                <a:latin typeface="Consolas" charset="0"/>
                <a:ea typeface="Consolas" charset="0"/>
                <a:cs typeface="Consolas" charset="0"/>
              </a:rPr>
              <a:t>+0111</a:t>
            </a:r>
          </a:p>
          <a:p>
            <a:r>
              <a:rPr lang="en-US" sz="3600" b="1" strike="sngStrike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b="1">
                <a:latin typeface="Consolas" charset="0"/>
                <a:ea typeface="Consolas" charset="0"/>
                <a:cs typeface="Consolas" charset="0"/>
              </a:rPr>
              <a:t>0101</a:t>
            </a:r>
          </a:p>
        </p:txBody>
      </p:sp>
    </p:spTree>
    <p:extLst>
      <p:ext uri="{BB962C8B-B14F-4D97-AF65-F5344CB8AC3E}">
        <p14:creationId xmlns:p14="http://schemas.microsoft.com/office/powerpoint/2010/main" val="15182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0E63-0E5E-4007-A280-D6737856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0ABB-E3BB-4385-889C-454A6331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A</a:t>
            </a:r>
          </a:p>
          <a:p>
            <a:pPr lvl="1"/>
            <a:r>
              <a:rPr lang="en-US"/>
              <a:t>We’ve talked about converting numbers to/from binary</a:t>
            </a:r>
          </a:p>
          <a:p>
            <a:pPr lvl="1"/>
            <a:r>
              <a:rPr lang="en-US"/>
              <a:t>It is generally easier to convert hex/octal to decimal first, then to binary</a:t>
            </a:r>
          </a:p>
          <a:p>
            <a:pPr lvl="2"/>
            <a:r>
              <a:rPr lang="en-US"/>
              <a:t>Remember that since 8 and 16 are powers of two, a hex digit is 4 bits and an octal digit is 3 bits</a:t>
            </a:r>
          </a:p>
          <a:p>
            <a:pPr lvl="2"/>
            <a:r>
              <a:rPr lang="en-US"/>
              <a:t>This allows for some easier conversions. I’ll demonstrate one on the board</a:t>
            </a:r>
          </a:p>
        </p:txBody>
      </p:sp>
    </p:spTree>
    <p:extLst>
      <p:ext uri="{BB962C8B-B14F-4D97-AF65-F5344CB8AC3E}">
        <p14:creationId xmlns:p14="http://schemas.microsoft.com/office/powerpoint/2010/main" val="251684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DFE1-6E45-4C81-9C2C-139FCD9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B8B3-E301-4007-814C-F4A8AEAC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B</a:t>
            </a:r>
          </a:p>
          <a:p>
            <a:pPr lvl="1"/>
            <a:r>
              <a:rPr lang="en-US"/>
              <a:t>You need to interpret the bits in different ways, and then convert them to decimal</a:t>
            </a:r>
          </a:p>
          <a:p>
            <a:pPr lvl="1"/>
            <a:r>
              <a:rPr lang="en-US"/>
              <a:t>Remember the processes for representing negative numbers in 1s’ and 2s’ compliment – you will need to do them again before converting a negative 1s’ or 2s’ compliment number to decimal</a:t>
            </a:r>
          </a:p>
          <a:p>
            <a:r>
              <a:rPr lang="en-US"/>
              <a:t>Check your work with a calculator for parts A and B!</a:t>
            </a:r>
          </a:p>
        </p:txBody>
      </p:sp>
    </p:spTree>
    <p:extLst>
      <p:ext uri="{BB962C8B-B14F-4D97-AF65-F5344CB8AC3E}">
        <p14:creationId xmlns:p14="http://schemas.microsoft.com/office/powerpoint/2010/main" val="393906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B250-693B-461F-B40B-77C0D913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D0C7-892F-4204-A2CC-BE36EBDA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C</a:t>
            </a:r>
          </a:p>
          <a:p>
            <a:pPr lvl="1"/>
            <a:r>
              <a:rPr lang="en-US"/>
              <a:t>Install Mars using the instructions on the course website</a:t>
            </a:r>
          </a:p>
          <a:p>
            <a:pPr lvl="1"/>
            <a:r>
              <a:rPr lang="en-US"/>
              <a:t>You need to have Java installed to run Mars</a:t>
            </a:r>
          </a:p>
          <a:p>
            <a:pPr lvl="1"/>
            <a:r>
              <a:rPr lang="en-US"/>
              <a:t>Theoretically, you should be able to run it by double-clicking. If that doesn’t work, open a command prompt and run “java -jar Mars_2211_0822.jar”</a:t>
            </a:r>
          </a:p>
          <a:p>
            <a:pPr lvl="1"/>
            <a:r>
              <a:rPr lang="en-US"/>
              <a:t>This is important, so let me know if you have any trouble</a:t>
            </a:r>
          </a:p>
        </p:txBody>
      </p:sp>
    </p:spTree>
    <p:extLst>
      <p:ext uri="{BB962C8B-B14F-4D97-AF65-F5344CB8AC3E}">
        <p14:creationId xmlns:p14="http://schemas.microsoft.com/office/powerpoint/2010/main" val="198119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210D-8DB0-42C2-9015-FA6605E2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F710-DA44-4C82-8889-49E90B40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C</a:t>
            </a:r>
          </a:p>
          <a:p>
            <a:pPr lvl="1"/>
            <a:r>
              <a:rPr lang="en-US"/>
              <a:t>Once Mars is installed and running, you can follow along with the directions in the lab</a:t>
            </a:r>
          </a:p>
          <a:p>
            <a:pPr lvl="1"/>
            <a:r>
              <a:rPr lang="en-US"/>
              <a:t>It will guide you through implementing a very simple program</a:t>
            </a:r>
          </a:p>
        </p:txBody>
      </p:sp>
    </p:spTree>
    <p:extLst>
      <p:ext uri="{BB962C8B-B14F-4D97-AF65-F5344CB8AC3E}">
        <p14:creationId xmlns:p14="http://schemas.microsoft.com/office/powerpoint/2010/main" val="127421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7FD8-D404-489E-8EF4-D1CD3A3D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3A89-CCC9-468D-BF62-FACAF336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My name is Ben Young and I’m a senior Computer Science major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I’m also in the BS+MS program, so I’m </a:t>
            </a:r>
            <a:r>
              <a:rPr lang="en-US" i="1" dirty="0"/>
              <a:t>pretty much</a:t>
            </a:r>
            <a:r>
              <a:rPr lang="en-US" dirty="0"/>
              <a:t> a grad student </a:t>
            </a:r>
          </a:p>
          <a:p>
            <a:pPr>
              <a:lnSpc>
                <a:spcPct val="150000"/>
              </a:lnSpc>
            </a:pPr>
            <a:r>
              <a:rPr lang="en-US" dirty="0"/>
              <a:t>I’ve enjoyed all my CS classes but 447 was particularly interesting!</a:t>
            </a:r>
          </a:p>
          <a:p>
            <a:pPr>
              <a:lnSpc>
                <a:spcPct val="150000"/>
              </a:lnSpc>
            </a:pPr>
            <a:r>
              <a:rPr lang="en-US" dirty="0"/>
              <a:t>I’m here to help! Don’t be afraid to ask questions about this class, other classes, scheduling, internships, or anything else</a:t>
            </a:r>
          </a:p>
          <a:p>
            <a:pPr>
              <a:lnSpc>
                <a:spcPct val="150000"/>
              </a:lnSpc>
            </a:pPr>
            <a:r>
              <a:rPr lang="en-US" dirty="0"/>
              <a:t>You can contact me via email: </a:t>
            </a:r>
            <a:r>
              <a:rPr lang="en-US" dirty="0">
                <a:hlinkClick r:id="rId2"/>
              </a:rPr>
              <a:t>bay19@pitt.edu</a:t>
            </a:r>
            <a:r>
              <a:rPr lang="en-US" dirty="0"/>
              <a:t> or on the class Discord</a:t>
            </a:r>
          </a:p>
          <a:p>
            <a:pPr>
              <a:lnSpc>
                <a:spcPct val="150000"/>
              </a:lnSpc>
            </a:pPr>
            <a:r>
              <a:rPr lang="en-US" dirty="0"/>
              <a:t>Office hours (location subject to change): T/Th 2:00-3:45 5806 </a:t>
            </a:r>
            <a:r>
              <a:rPr lang="en-US" dirty="0" err="1"/>
              <a:t>Sennott</a:t>
            </a:r>
            <a:r>
              <a:rPr lang="en-US" dirty="0"/>
              <a:t> Square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8603-6A21-43DF-AD76-2BD020AC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Recitations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2C83-342C-40D8-836E-B07CE349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normal recitation will flow like this:</a:t>
            </a:r>
          </a:p>
          <a:p>
            <a:pPr lvl="1"/>
            <a:r>
              <a:rPr lang="en-US"/>
              <a:t>Review last week’s material</a:t>
            </a:r>
          </a:p>
          <a:p>
            <a:pPr lvl="1"/>
            <a:r>
              <a:rPr lang="en-US"/>
              <a:t>Short quiz (starting next week)</a:t>
            </a:r>
          </a:p>
          <a:p>
            <a:pPr lvl="1"/>
            <a:r>
              <a:rPr lang="en-US"/>
              <a:t>Go over this week’s lab</a:t>
            </a:r>
          </a:p>
          <a:p>
            <a:pPr lvl="1"/>
            <a:r>
              <a:rPr lang="en-US"/>
              <a:t>Time to work on the lab</a:t>
            </a:r>
          </a:p>
          <a:p>
            <a:r>
              <a:rPr lang="en-US"/>
              <a:t>At any point, please ask questions if you have them</a:t>
            </a:r>
          </a:p>
        </p:txBody>
      </p:sp>
    </p:spTree>
    <p:extLst>
      <p:ext uri="{BB962C8B-B14F-4D97-AF65-F5344CB8AC3E}">
        <p14:creationId xmlns:p14="http://schemas.microsoft.com/office/powerpoint/2010/main" val="40367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F3AB-8BDB-4E82-9AA7-74B6B1B2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8094-4566-41A7-8007-4093F40D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5383"/>
          </a:xfrm>
        </p:spPr>
        <p:txBody>
          <a:bodyPr/>
          <a:lstStyle/>
          <a:p>
            <a:r>
              <a:rPr lang="en-US"/>
              <a:t>Up until now, you’ve probably only worked with </a:t>
            </a:r>
            <a:r>
              <a:rPr lang="en-US" i="1"/>
              <a:t>Base 10</a:t>
            </a:r>
            <a:r>
              <a:rPr lang="en-US"/>
              <a:t> numbers</a:t>
            </a:r>
          </a:p>
          <a:p>
            <a:pPr lvl="1"/>
            <a:r>
              <a:rPr lang="en-US"/>
              <a:t>That is, the “normal” way of representing a given number</a:t>
            </a:r>
          </a:p>
          <a:p>
            <a:r>
              <a:rPr lang="en-US"/>
              <a:t>Think back to elementary school: you probably learned about </a:t>
            </a:r>
            <a:r>
              <a:rPr lang="en-US" i="1"/>
              <a:t>place value</a:t>
            </a:r>
            <a:endParaRPr lang="en-US"/>
          </a:p>
          <a:p>
            <a:r>
              <a:rPr lang="en-US"/>
              <a:t>We assign values to digits in a number based on their position in the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CE87D-C272-47E9-96B0-A734644D475F}"/>
              </a:ext>
            </a:extLst>
          </p:cNvPr>
          <p:cNvSpPr txBox="1"/>
          <p:nvPr/>
        </p:nvSpPr>
        <p:spPr>
          <a:xfrm>
            <a:off x="1200912" y="4575048"/>
            <a:ext cx="35783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880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sz="8800">
                <a:solidFill>
                  <a:schemeClr val="accent1">
                    <a:lumMod val="75000"/>
                  </a:schemeClr>
                </a:solidFill>
              </a:rPr>
              <a:t>2   </a:t>
            </a:r>
            <a:r>
              <a:rPr lang="en-US" sz="8800"/>
              <a:t>=</a:t>
            </a:r>
            <a:r>
              <a:rPr lang="en-US" sz="88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706C-E426-4B1B-895E-5DB65BCF5BD6}"/>
              </a:ext>
            </a:extLst>
          </p:cNvPr>
          <p:cNvSpPr txBox="1"/>
          <p:nvPr/>
        </p:nvSpPr>
        <p:spPr>
          <a:xfrm>
            <a:off x="4817366" y="4114860"/>
            <a:ext cx="5190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   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400</a:t>
            </a:r>
            <a:r>
              <a:rPr lang="en-US" sz="4800"/>
              <a:t> = </a:t>
            </a:r>
            <a:r>
              <a:rPr lang="en-US" sz="4800">
                <a:solidFill>
                  <a:schemeClr val="accent4">
                    <a:lumMod val="75000"/>
                  </a:schemeClr>
                </a:solidFill>
              </a:rPr>
              <a:t>4 x 10</a:t>
            </a:r>
            <a:r>
              <a:rPr lang="en-US" sz="4800" baseline="3000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sz="480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800"/>
              <a:t>+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 10 </a:t>
            </a:r>
            <a:r>
              <a:rPr lang="en-US" sz="4800"/>
              <a:t>= </a:t>
            </a:r>
            <a:r>
              <a:rPr lang="en-US" sz="4800">
                <a:solidFill>
                  <a:schemeClr val="accent4">
                    <a:lumMod val="75000"/>
                  </a:schemeClr>
                </a:solidFill>
              </a:rPr>
              <a:t>1 x 10</a:t>
            </a:r>
            <a:r>
              <a:rPr lang="en-US" sz="4800" baseline="3000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480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800"/>
              <a:t>   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4800"/>
              <a:t> = </a:t>
            </a:r>
            <a:r>
              <a:rPr lang="en-US" sz="4800">
                <a:solidFill>
                  <a:schemeClr val="accent4">
                    <a:lumMod val="75000"/>
                  </a:schemeClr>
                </a:solidFill>
              </a:rPr>
              <a:t>2 x 10</a:t>
            </a:r>
            <a:r>
              <a:rPr lang="en-US" sz="4800" baseline="3000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48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3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BE45-E3A6-4366-BC5E-CBF75B4F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FAED-1B0C-4B67-821C-247B4A85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7303"/>
          </a:xfrm>
        </p:spPr>
        <p:txBody>
          <a:bodyPr/>
          <a:lstStyle/>
          <a:p>
            <a:r>
              <a:rPr lang="en-US"/>
              <a:t>Binary (base 2), Octal (base 8), and Hexadecimal (base 16) are no different!</a:t>
            </a:r>
          </a:p>
          <a:p>
            <a:r>
              <a:rPr lang="en-US"/>
              <a:t>All that has changed is the set of digits we use, and the value of a given place in a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F9C59-ED71-424F-8279-ECC51302B749}"/>
              </a:ext>
            </a:extLst>
          </p:cNvPr>
          <p:cNvSpPr txBox="1"/>
          <p:nvPr/>
        </p:nvSpPr>
        <p:spPr>
          <a:xfrm>
            <a:off x="2230374" y="4369795"/>
            <a:ext cx="8272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4800"/>
              <a:t>    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4800"/>
              <a:t>   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4800"/>
              <a:t>   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4800"/>
              <a:t>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A8DE2-130D-4BF6-B034-D43A1A7651F2}"/>
              </a:ext>
            </a:extLst>
          </p:cNvPr>
          <p:cNvSpPr txBox="1"/>
          <p:nvPr/>
        </p:nvSpPr>
        <p:spPr>
          <a:xfrm>
            <a:off x="4469130" y="5200792"/>
            <a:ext cx="451104" cy="3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1C79F-39B9-41FF-BF0C-D455DEB3F955}"/>
              </a:ext>
            </a:extLst>
          </p:cNvPr>
          <p:cNvSpPr txBox="1"/>
          <p:nvPr/>
        </p:nvSpPr>
        <p:spPr>
          <a:xfrm>
            <a:off x="2236470" y="5181609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DB140-6AEC-4FC6-9C93-BD75BA84D4A2}"/>
              </a:ext>
            </a:extLst>
          </p:cNvPr>
          <p:cNvSpPr txBox="1"/>
          <p:nvPr/>
        </p:nvSpPr>
        <p:spPr>
          <a:xfrm>
            <a:off x="3076956" y="5200792"/>
            <a:ext cx="451104" cy="3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E20E1-7FCE-40D9-BE47-849E47587178}"/>
              </a:ext>
            </a:extLst>
          </p:cNvPr>
          <p:cNvSpPr txBox="1"/>
          <p:nvPr/>
        </p:nvSpPr>
        <p:spPr>
          <a:xfrm>
            <a:off x="3742944" y="5202902"/>
            <a:ext cx="451104" cy="3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C47E7-1C90-4A62-B160-76F21EC61ECE}"/>
              </a:ext>
            </a:extLst>
          </p:cNvPr>
          <p:cNvSpPr txBox="1"/>
          <p:nvPr/>
        </p:nvSpPr>
        <p:spPr>
          <a:xfrm>
            <a:off x="6096000" y="3836699"/>
            <a:ext cx="39380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   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4000"/>
              <a:t> = 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1 x 2</a:t>
            </a:r>
            <a:r>
              <a:rPr lang="en-US" sz="4000" baseline="3000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r>
              <a:rPr lang="en-US" sz="4000"/>
              <a:t>+ 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4000"/>
              <a:t> = 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0 x 2</a:t>
            </a:r>
            <a:r>
              <a:rPr lang="en-US" sz="4000" baseline="3000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r>
              <a:rPr lang="en-US" sz="4000"/>
              <a:t>   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4000"/>
              <a:t> = 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1 x 2</a:t>
            </a:r>
            <a:r>
              <a:rPr lang="en-US" sz="4000" baseline="3000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r>
              <a:rPr lang="en-US" sz="4000"/>
              <a:t>   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4000"/>
              <a:t> = 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0 x 2</a:t>
            </a:r>
            <a:r>
              <a:rPr lang="en-US" sz="4000" baseline="3000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24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D28A-450A-487D-A829-7CC25C04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numbers can we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1B57-E151-4EE7-A5FC-09688239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base, </a:t>
            </a:r>
            <a:r>
              <a:rPr lang="en-US" i="1"/>
              <a:t>b</a:t>
            </a:r>
            <a:r>
              <a:rPr lang="en-US"/>
              <a:t>, and a number of digits, </a:t>
            </a:r>
            <a:r>
              <a:rPr lang="en-US" i="1"/>
              <a:t>n</a:t>
            </a:r>
            <a:r>
              <a:rPr lang="en-US"/>
              <a:t>, we can represent </a:t>
            </a:r>
            <a:r>
              <a:rPr lang="en-US" b="1" i="1"/>
              <a:t>b</a:t>
            </a:r>
            <a:r>
              <a:rPr lang="en-US" b="1" i="1" baseline="30000"/>
              <a:t>n </a:t>
            </a:r>
            <a:r>
              <a:rPr lang="en-US"/>
              <a:t>different numbers (including 0)</a:t>
            </a:r>
          </a:p>
          <a:p>
            <a:r>
              <a:rPr lang="en-US"/>
              <a:t>Why?</a:t>
            </a:r>
          </a:p>
          <a:p>
            <a:pPr lvl="1"/>
            <a:r>
              <a:rPr lang="en-US"/>
              <a:t>A unique combination of digits is a unique number</a:t>
            </a:r>
          </a:p>
          <a:p>
            <a:pPr lvl="1"/>
            <a:r>
              <a:rPr lang="en-US"/>
              <a:t>We have </a:t>
            </a:r>
            <a:r>
              <a:rPr lang="en-US" i="1"/>
              <a:t>n</a:t>
            </a:r>
            <a:r>
              <a:rPr lang="en-US"/>
              <a:t> positions that could each take </a:t>
            </a:r>
            <a:r>
              <a:rPr lang="en-US" i="1"/>
              <a:t>b</a:t>
            </a:r>
            <a:r>
              <a:rPr lang="en-US"/>
              <a:t> different values</a:t>
            </a:r>
          </a:p>
          <a:p>
            <a:pPr lvl="1"/>
            <a:r>
              <a:rPr lang="en-US"/>
              <a:t>This generalizes to the above</a:t>
            </a:r>
          </a:p>
        </p:txBody>
      </p:sp>
    </p:spTree>
    <p:extLst>
      <p:ext uri="{BB962C8B-B14F-4D97-AF65-F5344CB8AC3E}">
        <p14:creationId xmlns:p14="http://schemas.microsoft.com/office/powerpoint/2010/main" val="378275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67EF-DB95-4CE7-BDE7-D35AC9E5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9AD4-5117-47DC-8279-6F042D7F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is an algorithm to follow:</a:t>
            </a:r>
          </a:p>
          <a:p>
            <a:pPr lvl="1"/>
            <a:r>
              <a:rPr lang="en-US"/>
              <a:t>Starting from the leftmost (most significant) bit:</a:t>
            </a:r>
          </a:p>
          <a:p>
            <a:pPr lvl="1"/>
            <a:r>
              <a:rPr lang="en-US"/>
              <a:t>If the current bit’s place value &lt;= number</a:t>
            </a:r>
          </a:p>
          <a:p>
            <a:pPr lvl="2"/>
            <a:r>
              <a:rPr lang="en-US"/>
              <a:t>bit = 1</a:t>
            </a:r>
          </a:p>
          <a:p>
            <a:pPr lvl="2"/>
            <a:r>
              <a:rPr lang="en-US"/>
              <a:t>number = number – place value</a:t>
            </a:r>
          </a:p>
          <a:p>
            <a:pPr lvl="1"/>
            <a:r>
              <a:rPr lang="en-US"/>
              <a:t>Else, bit = 0</a:t>
            </a:r>
          </a:p>
          <a:p>
            <a:r>
              <a:rPr lang="en-US"/>
              <a:t>This is a little confusing at first, so I will go through an example on the board</a:t>
            </a:r>
          </a:p>
        </p:txBody>
      </p:sp>
    </p:spTree>
    <p:extLst>
      <p:ext uri="{BB962C8B-B14F-4D97-AF65-F5344CB8AC3E}">
        <p14:creationId xmlns:p14="http://schemas.microsoft.com/office/powerpoint/2010/main" val="426220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CEBF-B57D-43D3-958C-D034B22C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A989-21F0-4361-93E8-FEADE41F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sum up the place values of each bit where you see a 1!</a:t>
            </a:r>
          </a:p>
          <a:p>
            <a:r>
              <a:rPr lang="en-US"/>
              <a:t>Each bit has a value of 2</a:t>
            </a:r>
            <a:r>
              <a:rPr lang="en-US" baseline="30000"/>
              <a:t>n  </a:t>
            </a:r>
            <a:r>
              <a:rPr lang="en-US"/>
              <a:t>where </a:t>
            </a:r>
            <a:r>
              <a:rPr lang="en-US" i="1"/>
              <a:t>n</a:t>
            </a:r>
            <a:r>
              <a:rPr lang="en-US"/>
              <a:t> is its index in the number, counting from the right</a:t>
            </a:r>
          </a:p>
          <a:p>
            <a:r>
              <a:rPr lang="en-US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13F38-3B5C-485C-9ACF-840030A2C712}"/>
              </a:ext>
            </a:extLst>
          </p:cNvPr>
          <p:cNvSpPr txBox="1"/>
          <p:nvPr/>
        </p:nvSpPr>
        <p:spPr>
          <a:xfrm>
            <a:off x="1255014" y="4150339"/>
            <a:ext cx="334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4800"/>
              <a:t>    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4800"/>
              <a:t>   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4800"/>
              <a:t>   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4800"/>
              <a:t>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83028-5E96-4045-9F82-86C39807C2E4}"/>
              </a:ext>
            </a:extLst>
          </p:cNvPr>
          <p:cNvSpPr txBox="1"/>
          <p:nvPr/>
        </p:nvSpPr>
        <p:spPr>
          <a:xfrm>
            <a:off x="5425440" y="3622418"/>
            <a:ext cx="39380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   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4000"/>
              <a:t> = 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1 x 2</a:t>
            </a:r>
            <a:r>
              <a:rPr lang="en-US" sz="4000" baseline="3000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r>
              <a:rPr lang="en-US" sz="4000"/>
              <a:t>+ 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4000"/>
              <a:t> = 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0 x 2</a:t>
            </a:r>
            <a:r>
              <a:rPr lang="en-US" sz="4000" baseline="3000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r>
              <a:rPr lang="en-US" sz="4000"/>
              <a:t>   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4000"/>
              <a:t> = 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1 x 2</a:t>
            </a:r>
            <a:r>
              <a:rPr lang="en-US" sz="4000" baseline="3000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r>
              <a:rPr lang="en-US" sz="4000"/>
              <a:t>   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4000"/>
              <a:t> = 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0 x 2</a:t>
            </a:r>
            <a:r>
              <a:rPr lang="en-US" sz="4000" baseline="3000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400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0C4AB-A7EB-4804-BE95-3762E43EF05B}"/>
              </a:ext>
            </a:extLst>
          </p:cNvPr>
          <p:cNvSpPr txBox="1"/>
          <p:nvPr/>
        </p:nvSpPr>
        <p:spPr>
          <a:xfrm>
            <a:off x="1290828" y="5025151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29695-0A00-462B-8522-F51E6D6AED51}"/>
              </a:ext>
            </a:extLst>
          </p:cNvPr>
          <p:cNvSpPr txBox="1"/>
          <p:nvPr/>
        </p:nvSpPr>
        <p:spPr>
          <a:xfrm>
            <a:off x="2125980" y="5049609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1A273-F829-41B0-96B7-82B2529506AE}"/>
              </a:ext>
            </a:extLst>
          </p:cNvPr>
          <p:cNvSpPr txBox="1"/>
          <p:nvPr/>
        </p:nvSpPr>
        <p:spPr>
          <a:xfrm>
            <a:off x="2828544" y="501734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153A2-20B9-446C-8793-CC938E9F4C2D}"/>
              </a:ext>
            </a:extLst>
          </p:cNvPr>
          <p:cNvSpPr txBox="1"/>
          <p:nvPr/>
        </p:nvSpPr>
        <p:spPr>
          <a:xfrm>
            <a:off x="3700272" y="5049609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36BA-7FC2-4CCE-AE40-3E1F6CC4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6DAC-778A-466B-A243-B8DD8F43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represent negative numbers in binary</a:t>
            </a:r>
          </a:p>
          <a:p>
            <a:r>
              <a:rPr lang="en-US"/>
              <a:t>We </a:t>
            </a:r>
            <a:r>
              <a:rPr lang="en-US" i="1"/>
              <a:t>could</a:t>
            </a:r>
            <a:r>
              <a:rPr lang="en-US"/>
              <a:t> simply use the most significant bit (MSB) as a sign bit</a:t>
            </a:r>
          </a:p>
          <a:p>
            <a:pPr lvl="1"/>
            <a:r>
              <a:rPr lang="en-US"/>
              <a:t>But this makes arithmetic awkward</a:t>
            </a:r>
          </a:p>
          <a:p>
            <a:r>
              <a:rPr lang="en-US"/>
              <a:t>We use </a:t>
            </a:r>
            <a:r>
              <a:rPr lang="en-US" i="1"/>
              <a:t>two’s compliment</a:t>
            </a:r>
            <a:endParaRPr lang="en-US"/>
          </a:p>
          <a:p>
            <a:r>
              <a:rPr lang="en-US"/>
              <a:t>This means, to represent a negative number, we flip all the bits then add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56A09-F972-42A1-BF8C-94DE6427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4586255"/>
            <a:ext cx="4937760" cy="14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7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CS 0447 Recitation 1</vt:lpstr>
      <vt:lpstr>About Me</vt:lpstr>
      <vt:lpstr>Structure of Recitations</vt:lpstr>
      <vt:lpstr>Number Systems</vt:lpstr>
      <vt:lpstr>Number Systems</vt:lpstr>
      <vt:lpstr>How many numbers can we represent?</vt:lpstr>
      <vt:lpstr>Converting Decimal to Binary</vt:lpstr>
      <vt:lpstr>Converting Binary to Decimal</vt:lpstr>
      <vt:lpstr>Signing</vt:lpstr>
      <vt:lpstr>Signing</vt:lpstr>
      <vt:lpstr>Overflow</vt:lpstr>
      <vt:lpstr>Handling Overflow</vt:lpstr>
      <vt:lpstr>Lab 1</vt:lpstr>
      <vt:lpstr>Lab 1</vt:lpstr>
      <vt:lpstr>Lab 1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1</dc:title>
  <dc:creator>Young, Benjamin</dc:creator>
  <cp:lastModifiedBy>Young, Benjamin</cp:lastModifiedBy>
  <cp:revision>1</cp:revision>
  <dcterms:created xsi:type="dcterms:W3CDTF">2021-09-09T19:47:26Z</dcterms:created>
  <dcterms:modified xsi:type="dcterms:W3CDTF">2021-09-13T19:22:20Z</dcterms:modified>
</cp:coreProperties>
</file>