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93DAE-D841-4A0F-BD27-54499B68E1E4}" v="730" dt="2021-09-30T18:05:4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53893DAE-D841-4A0F-BD27-54499B68E1E4}"/>
    <pc:docChg chg="undo custSel addSld modSld">
      <pc:chgData name="Young, Benjamin" userId="7da6a715-4f12-493f-adfa-98c8e70e7c1f" providerId="ADAL" clId="{53893DAE-D841-4A0F-BD27-54499B68E1E4}" dt="2021-10-04T19:28:11.178" v="4755" actId="20577"/>
      <pc:docMkLst>
        <pc:docMk/>
      </pc:docMkLst>
      <pc:sldChg chg="modNotesTx">
        <pc:chgData name="Young, Benjamin" userId="7da6a715-4f12-493f-adfa-98c8e70e7c1f" providerId="ADAL" clId="{53893DAE-D841-4A0F-BD27-54499B68E1E4}" dt="2021-09-30T19:14:48.707" v="4453"/>
        <pc:sldMkLst>
          <pc:docMk/>
          <pc:sldMk cId="2421997936" sldId="257"/>
        </pc:sldMkLst>
      </pc:sldChg>
      <pc:sldChg chg="modNotesTx">
        <pc:chgData name="Young, Benjamin" userId="7da6a715-4f12-493f-adfa-98c8e70e7c1f" providerId="ADAL" clId="{53893DAE-D841-4A0F-BD27-54499B68E1E4}" dt="2021-09-30T19:15:53.030" v="4489"/>
        <pc:sldMkLst>
          <pc:docMk/>
          <pc:sldMk cId="1018113531" sldId="258"/>
        </pc:sldMkLst>
      </pc:sldChg>
      <pc:sldChg chg="modNotesTx">
        <pc:chgData name="Young, Benjamin" userId="7da6a715-4f12-493f-adfa-98c8e70e7c1f" providerId="ADAL" clId="{53893DAE-D841-4A0F-BD27-54499B68E1E4}" dt="2021-09-30T19:16:16.654" v="4495" actId="20577"/>
        <pc:sldMkLst>
          <pc:docMk/>
          <pc:sldMk cId="2529287753" sldId="259"/>
        </pc:sldMkLst>
      </pc:sldChg>
      <pc:sldChg chg="modSp mod">
        <pc:chgData name="Young, Benjamin" userId="7da6a715-4f12-493f-adfa-98c8e70e7c1f" providerId="ADAL" clId="{53893DAE-D841-4A0F-BD27-54499B68E1E4}" dt="2021-10-04T02:46:06.142" v="4496" actId="20577"/>
        <pc:sldMkLst>
          <pc:docMk/>
          <pc:sldMk cId="187791914" sldId="265"/>
        </pc:sldMkLst>
        <pc:spChg chg="mod">
          <ac:chgData name="Young, Benjamin" userId="7da6a715-4f12-493f-adfa-98c8e70e7c1f" providerId="ADAL" clId="{53893DAE-D841-4A0F-BD27-54499B68E1E4}" dt="2021-10-04T02:46:06.142" v="4496" actId="20577"/>
          <ac:spMkLst>
            <pc:docMk/>
            <pc:sldMk cId="187791914" sldId="265"/>
            <ac:spMk id="3" creationId="{81874BA6-18D3-40C4-9F8B-E0F09EF9AFE0}"/>
          </ac:spMkLst>
        </pc:spChg>
      </pc:sldChg>
      <pc:sldChg chg="modSp mod">
        <pc:chgData name="Young, Benjamin" userId="7da6a715-4f12-493f-adfa-98c8e70e7c1f" providerId="ADAL" clId="{53893DAE-D841-4A0F-BD27-54499B68E1E4}" dt="2021-09-30T18:01:40.130" v="228" actId="20577"/>
        <pc:sldMkLst>
          <pc:docMk/>
          <pc:sldMk cId="4237622886" sldId="269"/>
        </pc:sldMkLst>
        <pc:spChg chg="mod">
          <ac:chgData name="Young, Benjamin" userId="7da6a715-4f12-493f-adfa-98c8e70e7c1f" providerId="ADAL" clId="{53893DAE-D841-4A0F-BD27-54499B68E1E4}" dt="2021-09-30T18:00:02.708" v="8" actId="20577"/>
          <ac:spMkLst>
            <pc:docMk/>
            <pc:sldMk cId="4237622886" sldId="269"/>
            <ac:spMk id="2" creationId="{CFE23E96-929F-407D-A784-BE5F9F6A4F90}"/>
          </ac:spMkLst>
        </pc:spChg>
        <pc:spChg chg="mod">
          <ac:chgData name="Young, Benjamin" userId="7da6a715-4f12-493f-adfa-98c8e70e7c1f" providerId="ADAL" clId="{53893DAE-D841-4A0F-BD27-54499B68E1E4}" dt="2021-09-30T18:01:40.130" v="228" actId="20577"/>
          <ac:spMkLst>
            <pc:docMk/>
            <pc:sldMk cId="4237622886" sldId="269"/>
            <ac:spMk id="3" creationId="{4B7C5B8A-8986-453D-B47D-AF00E931670F}"/>
          </ac:spMkLst>
        </pc:spChg>
      </pc:sldChg>
      <pc:sldChg chg="modSp new mod">
        <pc:chgData name="Young, Benjamin" userId="7da6a715-4f12-493f-adfa-98c8e70e7c1f" providerId="ADAL" clId="{53893DAE-D841-4A0F-BD27-54499B68E1E4}" dt="2021-09-30T18:05:41.082" v="730" actId="20577"/>
        <pc:sldMkLst>
          <pc:docMk/>
          <pc:sldMk cId="3616905166" sldId="270"/>
        </pc:sldMkLst>
        <pc:spChg chg="mod">
          <ac:chgData name="Young, Benjamin" userId="7da6a715-4f12-493f-adfa-98c8e70e7c1f" providerId="ADAL" clId="{53893DAE-D841-4A0F-BD27-54499B68E1E4}" dt="2021-09-30T18:03:29.349" v="244" actId="20577"/>
          <ac:spMkLst>
            <pc:docMk/>
            <pc:sldMk cId="3616905166" sldId="270"/>
            <ac:spMk id="2" creationId="{CF4E48D9-EA60-400F-A0CD-2DBC00F9A755}"/>
          </ac:spMkLst>
        </pc:spChg>
        <pc:spChg chg="mod">
          <ac:chgData name="Young, Benjamin" userId="7da6a715-4f12-493f-adfa-98c8e70e7c1f" providerId="ADAL" clId="{53893DAE-D841-4A0F-BD27-54499B68E1E4}" dt="2021-09-30T18:05:41.082" v="730" actId="20577"/>
          <ac:spMkLst>
            <pc:docMk/>
            <pc:sldMk cId="3616905166" sldId="270"/>
            <ac:spMk id="3" creationId="{624572C7-B48D-4FAF-AC7F-16718AC3A092}"/>
          </ac:spMkLst>
        </pc:spChg>
      </pc:sldChg>
      <pc:sldChg chg="modSp new mod">
        <pc:chgData name="Young, Benjamin" userId="7da6a715-4f12-493f-adfa-98c8e70e7c1f" providerId="ADAL" clId="{53893DAE-D841-4A0F-BD27-54499B68E1E4}" dt="2021-09-30T18:31:57.156" v="1090" actId="20577"/>
        <pc:sldMkLst>
          <pc:docMk/>
          <pc:sldMk cId="1315524418" sldId="271"/>
        </pc:sldMkLst>
        <pc:spChg chg="mod">
          <ac:chgData name="Young, Benjamin" userId="7da6a715-4f12-493f-adfa-98c8e70e7c1f" providerId="ADAL" clId="{53893DAE-D841-4A0F-BD27-54499B68E1E4}" dt="2021-09-30T18:30:16.356" v="752" actId="20577"/>
          <ac:spMkLst>
            <pc:docMk/>
            <pc:sldMk cId="1315524418" sldId="271"/>
            <ac:spMk id="2" creationId="{24498A29-779D-4DFA-831F-A8FB1B75DFEB}"/>
          </ac:spMkLst>
        </pc:spChg>
        <pc:spChg chg="mod">
          <ac:chgData name="Young, Benjamin" userId="7da6a715-4f12-493f-adfa-98c8e70e7c1f" providerId="ADAL" clId="{53893DAE-D841-4A0F-BD27-54499B68E1E4}" dt="2021-09-30T18:31:57.156" v="1090" actId="20577"/>
          <ac:spMkLst>
            <pc:docMk/>
            <pc:sldMk cId="1315524418" sldId="271"/>
            <ac:spMk id="3" creationId="{B1E79346-0FE3-490F-B468-C381D810979F}"/>
          </ac:spMkLst>
        </pc:spChg>
      </pc:sldChg>
      <pc:sldChg chg="modSp new mod">
        <pc:chgData name="Young, Benjamin" userId="7da6a715-4f12-493f-adfa-98c8e70e7c1f" providerId="ADAL" clId="{53893DAE-D841-4A0F-BD27-54499B68E1E4}" dt="2021-09-30T18:34:33.364" v="1407" actId="20577"/>
        <pc:sldMkLst>
          <pc:docMk/>
          <pc:sldMk cId="3340782663" sldId="272"/>
        </pc:sldMkLst>
        <pc:spChg chg="mod">
          <ac:chgData name="Young, Benjamin" userId="7da6a715-4f12-493f-adfa-98c8e70e7c1f" providerId="ADAL" clId="{53893DAE-D841-4A0F-BD27-54499B68E1E4}" dt="2021-09-30T18:32:34.226" v="1126" actId="20577"/>
          <ac:spMkLst>
            <pc:docMk/>
            <pc:sldMk cId="3340782663" sldId="272"/>
            <ac:spMk id="2" creationId="{126BE5AE-2D36-4386-A18F-ACBEFF108709}"/>
          </ac:spMkLst>
        </pc:spChg>
        <pc:spChg chg="mod">
          <ac:chgData name="Young, Benjamin" userId="7da6a715-4f12-493f-adfa-98c8e70e7c1f" providerId="ADAL" clId="{53893DAE-D841-4A0F-BD27-54499B68E1E4}" dt="2021-09-30T18:34:33.364" v="1407" actId="20577"/>
          <ac:spMkLst>
            <pc:docMk/>
            <pc:sldMk cId="3340782663" sldId="272"/>
            <ac:spMk id="3" creationId="{1B63A761-5079-4BC7-B697-DCEE71EC8DE6}"/>
          </ac:spMkLst>
        </pc:spChg>
      </pc:sldChg>
      <pc:sldChg chg="modSp new mod">
        <pc:chgData name="Young, Benjamin" userId="7da6a715-4f12-493f-adfa-98c8e70e7c1f" providerId="ADAL" clId="{53893DAE-D841-4A0F-BD27-54499B68E1E4}" dt="2021-09-30T18:38:03.643" v="1798" actId="20577"/>
        <pc:sldMkLst>
          <pc:docMk/>
          <pc:sldMk cId="593048700" sldId="273"/>
        </pc:sldMkLst>
        <pc:spChg chg="mod">
          <ac:chgData name="Young, Benjamin" userId="7da6a715-4f12-493f-adfa-98c8e70e7c1f" providerId="ADAL" clId="{53893DAE-D841-4A0F-BD27-54499B68E1E4}" dt="2021-09-30T18:35:29.080" v="1433" actId="20577"/>
          <ac:spMkLst>
            <pc:docMk/>
            <pc:sldMk cId="593048700" sldId="273"/>
            <ac:spMk id="2" creationId="{CDEBCF08-B1EA-4989-A04F-D969D4FC93BD}"/>
          </ac:spMkLst>
        </pc:spChg>
        <pc:spChg chg="mod">
          <ac:chgData name="Young, Benjamin" userId="7da6a715-4f12-493f-adfa-98c8e70e7c1f" providerId="ADAL" clId="{53893DAE-D841-4A0F-BD27-54499B68E1E4}" dt="2021-09-30T18:38:03.643" v="1798" actId="20577"/>
          <ac:spMkLst>
            <pc:docMk/>
            <pc:sldMk cId="593048700" sldId="273"/>
            <ac:spMk id="3" creationId="{B5EF84A8-216A-432B-8203-FD42B5AB1F21}"/>
          </ac:spMkLst>
        </pc:spChg>
      </pc:sldChg>
      <pc:sldChg chg="modSp new mod">
        <pc:chgData name="Young, Benjamin" userId="7da6a715-4f12-493f-adfa-98c8e70e7c1f" providerId="ADAL" clId="{53893DAE-D841-4A0F-BD27-54499B68E1E4}" dt="2021-09-30T18:41:09.658" v="2241" actId="20577"/>
        <pc:sldMkLst>
          <pc:docMk/>
          <pc:sldMk cId="4006005654" sldId="274"/>
        </pc:sldMkLst>
        <pc:spChg chg="mod">
          <ac:chgData name="Young, Benjamin" userId="7da6a715-4f12-493f-adfa-98c8e70e7c1f" providerId="ADAL" clId="{53893DAE-D841-4A0F-BD27-54499B68E1E4}" dt="2021-09-30T18:38:22.612" v="1839" actId="20577"/>
          <ac:spMkLst>
            <pc:docMk/>
            <pc:sldMk cId="4006005654" sldId="274"/>
            <ac:spMk id="2" creationId="{1037EB4D-E34B-435F-B9BA-4FD71A77D314}"/>
          </ac:spMkLst>
        </pc:spChg>
        <pc:spChg chg="mod">
          <ac:chgData name="Young, Benjamin" userId="7da6a715-4f12-493f-adfa-98c8e70e7c1f" providerId="ADAL" clId="{53893DAE-D841-4A0F-BD27-54499B68E1E4}" dt="2021-09-30T18:41:09.658" v="2241" actId="20577"/>
          <ac:spMkLst>
            <pc:docMk/>
            <pc:sldMk cId="4006005654" sldId="274"/>
            <ac:spMk id="3" creationId="{8AF01E18-B543-45CF-B05E-8A1F915F9693}"/>
          </ac:spMkLst>
        </pc:spChg>
      </pc:sldChg>
      <pc:sldChg chg="modSp new mod">
        <pc:chgData name="Young, Benjamin" userId="7da6a715-4f12-493f-adfa-98c8e70e7c1f" providerId="ADAL" clId="{53893DAE-D841-4A0F-BD27-54499B68E1E4}" dt="2021-09-30T18:43:48.421" v="2533" actId="20577"/>
        <pc:sldMkLst>
          <pc:docMk/>
          <pc:sldMk cId="4153639522" sldId="275"/>
        </pc:sldMkLst>
        <pc:spChg chg="mod">
          <ac:chgData name="Young, Benjamin" userId="7da6a715-4f12-493f-adfa-98c8e70e7c1f" providerId="ADAL" clId="{53893DAE-D841-4A0F-BD27-54499B68E1E4}" dt="2021-09-30T18:42:30.942" v="2271" actId="20577"/>
          <ac:spMkLst>
            <pc:docMk/>
            <pc:sldMk cId="4153639522" sldId="275"/>
            <ac:spMk id="2" creationId="{EFBDDBE0-630B-4544-96AC-3992D01363C6}"/>
          </ac:spMkLst>
        </pc:spChg>
        <pc:spChg chg="mod">
          <ac:chgData name="Young, Benjamin" userId="7da6a715-4f12-493f-adfa-98c8e70e7c1f" providerId="ADAL" clId="{53893DAE-D841-4A0F-BD27-54499B68E1E4}" dt="2021-09-30T18:43:48.421" v="2533" actId="20577"/>
          <ac:spMkLst>
            <pc:docMk/>
            <pc:sldMk cId="4153639522" sldId="275"/>
            <ac:spMk id="3" creationId="{FAADBDC1-B9F5-4480-8A93-3FCC553B5F65}"/>
          </ac:spMkLst>
        </pc:spChg>
      </pc:sldChg>
      <pc:sldChg chg="modSp new mod">
        <pc:chgData name="Young, Benjamin" userId="7da6a715-4f12-493f-adfa-98c8e70e7c1f" providerId="ADAL" clId="{53893DAE-D841-4A0F-BD27-54499B68E1E4}" dt="2021-10-04T19:28:11.178" v="4755" actId="20577"/>
        <pc:sldMkLst>
          <pc:docMk/>
          <pc:sldMk cId="1693296041" sldId="276"/>
        </pc:sldMkLst>
        <pc:spChg chg="mod">
          <ac:chgData name="Young, Benjamin" userId="7da6a715-4f12-493f-adfa-98c8e70e7c1f" providerId="ADAL" clId="{53893DAE-D841-4A0F-BD27-54499B68E1E4}" dt="2021-09-30T18:44:55.552" v="2555" actId="20577"/>
          <ac:spMkLst>
            <pc:docMk/>
            <pc:sldMk cId="1693296041" sldId="276"/>
            <ac:spMk id="2" creationId="{8F2CC4FD-4B28-4809-BE52-F275BA790A0C}"/>
          </ac:spMkLst>
        </pc:spChg>
        <pc:spChg chg="mod">
          <ac:chgData name="Young, Benjamin" userId="7da6a715-4f12-493f-adfa-98c8e70e7c1f" providerId="ADAL" clId="{53893DAE-D841-4A0F-BD27-54499B68E1E4}" dt="2021-10-04T19:28:11.178" v="4755" actId="20577"/>
          <ac:spMkLst>
            <pc:docMk/>
            <pc:sldMk cId="1693296041" sldId="276"/>
            <ac:spMk id="3" creationId="{9D5BF826-D0C0-4E27-AE42-460E4343E89B}"/>
          </ac:spMkLst>
        </pc:spChg>
      </pc:sldChg>
      <pc:sldChg chg="modSp new mod">
        <pc:chgData name="Young, Benjamin" userId="7da6a715-4f12-493f-adfa-98c8e70e7c1f" providerId="ADAL" clId="{53893DAE-D841-4A0F-BD27-54499B68E1E4}" dt="2021-09-30T18:50:54.461" v="3243" actId="20577"/>
        <pc:sldMkLst>
          <pc:docMk/>
          <pc:sldMk cId="753025934" sldId="277"/>
        </pc:sldMkLst>
        <pc:spChg chg="mod">
          <ac:chgData name="Young, Benjamin" userId="7da6a715-4f12-493f-adfa-98c8e70e7c1f" providerId="ADAL" clId="{53893DAE-D841-4A0F-BD27-54499B68E1E4}" dt="2021-09-30T18:49:12.626" v="2888" actId="20577"/>
          <ac:spMkLst>
            <pc:docMk/>
            <pc:sldMk cId="753025934" sldId="277"/>
            <ac:spMk id="2" creationId="{5A7409E4-CCD3-4927-A46E-5060121411EB}"/>
          </ac:spMkLst>
        </pc:spChg>
        <pc:spChg chg="mod">
          <ac:chgData name="Young, Benjamin" userId="7da6a715-4f12-493f-adfa-98c8e70e7c1f" providerId="ADAL" clId="{53893DAE-D841-4A0F-BD27-54499B68E1E4}" dt="2021-09-30T18:50:54.461" v="3243" actId="20577"/>
          <ac:spMkLst>
            <pc:docMk/>
            <pc:sldMk cId="753025934" sldId="277"/>
            <ac:spMk id="3" creationId="{9890E342-1264-494B-A184-9F819074CDC6}"/>
          </ac:spMkLst>
        </pc:spChg>
      </pc:sldChg>
      <pc:sldChg chg="modSp new mod modNotesTx">
        <pc:chgData name="Young, Benjamin" userId="7da6a715-4f12-493f-adfa-98c8e70e7c1f" providerId="ADAL" clId="{53893DAE-D841-4A0F-BD27-54499B68E1E4}" dt="2021-10-04T02:49:41.917" v="4586" actId="20577"/>
        <pc:sldMkLst>
          <pc:docMk/>
          <pc:sldMk cId="2707965015" sldId="278"/>
        </pc:sldMkLst>
        <pc:spChg chg="mod">
          <ac:chgData name="Young, Benjamin" userId="7da6a715-4f12-493f-adfa-98c8e70e7c1f" providerId="ADAL" clId="{53893DAE-D841-4A0F-BD27-54499B68E1E4}" dt="2021-09-30T18:59:54.830" v="3256" actId="20577"/>
          <ac:spMkLst>
            <pc:docMk/>
            <pc:sldMk cId="2707965015" sldId="278"/>
            <ac:spMk id="2" creationId="{46A85ECC-12D8-49F9-8B18-79ACFFDA3254}"/>
          </ac:spMkLst>
        </pc:spChg>
        <pc:spChg chg="mod">
          <ac:chgData name="Young, Benjamin" userId="7da6a715-4f12-493f-adfa-98c8e70e7c1f" providerId="ADAL" clId="{53893DAE-D841-4A0F-BD27-54499B68E1E4}" dt="2021-09-30T19:01:40.612" v="3568" actId="20577"/>
          <ac:spMkLst>
            <pc:docMk/>
            <pc:sldMk cId="2707965015" sldId="278"/>
            <ac:spMk id="3" creationId="{8F8EC51D-3679-4E54-80E7-136172380F00}"/>
          </ac:spMkLst>
        </pc:spChg>
      </pc:sldChg>
      <pc:sldChg chg="modSp new mod modNotesTx">
        <pc:chgData name="Young, Benjamin" userId="7da6a715-4f12-493f-adfa-98c8e70e7c1f" providerId="ADAL" clId="{53893DAE-D841-4A0F-BD27-54499B68E1E4}" dt="2021-10-04T02:50:35.408" v="4640" actId="20577"/>
        <pc:sldMkLst>
          <pc:docMk/>
          <pc:sldMk cId="1445193825" sldId="279"/>
        </pc:sldMkLst>
        <pc:spChg chg="mod">
          <ac:chgData name="Young, Benjamin" userId="7da6a715-4f12-493f-adfa-98c8e70e7c1f" providerId="ADAL" clId="{53893DAE-D841-4A0F-BD27-54499B68E1E4}" dt="2021-09-30T19:02:29.766" v="3581" actId="20577"/>
          <ac:spMkLst>
            <pc:docMk/>
            <pc:sldMk cId="1445193825" sldId="279"/>
            <ac:spMk id="2" creationId="{5C26B6C4-CDA5-499F-8D18-8AB2E54B2433}"/>
          </ac:spMkLst>
        </pc:spChg>
        <pc:spChg chg="mod">
          <ac:chgData name="Young, Benjamin" userId="7da6a715-4f12-493f-adfa-98c8e70e7c1f" providerId="ADAL" clId="{53893DAE-D841-4A0F-BD27-54499B68E1E4}" dt="2021-09-30T19:06:50.863" v="4098" actId="20577"/>
          <ac:spMkLst>
            <pc:docMk/>
            <pc:sldMk cId="1445193825" sldId="279"/>
            <ac:spMk id="3" creationId="{9F84590E-B778-4539-A24F-2B6E4B823B85}"/>
          </ac:spMkLst>
        </pc:spChg>
      </pc:sldChg>
      <pc:sldChg chg="modSp new mod modNotesTx">
        <pc:chgData name="Young, Benjamin" userId="7da6a715-4f12-493f-adfa-98c8e70e7c1f" providerId="ADAL" clId="{53893DAE-D841-4A0F-BD27-54499B68E1E4}" dt="2021-10-04T02:51:10.836" v="4683" actId="20577"/>
        <pc:sldMkLst>
          <pc:docMk/>
          <pc:sldMk cId="1418525166" sldId="280"/>
        </pc:sldMkLst>
        <pc:spChg chg="mod">
          <ac:chgData name="Young, Benjamin" userId="7da6a715-4f12-493f-adfa-98c8e70e7c1f" providerId="ADAL" clId="{53893DAE-D841-4A0F-BD27-54499B68E1E4}" dt="2021-09-30T19:06:58.724" v="4111" actId="20577"/>
          <ac:spMkLst>
            <pc:docMk/>
            <pc:sldMk cId="1418525166" sldId="280"/>
            <ac:spMk id="2" creationId="{D58C2AB6-AF98-46A3-938F-CA7E88B39EA5}"/>
          </ac:spMkLst>
        </pc:spChg>
        <pc:spChg chg="mod">
          <ac:chgData name="Young, Benjamin" userId="7da6a715-4f12-493f-adfa-98c8e70e7c1f" providerId="ADAL" clId="{53893DAE-D841-4A0F-BD27-54499B68E1E4}" dt="2021-09-30T19:12:19" v="4438" actId="20577"/>
          <ac:spMkLst>
            <pc:docMk/>
            <pc:sldMk cId="1418525166" sldId="280"/>
            <ac:spMk id="3" creationId="{E0B7CC31-4B34-42A6-895C-22130289BD6B}"/>
          </ac:spMkLst>
        </pc:spChg>
      </pc:sldChg>
      <pc:sldChg chg="modSp mod">
        <pc:chgData name="Young, Benjamin" userId="7da6a715-4f12-493f-adfa-98c8e70e7c1f" providerId="ADAL" clId="{53893DAE-D841-4A0F-BD27-54499B68E1E4}" dt="2021-10-04T19:19:34.214" v="4737" actId="20577"/>
        <pc:sldMkLst>
          <pc:docMk/>
          <pc:sldMk cId="2714059900" sldId="282"/>
        </pc:sldMkLst>
        <pc:spChg chg="mod">
          <ac:chgData name="Young, Benjamin" userId="7da6a715-4f12-493f-adfa-98c8e70e7c1f" providerId="ADAL" clId="{53893DAE-D841-4A0F-BD27-54499B68E1E4}" dt="2021-10-04T19:19:34.214" v="4737" actId="20577"/>
          <ac:spMkLst>
            <pc:docMk/>
            <pc:sldMk cId="2714059900" sldId="282"/>
            <ac:spMk id="3" creationId="{6333A09D-C7AC-4C05-84DF-F9154657FE7E}"/>
          </ac:spMkLst>
        </pc:spChg>
      </pc:sldChg>
    </pc:docChg>
  </pc:docChgLst>
  <pc:docChgLst>
    <pc:chgData name="Young, Benjamin" userId="7da6a715-4f12-493f-adfa-98c8e70e7c1f" providerId="ADAL" clId="{26F129B0-D4B0-453A-A791-A7F5E83FE345}"/>
    <pc:docChg chg="undo redo custSel addSld modSld">
      <pc:chgData name="Young, Benjamin" userId="7da6a715-4f12-493f-adfa-98c8e70e7c1f" providerId="ADAL" clId="{26F129B0-D4B0-453A-A791-A7F5E83FE345}" dt="2021-10-01T15:47:36.788" v="4699" actId="20577"/>
      <pc:docMkLst>
        <pc:docMk/>
      </pc:docMkLst>
      <pc:sldChg chg="modSp mod">
        <pc:chgData name="Young, Benjamin" userId="7da6a715-4f12-493f-adfa-98c8e70e7c1f" providerId="ADAL" clId="{26F129B0-D4B0-453A-A791-A7F5E83FE345}" dt="2021-09-29T20:26:16.842" v="394" actId="15"/>
        <pc:sldMkLst>
          <pc:docMk/>
          <pc:sldMk cId="2421997936" sldId="257"/>
        </pc:sldMkLst>
        <pc:spChg chg="mod">
          <ac:chgData name="Young, Benjamin" userId="7da6a715-4f12-493f-adfa-98c8e70e7c1f" providerId="ADAL" clId="{26F129B0-D4B0-453A-A791-A7F5E83FE345}" dt="2021-09-29T20:26:16.842" v="394" actId="15"/>
          <ac:spMkLst>
            <pc:docMk/>
            <pc:sldMk cId="2421997936" sldId="257"/>
            <ac:spMk id="3" creationId="{E8D72055-F7D6-479C-9E04-8955915A8223}"/>
          </ac:spMkLst>
        </pc:spChg>
      </pc:sldChg>
      <pc:sldChg chg="modSp new mod">
        <pc:chgData name="Young, Benjamin" userId="7da6a715-4f12-493f-adfa-98c8e70e7c1f" providerId="ADAL" clId="{26F129B0-D4B0-453A-A791-A7F5E83FE345}" dt="2021-09-29T20:25:36.136" v="338" actId="20577"/>
        <pc:sldMkLst>
          <pc:docMk/>
          <pc:sldMk cId="1018113531" sldId="258"/>
        </pc:sldMkLst>
        <pc:spChg chg="mod">
          <ac:chgData name="Young, Benjamin" userId="7da6a715-4f12-493f-adfa-98c8e70e7c1f" providerId="ADAL" clId="{26F129B0-D4B0-453A-A791-A7F5E83FE345}" dt="2021-09-29T20:22:45.937" v="26" actId="20577"/>
          <ac:spMkLst>
            <pc:docMk/>
            <pc:sldMk cId="1018113531" sldId="258"/>
            <ac:spMk id="2" creationId="{DA338CF9-EA96-4341-98A4-605D9BD4C1AF}"/>
          </ac:spMkLst>
        </pc:spChg>
        <pc:spChg chg="mod">
          <ac:chgData name="Young, Benjamin" userId="7da6a715-4f12-493f-adfa-98c8e70e7c1f" providerId="ADAL" clId="{26F129B0-D4B0-453A-A791-A7F5E83FE345}" dt="2021-09-29T20:25:36.136" v="338" actId="20577"/>
          <ac:spMkLst>
            <pc:docMk/>
            <pc:sldMk cId="1018113531" sldId="258"/>
            <ac:spMk id="3" creationId="{395466F9-F6BE-483F-A49F-01A238F5177B}"/>
          </ac:spMkLst>
        </pc:spChg>
      </pc:sldChg>
      <pc:sldChg chg="modSp new mod">
        <pc:chgData name="Young, Benjamin" userId="7da6a715-4f12-493f-adfa-98c8e70e7c1f" providerId="ADAL" clId="{26F129B0-D4B0-453A-A791-A7F5E83FE345}" dt="2021-09-29T20:26:45.418" v="492" actId="20577"/>
        <pc:sldMkLst>
          <pc:docMk/>
          <pc:sldMk cId="2529287753" sldId="259"/>
        </pc:sldMkLst>
        <pc:spChg chg="mod">
          <ac:chgData name="Young, Benjamin" userId="7da6a715-4f12-493f-adfa-98c8e70e7c1f" providerId="ADAL" clId="{26F129B0-D4B0-453A-A791-A7F5E83FE345}" dt="2021-09-29T20:25:47.870" v="358" actId="20577"/>
          <ac:spMkLst>
            <pc:docMk/>
            <pc:sldMk cId="2529287753" sldId="259"/>
            <ac:spMk id="2" creationId="{7AE7E801-F9BB-4FC4-9952-C9FECED19070}"/>
          </ac:spMkLst>
        </pc:spChg>
        <pc:spChg chg="mod">
          <ac:chgData name="Young, Benjamin" userId="7da6a715-4f12-493f-adfa-98c8e70e7c1f" providerId="ADAL" clId="{26F129B0-D4B0-453A-A791-A7F5E83FE345}" dt="2021-09-29T20:26:45.418" v="492" actId="20577"/>
          <ac:spMkLst>
            <pc:docMk/>
            <pc:sldMk cId="2529287753" sldId="259"/>
            <ac:spMk id="3" creationId="{7A2FFBB7-7C06-4D90-B83F-30DA3143486D}"/>
          </ac:spMkLst>
        </pc:spChg>
      </pc:sldChg>
      <pc:sldChg chg="modSp new mod">
        <pc:chgData name="Young, Benjamin" userId="7da6a715-4f12-493f-adfa-98c8e70e7c1f" providerId="ADAL" clId="{26F129B0-D4B0-453A-A791-A7F5E83FE345}" dt="2021-09-29T20:27:11.775" v="608" actId="20577"/>
        <pc:sldMkLst>
          <pc:docMk/>
          <pc:sldMk cId="1502186702" sldId="260"/>
        </pc:sldMkLst>
        <pc:spChg chg="mod">
          <ac:chgData name="Young, Benjamin" userId="7da6a715-4f12-493f-adfa-98c8e70e7c1f" providerId="ADAL" clId="{26F129B0-D4B0-453A-A791-A7F5E83FE345}" dt="2021-09-29T20:26:52.092" v="510" actId="20577"/>
          <ac:spMkLst>
            <pc:docMk/>
            <pc:sldMk cId="1502186702" sldId="260"/>
            <ac:spMk id="2" creationId="{A9453908-CE52-4CCC-BE39-AB791EFAB3E2}"/>
          </ac:spMkLst>
        </pc:spChg>
        <pc:spChg chg="mod">
          <ac:chgData name="Young, Benjamin" userId="7da6a715-4f12-493f-adfa-98c8e70e7c1f" providerId="ADAL" clId="{26F129B0-D4B0-453A-A791-A7F5E83FE345}" dt="2021-09-29T20:27:11.775" v="608" actId="20577"/>
          <ac:spMkLst>
            <pc:docMk/>
            <pc:sldMk cId="1502186702" sldId="260"/>
            <ac:spMk id="3" creationId="{98DA289F-B380-415F-BA4F-0416ADAA3D5A}"/>
          </ac:spMkLst>
        </pc:spChg>
      </pc:sldChg>
      <pc:sldChg chg="modSp new mod">
        <pc:chgData name="Young, Benjamin" userId="7da6a715-4f12-493f-adfa-98c8e70e7c1f" providerId="ADAL" clId="{26F129B0-D4B0-453A-A791-A7F5E83FE345}" dt="2021-09-29T20:30:07.002" v="922" actId="20577"/>
        <pc:sldMkLst>
          <pc:docMk/>
          <pc:sldMk cId="3773673044" sldId="261"/>
        </pc:sldMkLst>
        <pc:spChg chg="mod">
          <ac:chgData name="Young, Benjamin" userId="7da6a715-4f12-493f-adfa-98c8e70e7c1f" providerId="ADAL" clId="{26F129B0-D4B0-453A-A791-A7F5E83FE345}" dt="2021-09-29T20:29:08.642" v="625" actId="20577"/>
          <ac:spMkLst>
            <pc:docMk/>
            <pc:sldMk cId="3773673044" sldId="261"/>
            <ac:spMk id="2" creationId="{3F9A4334-DF87-4043-BAA3-EA2A3DA0F8C9}"/>
          </ac:spMkLst>
        </pc:spChg>
        <pc:spChg chg="mod">
          <ac:chgData name="Young, Benjamin" userId="7da6a715-4f12-493f-adfa-98c8e70e7c1f" providerId="ADAL" clId="{26F129B0-D4B0-453A-A791-A7F5E83FE345}" dt="2021-09-29T20:30:07.002" v="922" actId="20577"/>
          <ac:spMkLst>
            <pc:docMk/>
            <pc:sldMk cId="3773673044" sldId="261"/>
            <ac:spMk id="3" creationId="{3E10CCBE-105E-457A-96DC-97B1E7204F58}"/>
          </ac:spMkLst>
        </pc:spChg>
      </pc:sldChg>
      <pc:sldChg chg="addSp delSp modSp new mod">
        <pc:chgData name="Young, Benjamin" userId="7da6a715-4f12-493f-adfa-98c8e70e7c1f" providerId="ADAL" clId="{26F129B0-D4B0-453A-A791-A7F5E83FE345}" dt="2021-09-29T20:32:12.783" v="1158"/>
        <pc:sldMkLst>
          <pc:docMk/>
          <pc:sldMk cId="3117001370" sldId="262"/>
        </pc:sldMkLst>
        <pc:spChg chg="mod">
          <ac:chgData name="Young, Benjamin" userId="7da6a715-4f12-493f-adfa-98c8e70e7c1f" providerId="ADAL" clId="{26F129B0-D4B0-453A-A791-A7F5E83FE345}" dt="2021-09-29T20:30:34.435" v="935" actId="20577"/>
          <ac:spMkLst>
            <pc:docMk/>
            <pc:sldMk cId="3117001370" sldId="262"/>
            <ac:spMk id="2" creationId="{54BBB245-0A57-4DF1-BB09-B73CCD902824}"/>
          </ac:spMkLst>
        </pc:spChg>
        <pc:spChg chg="mod">
          <ac:chgData name="Young, Benjamin" userId="7da6a715-4f12-493f-adfa-98c8e70e7c1f" providerId="ADAL" clId="{26F129B0-D4B0-453A-A791-A7F5E83FE345}" dt="2021-09-29T20:32:05.171" v="1155" actId="1076"/>
          <ac:spMkLst>
            <pc:docMk/>
            <pc:sldMk cId="3117001370" sldId="262"/>
            <ac:spMk id="3" creationId="{370A5007-98B2-48B5-9E07-6B5C2FB07634}"/>
          </ac:spMkLst>
        </pc:spChg>
        <pc:spChg chg="add del mod">
          <ac:chgData name="Young, Benjamin" userId="7da6a715-4f12-493f-adfa-98c8e70e7c1f" providerId="ADAL" clId="{26F129B0-D4B0-453A-A791-A7F5E83FE345}" dt="2021-09-29T20:32:12.783" v="1158"/>
          <ac:spMkLst>
            <pc:docMk/>
            <pc:sldMk cId="3117001370" sldId="262"/>
            <ac:spMk id="4" creationId="{6E556D86-E0C6-4B8B-AA41-E33846964531}"/>
          </ac:spMkLst>
        </pc:spChg>
        <pc:spChg chg="add mod">
          <ac:chgData name="Young, Benjamin" userId="7da6a715-4f12-493f-adfa-98c8e70e7c1f" providerId="ADAL" clId="{26F129B0-D4B0-453A-A791-A7F5E83FE345}" dt="2021-09-29T20:32:04.475" v="1154" actId="1076"/>
          <ac:spMkLst>
            <pc:docMk/>
            <pc:sldMk cId="3117001370" sldId="262"/>
            <ac:spMk id="5" creationId="{85BF13B0-2788-41E2-890C-FBC09D3D9C7F}"/>
          </ac:spMkLst>
        </pc:spChg>
      </pc:sldChg>
      <pc:sldChg chg="addSp modSp new mod">
        <pc:chgData name="Young, Benjamin" userId="7da6a715-4f12-493f-adfa-98c8e70e7c1f" providerId="ADAL" clId="{26F129B0-D4B0-453A-A791-A7F5E83FE345}" dt="2021-09-29T20:36:11.844" v="1550" actId="1076"/>
        <pc:sldMkLst>
          <pc:docMk/>
          <pc:sldMk cId="196949568" sldId="263"/>
        </pc:sldMkLst>
        <pc:spChg chg="mod">
          <ac:chgData name="Young, Benjamin" userId="7da6a715-4f12-493f-adfa-98c8e70e7c1f" providerId="ADAL" clId="{26F129B0-D4B0-453A-A791-A7F5E83FE345}" dt="2021-09-29T20:33:41.314" v="1191" actId="20577"/>
          <ac:spMkLst>
            <pc:docMk/>
            <pc:sldMk cId="196949568" sldId="263"/>
            <ac:spMk id="2" creationId="{1A0FFEE4-B4EE-42C7-B5A0-45A574D890F3}"/>
          </ac:spMkLst>
        </pc:spChg>
        <pc:spChg chg="mod">
          <ac:chgData name="Young, Benjamin" userId="7da6a715-4f12-493f-adfa-98c8e70e7c1f" providerId="ADAL" clId="{26F129B0-D4B0-453A-A791-A7F5E83FE345}" dt="2021-09-29T20:34:19.114" v="1368" actId="20577"/>
          <ac:spMkLst>
            <pc:docMk/>
            <pc:sldMk cId="196949568" sldId="263"/>
            <ac:spMk id="3" creationId="{3149FF5C-33FE-4D33-A10C-D25777004000}"/>
          </ac:spMkLst>
        </pc:spChg>
        <pc:graphicFrameChg chg="add mod modGraphic">
          <ac:chgData name="Young, Benjamin" userId="7da6a715-4f12-493f-adfa-98c8e70e7c1f" providerId="ADAL" clId="{26F129B0-D4B0-453A-A791-A7F5E83FE345}" dt="2021-09-29T20:36:11.844" v="1550" actId="1076"/>
          <ac:graphicFrameMkLst>
            <pc:docMk/>
            <pc:sldMk cId="196949568" sldId="263"/>
            <ac:graphicFrameMk id="4" creationId="{E88AD630-1195-4F18-B479-255FAB913783}"/>
          </ac:graphicFrameMkLst>
        </pc:graphicFrameChg>
      </pc:sldChg>
      <pc:sldChg chg="addSp modSp new mod">
        <pc:chgData name="Young, Benjamin" userId="7da6a715-4f12-493f-adfa-98c8e70e7c1f" providerId="ADAL" clId="{26F129B0-D4B0-453A-A791-A7F5E83FE345}" dt="2021-09-29T20:40:07.383" v="1739" actId="1076"/>
        <pc:sldMkLst>
          <pc:docMk/>
          <pc:sldMk cId="1961866166" sldId="264"/>
        </pc:sldMkLst>
        <pc:spChg chg="mod">
          <ac:chgData name="Young, Benjamin" userId="7da6a715-4f12-493f-adfa-98c8e70e7c1f" providerId="ADAL" clId="{26F129B0-D4B0-453A-A791-A7F5E83FE345}" dt="2021-09-29T20:36:45.566" v="1563" actId="20577"/>
          <ac:spMkLst>
            <pc:docMk/>
            <pc:sldMk cId="1961866166" sldId="264"/>
            <ac:spMk id="2" creationId="{A9F6365C-313C-4CFE-8931-5E7CBA22F588}"/>
          </ac:spMkLst>
        </pc:spChg>
        <pc:spChg chg="mod">
          <ac:chgData name="Young, Benjamin" userId="7da6a715-4f12-493f-adfa-98c8e70e7c1f" providerId="ADAL" clId="{26F129B0-D4B0-453A-A791-A7F5E83FE345}" dt="2021-09-29T20:38:31.508" v="1679" actId="20577"/>
          <ac:spMkLst>
            <pc:docMk/>
            <pc:sldMk cId="1961866166" sldId="264"/>
            <ac:spMk id="3" creationId="{6D751E82-8A02-44C8-84DA-5956A20742B9}"/>
          </ac:spMkLst>
        </pc:spChg>
        <pc:spChg chg="add mod">
          <ac:chgData name="Young, Benjamin" userId="7da6a715-4f12-493f-adfa-98c8e70e7c1f" providerId="ADAL" clId="{26F129B0-D4B0-453A-A791-A7F5E83FE345}" dt="2021-09-29T20:38:33.757" v="1680" actId="1076"/>
          <ac:spMkLst>
            <pc:docMk/>
            <pc:sldMk cId="1961866166" sldId="264"/>
            <ac:spMk id="4" creationId="{7006F2BB-41A2-4711-A19F-13494D2D8A4B}"/>
          </ac:spMkLst>
        </pc:spChg>
        <pc:spChg chg="add mod">
          <ac:chgData name="Young, Benjamin" userId="7da6a715-4f12-493f-adfa-98c8e70e7c1f" providerId="ADAL" clId="{26F129B0-D4B0-453A-A791-A7F5E83FE345}" dt="2021-09-29T20:38:38.484" v="1683" actId="1076"/>
          <ac:spMkLst>
            <pc:docMk/>
            <pc:sldMk cId="1961866166" sldId="264"/>
            <ac:spMk id="9" creationId="{65BF6C78-4EDE-4D04-B468-746E81ECDEE8}"/>
          </ac:spMkLst>
        </pc:spChg>
        <pc:spChg chg="add mod">
          <ac:chgData name="Young, Benjamin" userId="7da6a715-4f12-493f-adfa-98c8e70e7c1f" providerId="ADAL" clId="{26F129B0-D4B0-453A-A791-A7F5E83FE345}" dt="2021-09-29T20:38:56.463" v="1687" actId="1076"/>
          <ac:spMkLst>
            <pc:docMk/>
            <pc:sldMk cId="1961866166" sldId="264"/>
            <ac:spMk id="11" creationId="{F06CC785-1E61-4351-A8FC-F2E1E7D4244D}"/>
          </ac:spMkLst>
        </pc:spChg>
        <pc:spChg chg="add mod">
          <ac:chgData name="Young, Benjamin" userId="7da6a715-4f12-493f-adfa-98c8e70e7c1f" providerId="ADAL" clId="{26F129B0-D4B0-453A-A791-A7F5E83FE345}" dt="2021-09-29T20:40:05.113" v="1738" actId="1076"/>
          <ac:spMkLst>
            <pc:docMk/>
            <pc:sldMk cId="1961866166" sldId="264"/>
            <ac:spMk id="14" creationId="{CBD53D08-79DE-4277-A6B4-E2938048A774}"/>
          </ac:spMkLst>
        </pc:spChg>
        <pc:spChg chg="add mod">
          <ac:chgData name="Young, Benjamin" userId="7da6a715-4f12-493f-adfa-98c8e70e7c1f" providerId="ADAL" clId="{26F129B0-D4B0-453A-A791-A7F5E83FE345}" dt="2021-09-29T20:40:07.383" v="1739" actId="1076"/>
          <ac:spMkLst>
            <pc:docMk/>
            <pc:sldMk cId="1961866166" sldId="264"/>
            <ac:spMk id="17" creationId="{1133CF46-EA43-4884-88FE-E4661AB4A486}"/>
          </ac:spMkLst>
        </pc:spChg>
        <pc:spChg chg="add mod">
          <ac:chgData name="Young, Benjamin" userId="7da6a715-4f12-493f-adfa-98c8e70e7c1f" providerId="ADAL" clId="{26F129B0-D4B0-453A-A791-A7F5E83FE345}" dt="2021-09-29T20:39:40.708" v="1729" actId="1076"/>
          <ac:spMkLst>
            <pc:docMk/>
            <pc:sldMk cId="1961866166" sldId="264"/>
            <ac:spMk id="18" creationId="{FD02A295-77AC-41CE-BF78-4863BBE12781}"/>
          </ac:spMkLst>
        </pc:spChg>
        <pc:spChg chg="add mod">
          <ac:chgData name="Young, Benjamin" userId="7da6a715-4f12-493f-adfa-98c8e70e7c1f" providerId="ADAL" clId="{26F129B0-D4B0-453A-A791-A7F5E83FE345}" dt="2021-09-29T20:39:46.825" v="1736" actId="1076"/>
          <ac:spMkLst>
            <pc:docMk/>
            <pc:sldMk cId="1961866166" sldId="264"/>
            <ac:spMk id="19" creationId="{2BFD6C18-EA7F-4852-A457-1875672E6D36}"/>
          </ac:spMkLst>
        </pc:spChg>
        <pc:cxnChg chg="add mod">
          <ac:chgData name="Young, Benjamin" userId="7da6a715-4f12-493f-adfa-98c8e70e7c1f" providerId="ADAL" clId="{26F129B0-D4B0-453A-A791-A7F5E83FE345}" dt="2021-09-29T20:38:36.955" v="1682" actId="14100"/>
          <ac:cxnSpMkLst>
            <pc:docMk/>
            <pc:sldMk cId="1961866166" sldId="264"/>
            <ac:cxnSpMk id="6" creationId="{71A43CDE-21AE-4ADB-AB51-344402831861}"/>
          </ac:cxnSpMkLst>
        </pc:cxnChg>
        <pc:cxnChg chg="add">
          <ac:chgData name="Young, Benjamin" userId="7da6a715-4f12-493f-adfa-98c8e70e7c1f" providerId="ADAL" clId="{26F129B0-D4B0-453A-A791-A7F5E83FE345}" dt="2021-09-29T20:39:01.139" v="1688" actId="11529"/>
          <ac:cxnSpMkLst>
            <pc:docMk/>
            <pc:sldMk cId="1961866166" sldId="264"/>
            <ac:cxnSpMk id="13" creationId="{4F81ADC6-6DA6-4256-8659-12E69A1556C2}"/>
          </ac:cxnSpMkLst>
        </pc:cxnChg>
        <pc:cxnChg chg="add">
          <ac:chgData name="Young, Benjamin" userId="7da6a715-4f12-493f-adfa-98c8e70e7c1f" providerId="ADAL" clId="{26F129B0-D4B0-453A-A791-A7F5E83FE345}" dt="2021-09-29T20:39:11.926" v="1695" actId="11529"/>
          <ac:cxnSpMkLst>
            <pc:docMk/>
            <pc:sldMk cId="1961866166" sldId="264"/>
            <ac:cxnSpMk id="16" creationId="{7AC02BB4-F232-499A-847C-B93CC31A3CD4}"/>
          </ac:cxnSpMkLst>
        </pc:cxnChg>
      </pc:sldChg>
      <pc:sldChg chg="modSp new mod">
        <pc:chgData name="Young, Benjamin" userId="7da6a715-4f12-493f-adfa-98c8e70e7c1f" providerId="ADAL" clId="{26F129B0-D4B0-453A-A791-A7F5E83FE345}" dt="2021-09-29T20:44:46.745" v="2154" actId="20577"/>
        <pc:sldMkLst>
          <pc:docMk/>
          <pc:sldMk cId="187791914" sldId="265"/>
        </pc:sldMkLst>
        <pc:spChg chg="mod">
          <ac:chgData name="Young, Benjamin" userId="7da6a715-4f12-493f-adfa-98c8e70e7c1f" providerId="ADAL" clId="{26F129B0-D4B0-453A-A791-A7F5E83FE345}" dt="2021-09-29T20:41:28.142" v="1778" actId="20577"/>
          <ac:spMkLst>
            <pc:docMk/>
            <pc:sldMk cId="187791914" sldId="265"/>
            <ac:spMk id="2" creationId="{598BF0CC-BFE6-45BF-A35E-B07641585614}"/>
          </ac:spMkLst>
        </pc:spChg>
        <pc:spChg chg="mod">
          <ac:chgData name="Young, Benjamin" userId="7da6a715-4f12-493f-adfa-98c8e70e7c1f" providerId="ADAL" clId="{26F129B0-D4B0-453A-A791-A7F5E83FE345}" dt="2021-09-29T20:44:46.745" v="2154" actId="20577"/>
          <ac:spMkLst>
            <pc:docMk/>
            <pc:sldMk cId="187791914" sldId="265"/>
            <ac:spMk id="3" creationId="{81874BA6-18D3-40C4-9F8B-E0F09EF9AFE0}"/>
          </ac:spMkLst>
        </pc:spChg>
      </pc:sldChg>
      <pc:sldChg chg="addSp delSp modSp new mod">
        <pc:chgData name="Young, Benjamin" userId="7da6a715-4f12-493f-adfa-98c8e70e7c1f" providerId="ADAL" clId="{26F129B0-D4B0-453A-A791-A7F5E83FE345}" dt="2021-09-29T20:47:45.855" v="2442" actId="20577"/>
        <pc:sldMkLst>
          <pc:docMk/>
          <pc:sldMk cId="1475562552" sldId="266"/>
        </pc:sldMkLst>
        <pc:spChg chg="mod">
          <ac:chgData name="Young, Benjamin" userId="7da6a715-4f12-493f-adfa-98c8e70e7c1f" providerId="ADAL" clId="{26F129B0-D4B0-453A-A791-A7F5E83FE345}" dt="2021-09-29T20:45:53.673" v="2185" actId="20577"/>
          <ac:spMkLst>
            <pc:docMk/>
            <pc:sldMk cId="1475562552" sldId="266"/>
            <ac:spMk id="2" creationId="{35EFD265-A35D-4E56-9B73-C26833FCD10F}"/>
          </ac:spMkLst>
        </pc:spChg>
        <pc:spChg chg="del">
          <ac:chgData name="Young, Benjamin" userId="7da6a715-4f12-493f-adfa-98c8e70e7c1f" providerId="ADAL" clId="{26F129B0-D4B0-453A-A791-A7F5E83FE345}" dt="2021-09-29T20:46:09.025" v="2186" actId="22"/>
          <ac:spMkLst>
            <pc:docMk/>
            <pc:sldMk cId="1475562552" sldId="266"/>
            <ac:spMk id="3" creationId="{458952AD-F374-4746-8715-C3FFBB447B0C}"/>
          </ac:spMkLst>
        </pc:spChg>
        <pc:spChg chg="add mod">
          <ac:chgData name="Young, Benjamin" userId="7da6a715-4f12-493f-adfa-98c8e70e7c1f" providerId="ADAL" clId="{26F129B0-D4B0-453A-A791-A7F5E83FE345}" dt="2021-09-29T20:47:45.855" v="2442" actId="20577"/>
          <ac:spMkLst>
            <pc:docMk/>
            <pc:sldMk cId="1475562552" sldId="266"/>
            <ac:spMk id="6" creationId="{BEEA8F68-B87A-492F-AE39-A0E6C2E68F05}"/>
          </ac:spMkLst>
        </pc:spChg>
        <pc:picChg chg="add mod ord">
          <ac:chgData name="Young, Benjamin" userId="7da6a715-4f12-493f-adfa-98c8e70e7c1f" providerId="ADAL" clId="{26F129B0-D4B0-453A-A791-A7F5E83FE345}" dt="2021-09-29T20:46:34.897" v="2192" actId="1076"/>
          <ac:picMkLst>
            <pc:docMk/>
            <pc:sldMk cId="1475562552" sldId="266"/>
            <ac:picMk id="5" creationId="{8318F923-4323-4D0B-A054-73913654252A}"/>
          </ac:picMkLst>
        </pc:picChg>
      </pc:sldChg>
      <pc:sldChg chg="modSp new mod">
        <pc:chgData name="Young, Benjamin" userId="7da6a715-4f12-493f-adfa-98c8e70e7c1f" providerId="ADAL" clId="{26F129B0-D4B0-453A-A791-A7F5E83FE345}" dt="2021-09-29T20:50:11.843" v="2717" actId="20577"/>
        <pc:sldMkLst>
          <pc:docMk/>
          <pc:sldMk cId="2254773909" sldId="267"/>
        </pc:sldMkLst>
        <pc:spChg chg="mod">
          <ac:chgData name="Young, Benjamin" userId="7da6a715-4f12-493f-adfa-98c8e70e7c1f" providerId="ADAL" clId="{26F129B0-D4B0-453A-A791-A7F5E83FE345}" dt="2021-09-29T20:48:22.808" v="2470" actId="20577"/>
          <ac:spMkLst>
            <pc:docMk/>
            <pc:sldMk cId="2254773909" sldId="267"/>
            <ac:spMk id="2" creationId="{0C043FE5-8C97-46DE-81BF-DCC934775448}"/>
          </ac:spMkLst>
        </pc:spChg>
        <pc:spChg chg="mod">
          <ac:chgData name="Young, Benjamin" userId="7da6a715-4f12-493f-adfa-98c8e70e7c1f" providerId="ADAL" clId="{26F129B0-D4B0-453A-A791-A7F5E83FE345}" dt="2021-09-29T20:50:11.843" v="2717" actId="20577"/>
          <ac:spMkLst>
            <pc:docMk/>
            <pc:sldMk cId="2254773909" sldId="267"/>
            <ac:spMk id="3" creationId="{BDDA4ED6-CA14-42E3-8640-8A4ADB9D37F8}"/>
          </ac:spMkLst>
        </pc:spChg>
      </pc:sldChg>
      <pc:sldChg chg="modSp new mod">
        <pc:chgData name="Young, Benjamin" userId="7da6a715-4f12-493f-adfa-98c8e70e7c1f" providerId="ADAL" clId="{26F129B0-D4B0-453A-A791-A7F5E83FE345}" dt="2021-09-29T20:54:32.106" v="3299" actId="20577"/>
        <pc:sldMkLst>
          <pc:docMk/>
          <pc:sldMk cId="565636508" sldId="268"/>
        </pc:sldMkLst>
        <pc:spChg chg="mod">
          <ac:chgData name="Young, Benjamin" userId="7da6a715-4f12-493f-adfa-98c8e70e7c1f" providerId="ADAL" clId="{26F129B0-D4B0-453A-A791-A7F5E83FE345}" dt="2021-09-29T20:51:47.044" v="2742" actId="20577"/>
          <ac:spMkLst>
            <pc:docMk/>
            <pc:sldMk cId="565636508" sldId="268"/>
            <ac:spMk id="2" creationId="{43298D01-30DE-4857-808D-D90F62B79F8E}"/>
          </ac:spMkLst>
        </pc:spChg>
        <pc:spChg chg="mod">
          <ac:chgData name="Young, Benjamin" userId="7da6a715-4f12-493f-adfa-98c8e70e7c1f" providerId="ADAL" clId="{26F129B0-D4B0-453A-A791-A7F5E83FE345}" dt="2021-09-29T20:54:32.106" v="3299" actId="20577"/>
          <ac:spMkLst>
            <pc:docMk/>
            <pc:sldMk cId="565636508" sldId="268"/>
            <ac:spMk id="3" creationId="{F4150D58-BC52-4241-B042-76319CB88577}"/>
          </ac:spMkLst>
        </pc:spChg>
      </pc:sldChg>
      <pc:sldChg chg="modSp new mod">
        <pc:chgData name="Young, Benjamin" userId="7da6a715-4f12-493f-adfa-98c8e70e7c1f" providerId="ADAL" clId="{26F129B0-D4B0-453A-A791-A7F5E83FE345}" dt="2021-09-29T20:56:02.070" v="3400" actId="20577"/>
        <pc:sldMkLst>
          <pc:docMk/>
          <pc:sldMk cId="4237622886" sldId="269"/>
        </pc:sldMkLst>
        <pc:spChg chg="mod">
          <ac:chgData name="Young, Benjamin" userId="7da6a715-4f12-493f-adfa-98c8e70e7c1f" providerId="ADAL" clId="{26F129B0-D4B0-453A-A791-A7F5E83FE345}" dt="2021-09-29T20:55:41.696" v="3305" actId="20577"/>
          <ac:spMkLst>
            <pc:docMk/>
            <pc:sldMk cId="4237622886" sldId="269"/>
            <ac:spMk id="2" creationId="{CFE23E96-929F-407D-A784-BE5F9F6A4F90}"/>
          </ac:spMkLst>
        </pc:spChg>
        <pc:spChg chg="mod">
          <ac:chgData name="Young, Benjamin" userId="7da6a715-4f12-493f-adfa-98c8e70e7c1f" providerId="ADAL" clId="{26F129B0-D4B0-453A-A791-A7F5E83FE345}" dt="2021-09-29T20:56:02.070" v="3400" actId="20577"/>
          <ac:spMkLst>
            <pc:docMk/>
            <pc:sldMk cId="4237622886" sldId="269"/>
            <ac:spMk id="3" creationId="{4B7C5B8A-8986-453D-B47D-AF00E931670F}"/>
          </ac:spMkLst>
        </pc:spChg>
      </pc:sldChg>
      <pc:sldChg chg="modSp new mod">
        <pc:chgData name="Young, Benjamin" userId="7da6a715-4f12-493f-adfa-98c8e70e7c1f" providerId="ADAL" clId="{26F129B0-D4B0-453A-A791-A7F5E83FE345}" dt="2021-10-01T15:41:14.934" v="3731" actId="20577"/>
        <pc:sldMkLst>
          <pc:docMk/>
          <pc:sldMk cId="1368603157" sldId="281"/>
        </pc:sldMkLst>
        <pc:spChg chg="mod">
          <ac:chgData name="Young, Benjamin" userId="7da6a715-4f12-493f-adfa-98c8e70e7c1f" providerId="ADAL" clId="{26F129B0-D4B0-453A-A791-A7F5E83FE345}" dt="2021-10-01T15:39:57.378" v="3412" actId="20577"/>
          <ac:spMkLst>
            <pc:docMk/>
            <pc:sldMk cId="1368603157" sldId="281"/>
            <ac:spMk id="2" creationId="{18674082-907A-470A-924D-DA68AC92F84F}"/>
          </ac:spMkLst>
        </pc:spChg>
        <pc:spChg chg="mod">
          <ac:chgData name="Young, Benjamin" userId="7da6a715-4f12-493f-adfa-98c8e70e7c1f" providerId="ADAL" clId="{26F129B0-D4B0-453A-A791-A7F5E83FE345}" dt="2021-10-01T15:41:14.934" v="3731" actId="20577"/>
          <ac:spMkLst>
            <pc:docMk/>
            <pc:sldMk cId="1368603157" sldId="281"/>
            <ac:spMk id="3" creationId="{1B1E92F2-15AC-48C4-8A54-67E09E1288C7}"/>
          </ac:spMkLst>
        </pc:spChg>
      </pc:sldChg>
      <pc:sldChg chg="modSp new mod">
        <pc:chgData name="Young, Benjamin" userId="7da6a715-4f12-493f-adfa-98c8e70e7c1f" providerId="ADAL" clId="{26F129B0-D4B0-453A-A791-A7F5E83FE345}" dt="2021-10-01T15:44:11.928" v="4250" actId="113"/>
        <pc:sldMkLst>
          <pc:docMk/>
          <pc:sldMk cId="2714059900" sldId="282"/>
        </pc:sldMkLst>
        <pc:spChg chg="mod">
          <ac:chgData name="Young, Benjamin" userId="7da6a715-4f12-493f-adfa-98c8e70e7c1f" providerId="ADAL" clId="{26F129B0-D4B0-453A-A791-A7F5E83FE345}" dt="2021-10-01T15:42:03.153" v="3753" actId="20577"/>
          <ac:spMkLst>
            <pc:docMk/>
            <pc:sldMk cId="2714059900" sldId="282"/>
            <ac:spMk id="2" creationId="{3569C7D8-CA52-4D46-B689-50EE25D56941}"/>
          </ac:spMkLst>
        </pc:spChg>
        <pc:spChg chg="mod">
          <ac:chgData name="Young, Benjamin" userId="7da6a715-4f12-493f-adfa-98c8e70e7c1f" providerId="ADAL" clId="{26F129B0-D4B0-453A-A791-A7F5E83FE345}" dt="2021-10-01T15:44:11.928" v="4250" actId="113"/>
          <ac:spMkLst>
            <pc:docMk/>
            <pc:sldMk cId="2714059900" sldId="282"/>
            <ac:spMk id="3" creationId="{6333A09D-C7AC-4C05-84DF-F9154657FE7E}"/>
          </ac:spMkLst>
        </pc:spChg>
      </pc:sldChg>
      <pc:sldChg chg="modSp new mod">
        <pc:chgData name="Young, Benjamin" userId="7da6a715-4f12-493f-adfa-98c8e70e7c1f" providerId="ADAL" clId="{26F129B0-D4B0-453A-A791-A7F5E83FE345}" dt="2021-10-01T15:47:36.788" v="4699" actId="20577"/>
        <pc:sldMkLst>
          <pc:docMk/>
          <pc:sldMk cId="1710466512" sldId="283"/>
        </pc:sldMkLst>
        <pc:spChg chg="mod">
          <ac:chgData name="Young, Benjamin" userId="7da6a715-4f12-493f-adfa-98c8e70e7c1f" providerId="ADAL" clId="{26F129B0-D4B0-453A-A791-A7F5E83FE345}" dt="2021-10-01T15:45:08.940" v="4270" actId="20577"/>
          <ac:spMkLst>
            <pc:docMk/>
            <pc:sldMk cId="1710466512" sldId="283"/>
            <ac:spMk id="2" creationId="{05C3A8F8-7B48-4F36-876F-50F7EDB5B57B}"/>
          </ac:spMkLst>
        </pc:spChg>
        <pc:spChg chg="mod">
          <ac:chgData name="Young, Benjamin" userId="7da6a715-4f12-493f-adfa-98c8e70e7c1f" providerId="ADAL" clId="{26F129B0-D4B0-453A-A791-A7F5E83FE345}" dt="2021-10-01T15:47:36.788" v="4699" actId="20577"/>
          <ac:spMkLst>
            <pc:docMk/>
            <pc:sldMk cId="1710466512" sldId="283"/>
            <ac:spMk id="3" creationId="{C739D51B-3B52-47D9-9F18-90EDB47926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26C8-0546-4F69-BA84-3793936D2AF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A1E2A-D179-4C37-BC10-EEFB6B68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Q1 - What does endianness affect?</a:t>
            </a:r>
          </a:p>
          <a:p>
            <a:r>
              <a:rPr lang="en-US" dirty="0"/>
              <a:t>Q2 - Given an array </a:t>
            </a:r>
            <a:r>
              <a:rPr lang="en-US" b="1" dirty="0" err="1"/>
              <a:t>arr</a:t>
            </a:r>
            <a:r>
              <a:rPr lang="en-US" dirty="0"/>
              <a:t> defined as: "</a:t>
            </a:r>
            <a:r>
              <a:rPr lang="en-US" dirty="0" err="1"/>
              <a:t>arr</a:t>
            </a:r>
            <a:r>
              <a:rPr lang="en-US" dirty="0"/>
              <a:t>: </a:t>
            </a:r>
            <a:r>
              <a:rPr lang="en-US" b="1" dirty="0"/>
              <a:t>.word</a:t>
            </a:r>
            <a:r>
              <a:rPr lang="en-US" dirty="0"/>
              <a:t> 23:10"</a:t>
            </a:r>
          </a:p>
          <a:p>
            <a:r>
              <a:rPr lang="en-US" dirty="0"/>
              <a:t>What is the value of </a:t>
            </a:r>
            <a:r>
              <a:rPr lang="en-US" dirty="0" err="1"/>
              <a:t>arr</a:t>
            </a:r>
            <a:r>
              <a:rPr lang="en-US" dirty="0"/>
              <a:t> [2]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Q3 - You have an array of 32-bit words that starts at address 100. What is the address of the value at index 4?</a:t>
            </a:r>
          </a:p>
          <a:p>
            <a:r>
              <a:rPr lang="en-US" dirty="0"/>
              <a:t>Q4 - The following bytes and associated addresses are stored in memory:</a:t>
            </a:r>
          </a:p>
          <a:p>
            <a:r>
              <a:rPr lang="en-US" dirty="0"/>
              <a:t>67 - 0 89 - 1 AB - 2 CD - 3</a:t>
            </a:r>
          </a:p>
          <a:p>
            <a:r>
              <a:rPr lang="en-US" dirty="0"/>
              <a:t>Q4.1 - What word do these four bytes represent on a little-endian machine?</a:t>
            </a:r>
          </a:p>
          <a:p>
            <a:r>
              <a:rPr lang="en-US" dirty="0"/>
              <a:t>Q4.2 - What word do these four bytes represent on a big-endian machine?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Q5 - I want to use sign extension on the number 010101 such that it is 1 byte in size; which of the following is the result?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Guessing game – need to ask user for input and tell them if they guessed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an array and implement 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MIPS code and translate it into C</a:t>
            </a:r>
            <a:r>
              <a:rPr lang="en-US"/>
              <a:t>/Java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A1E2A-D179-4C37-BC10-EEFB6B6897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443-6FF4-4642-B02D-DD668903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4556-2EEC-47AD-8D7D-F581004A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0990-DA36-4810-9F84-2B691352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18A-BBC8-4EB0-9BD4-C051DC82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F586-4418-4801-B24A-0E1C563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381F-54D6-4978-BEAD-A83033AA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E6CCD-A742-42D8-B619-D9A18985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28E0-3FEE-457B-A32B-4A0BA63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F54B-C9E8-4F38-8399-BEE69C63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A6E2-0956-4958-9E14-4D048612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6663-6AC2-4650-AD5F-0942F43FD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0AB3F-1EB5-49FE-A264-0D55D47C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B7E0-6E63-43FD-A389-DDE63AC1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9585-97FF-48CB-9F6A-2370F334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9750-B570-4882-AF9F-B8D3884F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5444-0AC5-4DEA-A639-9FBD4160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F520-18BB-47D0-9800-F397C62F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D058-9564-4B95-945F-8C8D8CF8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B9BE-491C-4877-88B1-AC7E174F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E959-B165-45AB-92F9-42ADB0CE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988F-459E-4F31-BE35-67608B1B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3E4C-BF60-4393-8DB4-A784F2D0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3287-DCEE-4522-A46D-6419638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F4CB-D2CC-40FA-81D2-3EC4DD0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40F3-E948-465C-96F7-6BEAD28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4B18-C8BD-4C61-AF58-2566B421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4DAC-6E78-4525-9000-CC1631836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7E1-8533-4FD9-BB27-D20C12FD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948A5-A1FD-470E-8314-3C5AE1B6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13453-0171-410B-95FA-234EFC5F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CFE52-EBCB-486B-A01E-69C64B52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8BD7-E3F1-4B30-A2D3-FECF8CB8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03242-AB55-4E79-BAEC-A9CCD71F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5F75-E382-490C-B388-3BC2E734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24B3-BD21-4C9A-8705-9B1EC975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56290-C2FE-479D-8D82-EA361A17B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861C6-04E6-4C40-AB13-F7FD6F5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FF7B-ED6E-41F2-878D-0B1FBF3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33C81-1613-4BDC-99AD-7D5B4F61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CCDA-6C84-4401-AFE1-29C89C84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0828-0EDE-47D4-B7A4-824A150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2437-A3B9-431B-9E4A-AC3E1DAE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3EE5-92D1-4BB2-85D2-28A1E55C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FE81-49BD-404A-8A81-B429C14A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7DB37-7FBD-4C18-8D4F-036AD98D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ECBF-BFF7-4CCE-854B-32B80FF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78F6-4D07-4C5D-A2BE-AC9D19D8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033A-003F-479F-B169-C204361C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A21EE-AA83-49ED-856D-D96C1856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3081C-DE65-48FB-98AF-96BB7982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DB40-1E7F-491D-9D26-2E2D1195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63D0-15B3-4D57-8775-D03F6E6A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483C-167B-43F8-842D-3A77EDF2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79565-8482-4233-A5AB-70F73CFE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D599-8BF1-4E2C-A64A-E9EDB4362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8E03-20FB-44E6-B6F3-27BE9DA2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E502C-3BF9-408F-BC7B-1A2866F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5F158-A970-47A4-AEAE-67EA50AC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4E8BE-56C8-4EF9-B878-ADFFB278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6578-E39C-42B2-8CEB-3576055D8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8BE1C-699C-4343-8AA1-C9908997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AB6A-F09F-4D32-98C1-196702D3204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8CB6-7000-4653-9E59-889DCD65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DAF2-247C-47C2-8E5B-32027A97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5245-8ECF-4B2A-B78D-0E1E64A4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D16A-FF42-4C6A-BA4C-BC26A7A28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8E1D-98D0-4A11-90DF-950644D18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F0CC-BFE6-45BF-A35E-B0764158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MIPS vs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BA6-18D3-40C4-9F8B-E0F09EF9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727"/>
          </a:xfrm>
        </p:spPr>
        <p:txBody>
          <a:bodyPr/>
          <a:lstStyle/>
          <a:p>
            <a:r>
              <a:rPr lang="en-US" dirty="0"/>
              <a:t>In Java you might write something like:</a:t>
            </a:r>
          </a:p>
          <a:p>
            <a:pPr lvl="1"/>
            <a:r>
              <a:rPr lang="en-US" dirty="0"/>
              <a:t>if (x == y) { </a:t>
            </a:r>
            <a:r>
              <a:rPr lang="en-US" dirty="0" err="1"/>
              <a:t>do_stuff</a:t>
            </a:r>
            <a:r>
              <a:rPr lang="en-US" dirty="0"/>
              <a:t>(); }</a:t>
            </a:r>
          </a:p>
          <a:p>
            <a:pPr lvl="1"/>
            <a:r>
              <a:rPr lang="en-US" dirty="0"/>
              <a:t>You go into the block if the condition is true and skip over it otherwise</a:t>
            </a:r>
          </a:p>
          <a:p>
            <a:r>
              <a:rPr lang="en-US" dirty="0"/>
              <a:t>In MIPS this convention is inverted!</a:t>
            </a:r>
          </a:p>
          <a:p>
            <a:pPr lvl="1"/>
            <a:r>
              <a:rPr lang="en-US" dirty="0"/>
              <a:t>You might write something like:</a:t>
            </a:r>
            <a:br>
              <a:rPr lang="en-US" dirty="0"/>
            </a:br>
            <a:r>
              <a:rPr lang="en-US" dirty="0" err="1"/>
              <a:t>bne</a:t>
            </a:r>
            <a:r>
              <a:rPr lang="en-US" dirty="0"/>
              <a:t> t0, t1, _</a:t>
            </a:r>
            <a:r>
              <a:rPr lang="en-US" dirty="0" err="1"/>
              <a:t>blockB</a:t>
            </a:r>
            <a:br>
              <a:rPr lang="en-US" dirty="0"/>
            </a:br>
            <a:r>
              <a:rPr lang="en-US" dirty="0"/>
              <a:t>_</a:t>
            </a:r>
            <a:r>
              <a:rPr lang="en-US" dirty="0" err="1"/>
              <a:t>blockA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# do stuff</a:t>
            </a:r>
            <a:br>
              <a:rPr lang="en-US" dirty="0"/>
            </a:br>
            <a:r>
              <a:rPr lang="en-US" dirty="0"/>
              <a:t>_</a:t>
            </a:r>
            <a:r>
              <a:rPr lang="en-US" dirty="0" err="1"/>
              <a:t>blockB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# do different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265-A35D-4E56-9B73-C26833FC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8F923-4323-4D0B-A054-73913654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36" y="3080381"/>
            <a:ext cx="10515600" cy="34124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A8F68-B87A-492F-AE39-A0E6C2E68F05}"/>
              </a:ext>
            </a:extLst>
          </p:cNvPr>
          <p:cNvSpPr txBox="1"/>
          <p:nvPr/>
        </p:nvSpPr>
        <p:spPr>
          <a:xfrm>
            <a:off x="838200" y="1590007"/>
            <a:ext cx="9156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something like this to avoid having to think about if-statements in a backwards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jump to block A when the condition is true and to _</a:t>
            </a:r>
            <a:r>
              <a:rPr lang="en-US" dirty="0" err="1"/>
              <a:t>blockElse</a:t>
            </a:r>
            <a:r>
              <a:rPr lang="en-US" dirty="0"/>
              <a:t> when it is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maps more closely onto HLL if-statements</a:t>
            </a:r>
          </a:p>
        </p:txBody>
      </p:sp>
    </p:spTree>
    <p:extLst>
      <p:ext uri="{BB962C8B-B14F-4D97-AF65-F5344CB8AC3E}">
        <p14:creationId xmlns:p14="http://schemas.microsoft.com/office/powerpoint/2010/main" val="147556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3FE5-8C97-46DE-81BF-DCC93477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Branching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4ED6-CA14-42E3-8640-8A4ADB9D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</a:t>
            </a:r>
            <a:r>
              <a:rPr lang="en-US" dirty="0" err="1"/>
              <a:t>beq</a:t>
            </a:r>
            <a:r>
              <a:rPr lang="en-US" dirty="0"/>
              <a:t> and </a:t>
            </a:r>
            <a:r>
              <a:rPr lang="en-US" dirty="0" err="1"/>
              <a:t>bne</a:t>
            </a:r>
            <a:r>
              <a:rPr lang="en-US" dirty="0"/>
              <a:t>, MIPS also has</a:t>
            </a:r>
          </a:p>
          <a:p>
            <a:pPr lvl="1"/>
            <a:r>
              <a:rPr lang="en-US" dirty="0" err="1"/>
              <a:t>blt</a:t>
            </a:r>
            <a:r>
              <a:rPr lang="en-US" dirty="0"/>
              <a:t>: branch less than</a:t>
            </a:r>
          </a:p>
          <a:p>
            <a:pPr lvl="1"/>
            <a:r>
              <a:rPr lang="en-US" dirty="0" err="1"/>
              <a:t>ble</a:t>
            </a:r>
            <a:r>
              <a:rPr lang="en-US" dirty="0"/>
              <a:t>: branch less or equal</a:t>
            </a:r>
          </a:p>
          <a:p>
            <a:pPr lvl="1"/>
            <a:r>
              <a:rPr lang="en-US" dirty="0" err="1"/>
              <a:t>bgt</a:t>
            </a:r>
            <a:r>
              <a:rPr lang="en-US" dirty="0"/>
              <a:t>: branch greater than</a:t>
            </a:r>
          </a:p>
          <a:p>
            <a:pPr lvl="1"/>
            <a:r>
              <a:rPr lang="en-US" dirty="0" err="1"/>
              <a:t>bge</a:t>
            </a:r>
            <a:r>
              <a:rPr lang="en-US" dirty="0"/>
              <a:t>: branch greater or equal</a:t>
            </a:r>
          </a:p>
          <a:p>
            <a:r>
              <a:rPr lang="en-US" dirty="0"/>
              <a:t>So we can do all the comparisons that we could do in a HLL</a:t>
            </a:r>
          </a:p>
        </p:txBody>
      </p:sp>
    </p:spTree>
    <p:extLst>
      <p:ext uri="{BB962C8B-B14F-4D97-AF65-F5344CB8AC3E}">
        <p14:creationId xmlns:p14="http://schemas.microsoft.com/office/powerpoint/2010/main" val="225477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8D01-30DE-4857-808D-D90F62B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0D58-BC52-4241-B042-76319CB8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HLL like Java, when we have an or condition, we stop evaluating once we find one true clause!</a:t>
            </a:r>
          </a:p>
          <a:p>
            <a:pPr lvl="1"/>
            <a:r>
              <a:rPr lang="en-US" dirty="0"/>
              <a:t>Example: if (a || b || c || d)</a:t>
            </a:r>
          </a:p>
          <a:p>
            <a:pPr lvl="1"/>
            <a:r>
              <a:rPr lang="en-US" dirty="0"/>
              <a:t>If a is true, there is no reason to evaluate b, c, or d – the result of the expression will always be true!</a:t>
            </a:r>
          </a:p>
          <a:p>
            <a:r>
              <a:rPr lang="en-US" dirty="0"/>
              <a:t>Also, if we are doing a logical and, once we find a </a:t>
            </a:r>
            <a:r>
              <a:rPr lang="en-US" i="1" dirty="0"/>
              <a:t>false</a:t>
            </a:r>
            <a:r>
              <a:rPr lang="en-US" dirty="0"/>
              <a:t> clause we can stop evaluating</a:t>
            </a:r>
          </a:p>
          <a:p>
            <a:pPr lvl="1"/>
            <a:r>
              <a:rPr lang="en-US" dirty="0"/>
              <a:t>Example: if (a &amp;&amp; b)</a:t>
            </a:r>
          </a:p>
          <a:p>
            <a:pPr lvl="1"/>
            <a:r>
              <a:rPr lang="en-US" dirty="0"/>
              <a:t>If a is false, we don’t need to evaluate b</a:t>
            </a:r>
          </a:p>
          <a:p>
            <a:r>
              <a:rPr lang="en-US" dirty="0"/>
              <a:t>We can accomplish this in MIPS by using multiple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563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3E96-929F-407D-A784-BE5F9F6A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5B8A-8986-453D-B47D-AF00E931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loop really doing?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 err="1"/>
              <a:t>do_stuff</a:t>
            </a:r>
            <a:r>
              <a:rPr lang="en-US" dirty="0"/>
              <a:t>(); }</a:t>
            </a:r>
          </a:p>
          <a:p>
            <a:r>
              <a:rPr lang="en-US" dirty="0"/>
              <a:t>Initialize i</a:t>
            </a:r>
          </a:p>
          <a:p>
            <a:r>
              <a:rPr lang="en-US" dirty="0"/>
              <a:t>Check the condition </a:t>
            </a:r>
            <a:r>
              <a:rPr lang="en-US" dirty="0" err="1"/>
              <a:t>i</a:t>
            </a:r>
            <a:r>
              <a:rPr lang="en-US" dirty="0"/>
              <a:t> &lt; 10</a:t>
            </a:r>
          </a:p>
          <a:p>
            <a:pPr lvl="1"/>
            <a:r>
              <a:rPr lang="en-US" dirty="0"/>
              <a:t>If the condition is met, do stuff</a:t>
            </a:r>
          </a:p>
          <a:p>
            <a:r>
              <a:rPr lang="en-US" dirty="0"/>
              <a:t>Go back to the top!</a:t>
            </a:r>
          </a:p>
        </p:txBody>
      </p:sp>
    </p:spTree>
    <p:extLst>
      <p:ext uri="{BB962C8B-B14F-4D97-AF65-F5344CB8AC3E}">
        <p14:creationId xmlns:p14="http://schemas.microsoft.com/office/powerpoint/2010/main" val="423762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48D9-EA60-400F-A0CD-2DBC00F9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72C7-B48D-4FAF-AC7F-16718AC3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how to do all the things from the previous slide in MIPS</a:t>
            </a:r>
          </a:p>
          <a:p>
            <a:r>
              <a:rPr lang="en-US" dirty="0"/>
              <a:t>We can initialize a counter with </a:t>
            </a:r>
            <a:r>
              <a:rPr lang="en-US" b="1" dirty="0"/>
              <a:t>li/</a:t>
            </a:r>
            <a:r>
              <a:rPr lang="en-US" b="1" dirty="0" err="1"/>
              <a:t>lw</a:t>
            </a:r>
            <a:endParaRPr lang="en-US" b="1" dirty="0"/>
          </a:p>
          <a:p>
            <a:r>
              <a:rPr lang="en-US" dirty="0"/>
              <a:t>We can check a condition with a </a:t>
            </a:r>
            <a:r>
              <a:rPr lang="en-US" b="1" dirty="0"/>
              <a:t>branch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The branch instruction will also allow us to leave the loop when the condition is not met</a:t>
            </a:r>
          </a:p>
          <a:p>
            <a:r>
              <a:rPr lang="en-US" dirty="0"/>
              <a:t>We can return the top of the loop with a </a:t>
            </a:r>
            <a:r>
              <a:rPr lang="en-US" b="1" dirty="0"/>
              <a:t>jump</a:t>
            </a:r>
            <a:r>
              <a:rPr lang="en-US" b="1" i="1" dirty="0"/>
              <a:t> </a:t>
            </a:r>
            <a:r>
              <a:rPr lang="en-US" dirty="0"/>
              <a:t>instruction</a:t>
            </a:r>
          </a:p>
          <a:p>
            <a:r>
              <a:rPr lang="en-US" dirty="0"/>
              <a:t>Remember: all MIPS gives us is that the instructions will execute in order. We use branches/jumps to build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6169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8A29-779D-4DFA-831F-A8FB1B7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9346-0FE3-490F-B468-C381D810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conventions define how functions call one another at the assembly level</a:t>
            </a:r>
          </a:p>
          <a:p>
            <a:r>
              <a:rPr lang="en-US" dirty="0"/>
              <a:t>They are not enforced by the CPU – they’re a set of rules that we follow as programmers</a:t>
            </a:r>
          </a:p>
          <a:p>
            <a:r>
              <a:rPr lang="en-US" dirty="0"/>
              <a:t>They define things like how arguments are passed to functions, how return values are sent back, how we enter a function,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5AE-2D36-4386-A18F-ACBEFF10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A761-5079-4BC7-B697-DCEE71EC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instructions for a program are stored in memory</a:t>
            </a:r>
          </a:p>
          <a:p>
            <a:r>
              <a:rPr lang="en-US" dirty="0"/>
              <a:t>Therefore, instructions have addresses</a:t>
            </a:r>
          </a:p>
          <a:p>
            <a:r>
              <a:rPr lang="en-US" dirty="0"/>
              <a:t>The program counter (PC) register holds the address of the next instruction to execute</a:t>
            </a:r>
          </a:p>
          <a:p>
            <a:r>
              <a:rPr lang="en-US" dirty="0"/>
              <a:t>When we use those branch instructions, we are changing the address stored in PC</a:t>
            </a:r>
          </a:p>
        </p:txBody>
      </p:sp>
    </p:spTree>
    <p:extLst>
      <p:ext uri="{BB962C8B-B14F-4D97-AF65-F5344CB8AC3E}">
        <p14:creationId xmlns:p14="http://schemas.microsoft.com/office/powerpoint/2010/main" val="334078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CF08-B1EA-4989-A04F-D969D4FC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84A8-216A-432B-8203-FD42B5AB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 err="1"/>
              <a:t>jal</a:t>
            </a:r>
            <a:r>
              <a:rPr lang="en-US" dirty="0"/>
              <a:t> instruction to call functions in MIPS</a:t>
            </a:r>
          </a:p>
          <a:p>
            <a:pPr lvl="1"/>
            <a:r>
              <a:rPr lang="en-US" dirty="0"/>
              <a:t>It stands for Jump and Link</a:t>
            </a:r>
          </a:p>
          <a:p>
            <a:r>
              <a:rPr lang="en-US" b="1" dirty="0" err="1"/>
              <a:t>jal</a:t>
            </a:r>
            <a:r>
              <a:rPr lang="en-US" b="1" dirty="0"/>
              <a:t> </a:t>
            </a:r>
            <a:r>
              <a:rPr lang="en-US" dirty="0"/>
              <a:t>sets PC to the address of a label and </a:t>
            </a:r>
            <a:r>
              <a:rPr lang="en-US" i="1" dirty="0"/>
              <a:t>stores the old PC in the ra register</a:t>
            </a:r>
            <a:endParaRPr lang="en-US" dirty="0"/>
          </a:p>
          <a:p>
            <a:r>
              <a:rPr lang="en-US" dirty="0"/>
              <a:t>This is all </a:t>
            </a:r>
            <a:r>
              <a:rPr lang="en-US" dirty="0" err="1"/>
              <a:t>jal</a:t>
            </a:r>
            <a:r>
              <a:rPr lang="en-US" dirty="0"/>
              <a:t> does! It modifies the value held in two registers.</a:t>
            </a:r>
          </a:p>
          <a:p>
            <a:r>
              <a:rPr lang="en-US" dirty="0"/>
              <a:t>Modifying the PC register’s value is what moves us to the label’s location in our code</a:t>
            </a:r>
          </a:p>
        </p:txBody>
      </p:sp>
    </p:spTree>
    <p:extLst>
      <p:ext uri="{BB962C8B-B14F-4D97-AF65-F5344CB8AC3E}">
        <p14:creationId xmlns:p14="http://schemas.microsoft.com/office/powerpoint/2010/main" val="59304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EB4D-E34B-435F-B9BA-4FD71A77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Functions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1E18-B543-45CF-B05E-8A1F915F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return from a function using the </a:t>
            </a:r>
            <a:r>
              <a:rPr lang="en-US" b="1" dirty="0" err="1"/>
              <a:t>jr</a:t>
            </a:r>
            <a:r>
              <a:rPr lang="en-US" dirty="0"/>
              <a:t> </a:t>
            </a:r>
            <a:r>
              <a:rPr lang="en-US" b="1" dirty="0"/>
              <a:t>ra </a:t>
            </a:r>
            <a:r>
              <a:rPr lang="en-US" dirty="0"/>
              <a:t>instruction</a:t>
            </a:r>
          </a:p>
          <a:p>
            <a:r>
              <a:rPr lang="en-US" dirty="0" err="1"/>
              <a:t>jr</a:t>
            </a:r>
            <a:r>
              <a:rPr lang="en-US" dirty="0"/>
              <a:t> stands for jump to register </a:t>
            </a:r>
          </a:p>
          <a:p>
            <a:r>
              <a:rPr lang="en-US" dirty="0"/>
              <a:t>We use the ra argument to the instruction to jump to the address stored in the ra register</a:t>
            </a:r>
          </a:p>
          <a:p>
            <a:r>
              <a:rPr lang="en-US" dirty="0"/>
              <a:t>Remember where </a:t>
            </a:r>
            <a:r>
              <a:rPr lang="en-US" dirty="0" err="1"/>
              <a:t>jal</a:t>
            </a:r>
            <a:r>
              <a:rPr lang="en-US" dirty="0"/>
              <a:t> stores the old value of PC – we’re jumping back to where the function was called from</a:t>
            </a:r>
          </a:p>
          <a:p>
            <a:r>
              <a:rPr lang="en-US" dirty="0"/>
              <a:t>All </a:t>
            </a:r>
            <a:r>
              <a:rPr lang="en-US" dirty="0" err="1"/>
              <a:t>jr</a:t>
            </a:r>
            <a:r>
              <a:rPr lang="en-US" dirty="0"/>
              <a:t> ra does is set PC to the value stored in ra</a:t>
            </a:r>
          </a:p>
        </p:txBody>
      </p:sp>
    </p:spTree>
    <p:extLst>
      <p:ext uri="{BB962C8B-B14F-4D97-AF65-F5344CB8AC3E}">
        <p14:creationId xmlns:p14="http://schemas.microsoft.com/office/powerpoint/2010/main" val="40060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2B91-C3B6-4EDC-BD04-6FE100B6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2055-F7D6-479C-9E04-8955915A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</a:t>
            </a:r>
          </a:p>
          <a:p>
            <a:pPr lvl="1"/>
            <a:r>
              <a:rPr lang="en-US" dirty="0"/>
              <a:t>A: Moving/Splitting data larger than single bytes, between the CPU and memory, and between multiple computers</a:t>
            </a:r>
          </a:p>
          <a:p>
            <a:pPr lvl="1"/>
            <a:r>
              <a:rPr lang="en-US" dirty="0"/>
              <a:t>Endianness effects the ordering of bytes in data larger than one byte. The CPU must account for endianness when loading/storing. If two computers disagree on endianness, there may be problems moving data between them</a:t>
            </a:r>
          </a:p>
          <a:p>
            <a:r>
              <a:rPr lang="en-US" dirty="0"/>
              <a:t>Q2 </a:t>
            </a:r>
          </a:p>
          <a:p>
            <a:pPr lvl="1"/>
            <a:r>
              <a:rPr lang="en-US" dirty="0"/>
              <a:t>A: 23</a:t>
            </a:r>
          </a:p>
          <a:p>
            <a:pPr lvl="1"/>
            <a:r>
              <a:rPr lang="en-US" dirty="0"/>
              <a:t>This code initializes an array of 10 words with each entry being set to 23</a:t>
            </a:r>
          </a:p>
        </p:txBody>
      </p:sp>
    </p:spTree>
    <p:extLst>
      <p:ext uri="{BB962C8B-B14F-4D97-AF65-F5344CB8AC3E}">
        <p14:creationId xmlns:p14="http://schemas.microsoft.com/office/powerpoint/2010/main" val="242199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DBE0-630B-4544-96AC-3992D013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BDC1-B9F5-4480-8A93-3FCC553B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pass arguments to functions using the </a:t>
            </a:r>
            <a:r>
              <a:rPr lang="en-US" b="1" dirty="0"/>
              <a:t>a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a0 – a3</a:t>
            </a:r>
          </a:p>
          <a:p>
            <a:r>
              <a:rPr lang="en-US" dirty="0"/>
              <a:t>Functions put their return values in the </a:t>
            </a:r>
            <a:r>
              <a:rPr lang="en-US" b="1" dirty="0"/>
              <a:t>v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v0 – v1</a:t>
            </a:r>
          </a:p>
          <a:p>
            <a:r>
              <a:rPr lang="en-US" dirty="0"/>
              <a:t>This is just a convention! There is nothing stopping you from using other registers, but </a:t>
            </a:r>
            <a:r>
              <a:rPr lang="en-US" i="1" dirty="0"/>
              <a:t>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3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4FD-4B28-4809-BE52-F275BA79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F826-D0C0-4E27-AE42-460E4343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enough now to properly call a function</a:t>
            </a:r>
          </a:p>
          <a:p>
            <a:r>
              <a:rPr lang="en-US" dirty="0"/>
              <a:t>Let’s say we have a function that adds two numbers and returns the sum – something like </a:t>
            </a:r>
            <a:r>
              <a:rPr lang="en-US" b="1" dirty="0"/>
              <a:t>int </a:t>
            </a:r>
            <a:r>
              <a:rPr lang="en-US" b="1" dirty="0" err="1"/>
              <a:t>add_nums</a:t>
            </a:r>
            <a:r>
              <a:rPr lang="en-US" b="1" dirty="0"/>
              <a:t>(int num1, </a:t>
            </a:r>
            <a:r>
              <a:rPr lang="en-US" b="1"/>
              <a:t>int num2)</a:t>
            </a:r>
            <a:endParaRPr lang="en-US" b="1" dirty="0"/>
          </a:p>
          <a:p>
            <a:r>
              <a:rPr lang="en-US" dirty="0"/>
              <a:t>We put the arguments in </a:t>
            </a:r>
            <a:r>
              <a:rPr lang="en-US" b="1" dirty="0"/>
              <a:t>a0</a:t>
            </a:r>
            <a:r>
              <a:rPr lang="en-US" dirty="0"/>
              <a:t> and </a:t>
            </a:r>
            <a:r>
              <a:rPr lang="en-US" b="1" dirty="0"/>
              <a:t>a1</a:t>
            </a:r>
          </a:p>
          <a:p>
            <a:r>
              <a:rPr lang="en-US" dirty="0"/>
              <a:t>We call the function using </a:t>
            </a:r>
            <a:r>
              <a:rPr lang="en-US" b="1" dirty="0" err="1"/>
              <a:t>jal</a:t>
            </a:r>
            <a:endParaRPr lang="en-US" b="1" dirty="0"/>
          </a:p>
          <a:p>
            <a:r>
              <a:rPr lang="en-US" dirty="0"/>
              <a:t>We get the return value in </a:t>
            </a:r>
            <a:r>
              <a:rPr lang="en-US" b="1" dirty="0"/>
              <a:t>v0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9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09E4-CCD3-4927-A46E-50601214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and Unsaved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E342-1264-494B-A184-9F819074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caller cannot depend on the values in </a:t>
            </a:r>
            <a:r>
              <a:rPr lang="en-US" b="1" dirty="0"/>
              <a:t>t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, or </a:t>
            </a:r>
            <a:r>
              <a:rPr lang="en-US" b="1" dirty="0"/>
              <a:t>v</a:t>
            </a:r>
            <a:r>
              <a:rPr lang="en-US" dirty="0"/>
              <a:t> registers being preserved after a function call!</a:t>
            </a:r>
          </a:p>
          <a:p>
            <a:r>
              <a:rPr lang="en-US" dirty="0"/>
              <a:t>Functions are free to trash these registers, and it is the caller’s responsibility to ensure that they don’t rely on these registers</a:t>
            </a:r>
          </a:p>
          <a:p>
            <a:r>
              <a:rPr lang="en-US" b="1" dirty="0"/>
              <a:t>s</a:t>
            </a:r>
            <a:r>
              <a:rPr lang="en-US" dirty="0"/>
              <a:t> registers, as well as </a:t>
            </a:r>
            <a:r>
              <a:rPr lang="en-US" dirty="0" err="1"/>
              <a:t>sp</a:t>
            </a:r>
            <a:r>
              <a:rPr lang="en-US" dirty="0"/>
              <a:t> and ra are preserved (according to MIPS calling conventions)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302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4082-907A-470A-924D-DA68AC92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92F2-15AC-48C4-8A54-67E09E12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a region of memory that is allocated to your program by the OS</a:t>
            </a:r>
          </a:p>
          <a:p>
            <a:r>
              <a:rPr lang="en-US" dirty="0"/>
              <a:t>It holds information about function calls – the caller’s return address, copies of registers, and local variables that don’t fit in registers</a:t>
            </a:r>
          </a:p>
          <a:p>
            <a:r>
              <a:rPr lang="en-US" dirty="0"/>
              <a:t>We can access the stack via the </a:t>
            </a:r>
            <a:r>
              <a:rPr lang="en-US" b="1" dirty="0"/>
              <a:t>stack pointer (</a:t>
            </a:r>
            <a:r>
              <a:rPr lang="en-US" b="1" dirty="0" err="1"/>
              <a:t>sp</a:t>
            </a:r>
            <a:r>
              <a:rPr lang="en-US" b="1" dirty="0"/>
              <a:t>)</a:t>
            </a:r>
            <a:r>
              <a:rPr lang="en-US" dirty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136860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C7D8-CA52-4D46-B689-50EE25D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A09D-C7AC-4C05-84DF-F9154657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grows downwards</a:t>
            </a:r>
          </a:p>
          <a:p>
            <a:r>
              <a:rPr lang="en-US" dirty="0"/>
              <a:t>If we want to </a:t>
            </a:r>
            <a:r>
              <a:rPr lang="en-US" b="1" dirty="0"/>
              <a:t>push</a:t>
            </a:r>
            <a:r>
              <a:rPr lang="en-US" dirty="0"/>
              <a:t> a word onto the stack we </a:t>
            </a:r>
            <a:r>
              <a:rPr lang="en-US" b="1" dirty="0"/>
              <a:t>subtract</a:t>
            </a:r>
            <a:r>
              <a:rPr lang="en-US" dirty="0"/>
              <a:t> 4 from the current stack pointer and </a:t>
            </a:r>
            <a:r>
              <a:rPr lang="en-US" b="1" dirty="0"/>
              <a:t>store the word</a:t>
            </a:r>
            <a:r>
              <a:rPr lang="en-US" dirty="0"/>
              <a:t> at that new address</a:t>
            </a:r>
          </a:p>
          <a:p>
            <a:r>
              <a:rPr lang="en-US" dirty="0"/>
              <a:t>If we want to </a:t>
            </a:r>
            <a:r>
              <a:rPr lang="en-US" b="1" dirty="0"/>
              <a:t>pop</a:t>
            </a:r>
            <a:r>
              <a:rPr lang="en-US" dirty="0"/>
              <a:t> a word off the stack, we </a:t>
            </a:r>
            <a:r>
              <a:rPr lang="en-US" b="1" dirty="0"/>
              <a:t>load the word</a:t>
            </a:r>
            <a:r>
              <a:rPr lang="en-US" dirty="0"/>
              <a:t> found at the current stack pointer, and </a:t>
            </a:r>
            <a:r>
              <a:rPr lang="en-US" b="1" dirty="0"/>
              <a:t>add</a:t>
            </a:r>
            <a:r>
              <a:rPr lang="en-US" dirty="0"/>
              <a:t> 4 to the stack pointer</a:t>
            </a:r>
          </a:p>
          <a:p>
            <a:r>
              <a:rPr lang="en-US" dirty="0"/>
              <a:t>There are push and pop pseudo-instructions in MARS to do this for you</a:t>
            </a:r>
          </a:p>
          <a:p>
            <a:pPr lvl="1"/>
            <a:r>
              <a:rPr lang="en-US" b="1" dirty="0"/>
              <a:t>push t0 </a:t>
            </a:r>
            <a:r>
              <a:rPr lang="en-US" dirty="0"/>
              <a:t>– push t0 onto the stack</a:t>
            </a:r>
          </a:p>
          <a:p>
            <a:pPr lvl="1"/>
            <a:r>
              <a:rPr lang="en-US" b="1" dirty="0"/>
              <a:t>pop t0 </a:t>
            </a:r>
            <a:r>
              <a:rPr lang="en-US" dirty="0"/>
              <a:t>– pop off the top of the stack and store it in t0</a:t>
            </a:r>
          </a:p>
        </p:txBody>
      </p:sp>
    </p:spTree>
    <p:extLst>
      <p:ext uri="{BB962C8B-B14F-4D97-AF65-F5344CB8AC3E}">
        <p14:creationId xmlns:p14="http://schemas.microsoft.com/office/powerpoint/2010/main" val="271405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8F8-7B48-4F36-876F-50F7EDB5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D51B-3B52-47D9-9F18-90EDB479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 of a function, you need to push </a:t>
            </a:r>
            <a:r>
              <a:rPr lang="en-US" b="1" dirty="0"/>
              <a:t>ra</a:t>
            </a:r>
            <a:r>
              <a:rPr lang="en-US" dirty="0"/>
              <a:t> and any </a:t>
            </a:r>
            <a:r>
              <a:rPr lang="en-US" b="1" dirty="0"/>
              <a:t>s</a:t>
            </a:r>
            <a:r>
              <a:rPr lang="en-US" dirty="0"/>
              <a:t> registers the function will use</a:t>
            </a:r>
          </a:p>
          <a:p>
            <a:r>
              <a:rPr lang="en-US" dirty="0"/>
              <a:t>At the end of the function, you pop them off in </a:t>
            </a:r>
            <a:r>
              <a:rPr lang="en-US" b="1" dirty="0"/>
              <a:t>reverse order</a:t>
            </a:r>
          </a:p>
          <a:p>
            <a:pPr lvl="1"/>
            <a:r>
              <a:rPr lang="en-US" dirty="0"/>
              <a:t>Pushes go to the top of the stack, so the first push ends up at the bottom</a:t>
            </a:r>
          </a:p>
          <a:p>
            <a:r>
              <a:rPr lang="en-US" dirty="0"/>
              <a:t>Do this at the beginning and end of functions and </a:t>
            </a:r>
            <a:r>
              <a:rPr lang="en-US" i="1" dirty="0"/>
              <a:t>nowhere else</a:t>
            </a:r>
            <a:endParaRPr lang="en-US" dirty="0"/>
          </a:p>
          <a:p>
            <a:r>
              <a:rPr lang="en-US" dirty="0"/>
              <a:t>Make your life easier and use the push/pop instructions </a:t>
            </a:r>
            <a:r>
              <a:rPr lang="en-US"/>
              <a:t>MARS provides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ECC-12D8-49F9-8B18-79ACFFDA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C51D-3679-4E54-80E7-13617238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description walks you through generating a random number</a:t>
            </a:r>
          </a:p>
          <a:p>
            <a:r>
              <a:rPr lang="en-US" dirty="0"/>
              <a:t>Remember how we use branch statements to implement control flow in MIPS</a:t>
            </a:r>
          </a:p>
          <a:p>
            <a:pPr lvl="1"/>
            <a:r>
              <a:rPr lang="en-US" dirty="0"/>
              <a:t>The lab description also walks you through this</a:t>
            </a:r>
          </a:p>
          <a:p>
            <a:r>
              <a:rPr lang="en-US" dirty="0"/>
              <a:t>You’re pretty experienced with interacting with the user at this point</a:t>
            </a:r>
          </a:p>
        </p:txBody>
      </p:sp>
    </p:spTree>
    <p:extLst>
      <p:ext uri="{BB962C8B-B14F-4D97-AF65-F5344CB8AC3E}">
        <p14:creationId xmlns:p14="http://schemas.microsoft.com/office/powerpoint/2010/main" val="270796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B6C4-CDA5-499F-8D18-8AB2E54B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590E-B778-4539-A24F-2B6E4B82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B.2 – We just covered how to use branch statements to create loops, and you already know how to access arrays</a:t>
            </a:r>
          </a:p>
          <a:p>
            <a:r>
              <a:rPr lang="en-US" dirty="0"/>
              <a:t>B.3 – There’s a lot happening here but take it one piece at a time. We’ve covered loops and if-statements in MIPS. Nesting these constructs does not change anything – you’ll just have more labels</a:t>
            </a:r>
          </a:p>
          <a:p>
            <a:r>
              <a:rPr lang="en-US" dirty="0"/>
              <a:t>Make the labels in your program descriptive AND WRITE COMMMENTS. The grader and your future self will both appreciate it </a:t>
            </a:r>
          </a:p>
        </p:txBody>
      </p:sp>
    </p:spTree>
    <p:extLst>
      <p:ext uri="{BB962C8B-B14F-4D97-AF65-F5344CB8AC3E}">
        <p14:creationId xmlns:p14="http://schemas.microsoft.com/office/powerpoint/2010/main" val="144519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2AB6-AF98-46A3-938F-CA7E88B3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Part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CC31-4B34-42A6-895C-22130289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you need to translate MIPS code to Java/C/C++</a:t>
            </a:r>
          </a:p>
          <a:p>
            <a:r>
              <a:rPr lang="en-US" dirty="0"/>
              <a:t>The comments are very useful!</a:t>
            </a:r>
          </a:p>
          <a:p>
            <a:r>
              <a:rPr lang="en-US" dirty="0"/>
              <a:t>Look at the code instruction by instruction and figure out what is happening</a:t>
            </a:r>
          </a:p>
          <a:p>
            <a:r>
              <a:rPr lang="en-US" dirty="0"/>
              <a:t>Once you know what a given group of instructions is doing, it’s only a matter of writing the equivalent Java code</a:t>
            </a:r>
          </a:p>
        </p:txBody>
      </p:sp>
    </p:spTree>
    <p:extLst>
      <p:ext uri="{BB962C8B-B14F-4D97-AF65-F5344CB8AC3E}">
        <p14:creationId xmlns:p14="http://schemas.microsoft.com/office/powerpoint/2010/main" val="14185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8CF9-EA96-4341-98A4-605D9BD4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66F9-F6BE-483F-A49F-01A238F5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Q3 </a:t>
            </a:r>
          </a:p>
          <a:p>
            <a:pPr lvl="1"/>
            <a:r>
              <a:rPr lang="en-US" dirty="0"/>
              <a:t>A: 116</a:t>
            </a:r>
          </a:p>
          <a:p>
            <a:pPr lvl="1"/>
            <a:r>
              <a:rPr lang="en-US" dirty="0"/>
              <a:t>Remember the formula: Address = A + (</a:t>
            </a:r>
            <a:r>
              <a:rPr lang="en-US" dirty="0" err="1"/>
              <a:t>i</a:t>
            </a:r>
            <a:r>
              <a:rPr lang="en-US" dirty="0"/>
              <a:t> * n)</a:t>
            </a:r>
          </a:p>
          <a:p>
            <a:r>
              <a:rPr lang="en-US" dirty="0"/>
              <a:t>Q4.1</a:t>
            </a:r>
          </a:p>
          <a:p>
            <a:pPr lvl="1"/>
            <a:r>
              <a:rPr lang="en-US" dirty="0"/>
              <a:t>A: 0xCDAB8967</a:t>
            </a:r>
          </a:p>
          <a:p>
            <a:pPr lvl="1"/>
            <a:r>
              <a:rPr lang="en-US" dirty="0"/>
              <a:t>The machine is little endian, so the </a:t>
            </a:r>
            <a:r>
              <a:rPr lang="en-US" i="1" dirty="0"/>
              <a:t>end</a:t>
            </a:r>
            <a:r>
              <a:rPr lang="en-US" dirty="0"/>
              <a:t> of the word (67) is in the little address</a:t>
            </a:r>
          </a:p>
          <a:p>
            <a:r>
              <a:rPr lang="en-US" dirty="0"/>
              <a:t>Q4.2</a:t>
            </a:r>
          </a:p>
          <a:p>
            <a:pPr lvl="1"/>
            <a:r>
              <a:rPr lang="en-US" dirty="0"/>
              <a:t>A: 0x6789ABCD</a:t>
            </a:r>
          </a:p>
          <a:p>
            <a:pPr lvl="1"/>
            <a:r>
              <a:rPr lang="en-US" dirty="0"/>
              <a:t>The machine is big endian, so the </a:t>
            </a:r>
            <a:r>
              <a:rPr lang="en-US" i="1" dirty="0"/>
              <a:t>end</a:t>
            </a:r>
            <a:r>
              <a:rPr lang="en-US" dirty="0"/>
              <a:t> of the word (CD) is in the big address</a:t>
            </a:r>
          </a:p>
        </p:txBody>
      </p:sp>
    </p:spTree>
    <p:extLst>
      <p:ext uri="{BB962C8B-B14F-4D97-AF65-F5344CB8AC3E}">
        <p14:creationId xmlns:p14="http://schemas.microsoft.com/office/powerpoint/2010/main" val="10181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801-F9BB-4FC4-9952-C9FECED1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BB7-7C06-4D90-B83F-30DA3143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Q5 </a:t>
            </a:r>
          </a:p>
          <a:p>
            <a:pPr lvl="1"/>
            <a:r>
              <a:rPr lang="en-US" dirty="0"/>
              <a:t>A: 00010101</a:t>
            </a:r>
          </a:p>
          <a:p>
            <a:pPr lvl="1"/>
            <a:r>
              <a:rPr lang="en-US" dirty="0"/>
              <a:t>Sign extension will spread out the leftmost bit to fill the register</a:t>
            </a:r>
          </a:p>
        </p:txBody>
      </p:sp>
    </p:spTree>
    <p:extLst>
      <p:ext uri="{BB962C8B-B14F-4D97-AF65-F5344CB8AC3E}">
        <p14:creationId xmlns:p14="http://schemas.microsoft.com/office/powerpoint/2010/main" val="25292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3908-CE52-4CCC-BE39-AB791EF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289F-B380-415F-BA4F-0416ADAA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the next 5 minutes to work on this week’s quiz on </a:t>
            </a:r>
            <a:r>
              <a:rPr lang="en-US" dirty="0" err="1"/>
              <a:t>Gradescope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8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4334-DF87-4043-BAA3-EA2A3DA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CCBE-105E-457A-96DC-97B1E720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programs to be able to make decisions</a:t>
            </a:r>
          </a:p>
          <a:p>
            <a:pPr lvl="1"/>
            <a:r>
              <a:rPr lang="en-US" dirty="0"/>
              <a:t>Otherwise a CPU is just an expensive calculator</a:t>
            </a:r>
          </a:p>
          <a:p>
            <a:r>
              <a:rPr lang="en-US" dirty="0"/>
              <a:t>In a high level language, we have things like if-statements, loops, functions, and so on</a:t>
            </a:r>
          </a:p>
          <a:p>
            <a:r>
              <a:rPr lang="en-US" dirty="0"/>
              <a:t>In assembly, all we are guaranteed is that our code will run in order</a:t>
            </a:r>
          </a:p>
        </p:txBody>
      </p:sp>
    </p:spTree>
    <p:extLst>
      <p:ext uri="{BB962C8B-B14F-4D97-AF65-F5344CB8AC3E}">
        <p14:creationId xmlns:p14="http://schemas.microsoft.com/office/powerpoint/2010/main" val="37736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B245-0A57-4DF1-BB09-B73CCD90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5007-98B2-48B5-9E07-6B5C2FB0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/>
          <a:lstStyle/>
          <a:p>
            <a:r>
              <a:rPr lang="en-US" dirty="0"/>
              <a:t>In MIPS, all control flow is done using </a:t>
            </a:r>
            <a:r>
              <a:rPr lang="en-US" i="1" dirty="0"/>
              <a:t>branches</a:t>
            </a:r>
            <a:r>
              <a:rPr lang="en-US" dirty="0"/>
              <a:t> and </a:t>
            </a:r>
            <a:r>
              <a:rPr lang="en-US" i="1" dirty="0"/>
              <a:t>jumps</a:t>
            </a:r>
            <a:endParaRPr lang="en-US" b="1" i="1" dirty="0"/>
          </a:p>
          <a:p>
            <a:r>
              <a:rPr lang="en-US" dirty="0"/>
              <a:t>These instructions move us to somewhere else in the code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13B0-2788-41E2-890C-FBC09D3D9C7F}"/>
              </a:ext>
            </a:extLst>
          </p:cNvPr>
          <p:cNvSpPr txBox="1"/>
          <p:nvPr/>
        </p:nvSpPr>
        <p:spPr>
          <a:xfrm>
            <a:off x="2641092" y="3391763"/>
            <a:ext cx="517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_loop:</a:t>
            </a:r>
          </a:p>
          <a:p>
            <a:r>
              <a:rPr lang="en-US" sz="3600" dirty="0"/>
              <a:t>    # do some things….</a:t>
            </a:r>
            <a:br>
              <a:rPr lang="en-US" sz="3600" dirty="0"/>
            </a:br>
            <a:r>
              <a:rPr lang="en-US" sz="3600" dirty="0"/>
              <a:t>    j _loop</a:t>
            </a:r>
          </a:p>
        </p:txBody>
      </p:sp>
    </p:spTree>
    <p:extLst>
      <p:ext uri="{BB962C8B-B14F-4D97-AF65-F5344CB8AC3E}">
        <p14:creationId xmlns:p14="http://schemas.microsoft.com/office/powerpoint/2010/main" val="311700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FEE4-B4EE-42C7-B5A0-45A574D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FF5C-33FE-4D33-A10C-D2577700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branch instructions in MIPS work like this:</a:t>
            </a:r>
          </a:p>
          <a:p>
            <a:pPr lvl="1"/>
            <a:r>
              <a:rPr lang="en-US" dirty="0"/>
              <a:t>If the condition is met, go to the label</a:t>
            </a:r>
          </a:p>
          <a:p>
            <a:pPr lvl="1"/>
            <a:r>
              <a:rPr lang="en-US" dirty="0"/>
              <a:t>Otherwise, move to the next line of code as normal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8AD630-1195-4F18-B479-255FAB91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66"/>
              </p:ext>
            </p:extLst>
          </p:nvPr>
        </p:nvGraphicFramePr>
        <p:xfrm>
          <a:off x="2103120" y="3429000"/>
          <a:ext cx="6225370" cy="222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85">
                  <a:extLst>
                    <a:ext uri="{9D8B030D-6E8A-4147-A177-3AD203B41FA5}">
                      <a16:colId xmlns:a16="http://schemas.microsoft.com/office/drawing/2014/main" val="2613654414"/>
                    </a:ext>
                  </a:extLst>
                </a:gridCol>
                <a:gridCol w="3112685">
                  <a:extLst>
                    <a:ext uri="{9D8B030D-6E8A-4147-A177-3AD203B41FA5}">
                      <a16:colId xmlns:a16="http://schemas.microsoft.com/office/drawing/2014/main" val="1951692081"/>
                    </a:ext>
                  </a:extLst>
                </a:gridCol>
              </a:tblGrid>
              <a:tr h="735435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HLL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8368"/>
                  </a:ext>
                </a:extLst>
              </a:tr>
              <a:tr h="745650"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r>
                        <a:rPr lang="en-US" dirty="0"/>
                        <a:t> t0, t1,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(t0 == t1) {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37901"/>
                  </a:ext>
                </a:extLst>
              </a:tr>
              <a:tr h="745650"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r>
                        <a:rPr lang="en-US" dirty="0"/>
                        <a:t> t0, t1,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(t0 != t1) {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label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3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4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365C-313C-4CFE-8931-5E7CBA2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1E82-8A02-44C8-84DA-5956A207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beq</a:t>
            </a:r>
            <a:r>
              <a:rPr lang="en-US" dirty="0"/>
              <a:t> = branch if equal</a:t>
            </a:r>
          </a:p>
          <a:p>
            <a:r>
              <a:rPr lang="en-US" dirty="0" err="1"/>
              <a:t>beq</a:t>
            </a:r>
            <a:r>
              <a:rPr lang="en-US" dirty="0"/>
              <a:t> t0, t1, label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6F2BB-41A2-4711-A19F-13494D2D8A4B}"/>
              </a:ext>
            </a:extLst>
          </p:cNvPr>
          <p:cNvSpPr/>
          <p:nvPr/>
        </p:nvSpPr>
        <p:spPr>
          <a:xfrm>
            <a:off x="6516624" y="879920"/>
            <a:ext cx="2249424" cy="93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A43CDE-21AE-4ADB-AB51-344402831861}"/>
              </a:ext>
            </a:extLst>
          </p:cNvPr>
          <p:cNvCxnSpPr>
            <a:cxnSpLocks/>
          </p:cNvCxnSpPr>
          <p:nvPr/>
        </p:nvCxnSpPr>
        <p:spPr>
          <a:xfrm>
            <a:off x="7641336" y="1898683"/>
            <a:ext cx="0" cy="61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65BF6C78-4EDE-4D04-B468-746E81ECDEE8}"/>
              </a:ext>
            </a:extLst>
          </p:cNvPr>
          <p:cNvSpPr/>
          <p:nvPr/>
        </p:nvSpPr>
        <p:spPr>
          <a:xfrm>
            <a:off x="6586728" y="2424017"/>
            <a:ext cx="2359152" cy="128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 == t1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06CC785-1E61-4351-A8FC-F2E1E7D4244D}"/>
              </a:ext>
            </a:extLst>
          </p:cNvPr>
          <p:cNvSpPr/>
          <p:nvPr/>
        </p:nvSpPr>
        <p:spPr>
          <a:xfrm>
            <a:off x="8023860" y="3079369"/>
            <a:ext cx="1844040" cy="2440591"/>
          </a:xfrm>
          <a:prstGeom prst="arc">
            <a:avLst>
              <a:gd name="adj1" fmla="val 1611583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81ADC6-6DA6-4256-8659-12E69A1556C2}"/>
              </a:ext>
            </a:extLst>
          </p:cNvPr>
          <p:cNvCxnSpPr/>
          <p:nvPr/>
        </p:nvCxnSpPr>
        <p:spPr>
          <a:xfrm>
            <a:off x="9875520" y="4302569"/>
            <a:ext cx="0" cy="8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53D08-79DE-4277-A6B4-E2938048A774}"/>
              </a:ext>
            </a:extLst>
          </p:cNvPr>
          <p:cNvSpPr/>
          <p:nvPr/>
        </p:nvSpPr>
        <p:spPr>
          <a:xfrm>
            <a:off x="9215628" y="5228349"/>
            <a:ext cx="1304544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02BB4-F232-499A-847C-B93CC31A3CD4}"/>
              </a:ext>
            </a:extLst>
          </p:cNvPr>
          <p:cNvCxnSpPr>
            <a:stCxn id="9" idx="2"/>
          </p:cNvCxnSpPr>
          <p:nvPr/>
        </p:nvCxnSpPr>
        <p:spPr>
          <a:xfrm>
            <a:off x="7766304" y="3704177"/>
            <a:ext cx="24384" cy="106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3CF46-EA43-4884-88FE-E4661AB4A486}"/>
              </a:ext>
            </a:extLst>
          </p:cNvPr>
          <p:cNvSpPr/>
          <p:nvPr/>
        </p:nvSpPr>
        <p:spPr>
          <a:xfrm>
            <a:off x="6710171" y="4808065"/>
            <a:ext cx="2161033" cy="746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instruction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2A295-77AC-41CE-BF78-4863BBE12781}"/>
              </a:ext>
            </a:extLst>
          </p:cNvPr>
          <p:cNvSpPr txBox="1"/>
          <p:nvPr/>
        </p:nvSpPr>
        <p:spPr>
          <a:xfrm>
            <a:off x="9777984" y="3460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FD6C18-EA7F-4852-A457-1875672E6D36}"/>
              </a:ext>
            </a:extLst>
          </p:cNvPr>
          <p:cNvSpPr txBox="1"/>
          <p:nvPr/>
        </p:nvSpPr>
        <p:spPr>
          <a:xfrm>
            <a:off x="7007352" y="3816628"/>
            <a:ext cx="75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618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1833</Words>
  <Application>Microsoft Office PowerPoint</Application>
  <PresentationFormat>Widescreen</PresentationFormat>
  <Paragraphs>179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CS 0447 Recitation 4</vt:lpstr>
      <vt:lpstr>Last Week’s Quiz</vt:lpstr>
      <vt:lpstr>Last Week’s Quiz</vt:lpstr>
      <vt:lpstr>Last Week’s Quiz</vt:lpstr>
      <vt:lpstr>This Week’s Quiz</vt:lpstr>
      <vt:lpstr>Control Flow</vt:lpstr>
      <vt:lpstr>Control flow</vt:lpstr>
      <vt:lpstr>Conditional Branching in MIPS</vt:lpstr>
      <vt:lpstr>Illustration</vt:lpstr>
      <vt:lpstr>Conditionals in MIPS vs Java</vt:lpstr>
      <vt:lpstr>An Alternative approach</vt:lpstr>
      <vt:lpstr>MIPS Branching Instructions</vt:lpstr>
      <vt:lpstr>Short Circuit Evaluation</vt:lpstr>
      <vt:lpstr>Loops in Java</vt:lpstr>
      <vt:lpstr>Loops in MIPS</vt:lpstr>
      <vt:lpstr>Calling Conventions</vt:lpstr>
      <vt:lpstr>The Program Counter</vt:lpstr>
      <vt:lpstr>Calling Functions in MIPS</vt:lpstr>
      <vt:lpstr>Returning From Functions in MIPS</vt:lpstr>
      <vt:lpstr>Arguments and Return Values</vt:lpstr>
      <vt:lpstr>Putting it Together</vt:lpstr>
      <vt:lpstr>Saved and Unsaved Registers</vt:lpstr>
      <vt:lpstr>The Stack</vt:lpstr>
      <vt:lpstr>Pushing and Popping</vt:lpstr>
      <vt:lpstr>Pushing and Popping</vt:lpstr>
      <vt:lpstr>Lab 4 Part A</vt:lpstr>
      <vt:lpstr>Lab 4 Part B</vt:lpstr>
      <vt:lpstr>Lab 4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4</dc:title>
  <dc:creator>Young, Benjamin</dc:creator>
  <cp:lastModifiedBy>Young, Benjamin</cp:lastModifiedBy>
  <cp:revision>2</cp:revision>
  <dcterms:created xsi:type="dcterms:W3CDTF">2021-09-29T20:21:10Z</dcterms:created>
  <dcterms:modified xsi:type="dcterms:W3CDTF">2021-10-04T19:28:11Z</dcterms:modified>
</cp:coreProperties>
</file>