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FC6F2-7459-4FE8-BB23-47FBF6132B49}" v="1" dt="2021-10-21T19:01:59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8851DAA2-A52F-4911-A818-84198DB8D358}"/>
    <pc:docChg chg="undo custSel addSld modSld">
      <pc:chgData name="Young, Benjamin" userId="7da6a715-4f12-493f-adfa-98c8e70e7c1f" providerId="ADAL" clId="{8851DAA2-A52F-4911-A818-84198DB8D358}" dt="2021-10-21T23:26:58.435" v="4710" actId="20577"/>
      <pc:docMkLst>
        <pc:docMk/>
      </pc:docMkLst>
      <pc:sldChg chg="modSp mod modNotesTx">
        <pc:chgData name="Young, Benjamin" userId="7da6a715-4f12-493f-adfa-98c8e70e7c1f" providerId="ADAL" clId="{8851DAA2-A52F-4911-A818-84198DB8D358}" dt="2021-10-21T22:29:07.964" v="609" actId="20577"/>
        <pc:sldMkLst>
          <pc:docMk/>
          <pc:sldMk cId="3808194178" sldId="261"/>
        </pc:sldMkLst>
        <pc:spChg chg="mod">
          <ac:chgData name="Young, Benjamin" userId="7da6a715-4f12-493f-adfa-98c8e70e7c1f" providerId="ADAL" clId="{8851DAA2-A52F-4911-A818-84198DB8D358}" dt="2021-10-21T22:29:00.904" v="574" actId="113"/>
          <ac:spMkLst>
            <pc:docMk/>
            <pc:sldMk cId="3808194178" sldId="261"/>
            <ac:spMk id="3" creationId="{2B25C7C6-72B1-4766-BC65-CE11913AAB7E}"/>
          </ac:spMkLst>
        </pc:spChg>
      </pc:sldChg>
      <pc:sldChg chg="modSp new mod">
        <pc:chgData name="Young, Benjamin" userId="7da6a715-4f12-493f-adfa-98c8e70e7c1f" providerId="ADAL" clId="{8851DAA2-A52F-4911-A818-84198DB8D358}" dt="2021-10-21T22:15:46.921" v="184" actId="20577"/>
        <pc:sldMkLst>
          <pc:docMk/>
          <pc:sldMk cId="3776801147" sldId="262"/>
        </pc:sldMkLst>
        <pc:spChg chg="mod">
          <ac:chgData name="Young, Benjamin" userId="7da6a715-4f12-493f-adfa-98c8e70e7c1f" providerId="ADAL" clId="{8851DAA2-A52F-4911-A818-84198DB8D358}" dt="2021-10-21T22:15:13.513" v="21" actId="20577"/>
          <ac:spMkLst>
            <pc:docMk/>
            <pc:sldMk cId="3776801147" sldId="262"/>
            <ac:spMk id="2" creationId="{08A4ECA3-E1F9-4111-9302-F33238DC094B}"/>
          </ac:spMkLst>
        </pc:spChg>
        <pc:spChg chg="mod">
          <ac:chgData name="Young, Benjamin" userId="7da6a715-4f12-493f-adfa-98c8e70e7c1f" providerId="ADAL" clId="{8851DAA2-A52F-4911-A818-84198DB8D358}" dt="2021-10-21T22:15:46.921" v="184" actId="20577"/>
          <ac:spMkLst>
            <pc:docMk/>
            <pc:sldMk cId="3776801147" sldId="262"/>
            <ac:spMk id="3" creationId="{4720810D-B319-43A2-814C-3651F8731BE1}"/>
          </ac:spMkLst>
        </pc:spChg>
      </pc:sldChg>
      <pc:sldChg chg="modSp new mod">
        <pc:chgData name="Young, Benjamin" userId="7da6a715-4f12-493f-adfa-98c8e70e7c1f" providerId="ADAL" clId="{8851DAA2-A52F-4911-A818-84198DB8D358}" dt="2021-10-21T22:25:02.231" v="512" actId="20577"/>
        <pc:sldMkLst>
          <pc:docMk/>
          <pc:sldMk cId="1054260450" sldId="263"/>
        </pc:sldMkLst>
        <pc:spChg chg="mod">
          <ac:chgData name="Young, Benjamin" userId="7da6a715-4f12-493f-adfa-98c8e70e7c1f" providerId="ADAL" clId="{8851DAA2-A52F-4911-A818-84198DB8D358}" dt="2021-10-21T22:21:47.154" v="207" actId="20577"/>
          <ac:spMkLst>
            <pc:docMk/>
            <pc:sldMk cId="1054260450" sldId="263"/>
            <ac:spMk id="2" creationId="{3B45E8B9-A308-43CA-94CE-8BBB7E661765}"/>
          </ac:spMkLst>
        </pc:spChg>
        <pc:spChg chg="mod">
          <ac:chgData name="Young, Benjamin" userId="7da6a715-4f12-493f-adfa-98c8e70e7c1f" providerId="ADAL" clId="{8851DAA2-A52F-4911-A818-84198DB8D358}" dt="2021-10-21T22:25:02.231" v="512" actId="20577"/>
          <ac:spMkLst>
            <pc:docMk/>
            <pc:sldMk cId="1054260450" sldId="263"/>
            <ac:spMk id="3" creationId="{D5CF3D14-8C62-4EA1-97C1-755D5E799E52}"/>
          </ac:spMkLst>
        </pc:spChg>
      </pc:sldChg>
      <pc:sldChg chg="add modTransition modNotesTx">
        <pc:chgData name="Young, Benjamin" userId="7da6a715-4f12-493f-adfa-98c8e70e7c1f" providerId="ADAL" clId="{8851DAA2-A52F-4911-A818-84198DB8D358}" dt="2021-10-21T22:30:21.476" v="613" actId="20577"/>
        <pc:sldMkLst>
          <pc:docMk/>
          <pc:sldMk cId="620845667" sldId="575"/>
        </pc:sldMkLst>
      </pc:sldChg>
      <pc:sldChg chg="modSp new mod">
        <pc:chgData name="Young, Benjamin" userId="7da6a715-4f12-493f-adfa-98c8e70e7c1f" providerId="ADAL" clId="{8851DAA2-A52F-4911-A818-84198DB8D358}" dt="2021-10-21T22:31:18.497" v="864" actId="20577"/>
        <pc:sldMkLst>
          <pc:docMk/>
          <pc:sldMk cId="2128107352" sldId="576"/>
        </pc:sldMkLst>
        <pc:spChg chg="mod">
          <ac:chgData name="Young, Benjamin" userId="7da6a715-4f12-493f-adfa-98c8e70e7c1f" providerId="ADAL" clId="{8851DAA2-A52F-4911-A818-84198DB8D358}" dt="2021-10-21T22:27:58.389" v="573" actId="20577"/>
          <ac:spMkLst>
            <pc:docMk/>
            <pc:sldMk cId="2128107352" sldId="576"/>
            <ac:spMk id="2" creationId="{F0148D16-2D5D-4B52-A22A-9F7814850270}"/>
          </ac:spMkLst>
        </pc:spChg>
        <pc:spChg chg="mod">
          <ac:chgData name="Young, Benjamin" userId="7da6a715-4f12-493f-adfa-98c8e70e7c1f" providerId="ADAL" clId="{8851DAA2-A52F-4911-A818-84198DB8D358}" dt="2021-10-21T22:31:18.497" v="864" actId="20577"/>
          <ac:spMkLst>
            <pc:docMk/>
            <pc:sldMk cId="2128107352" sldId="576"/>
            <ac:spMk id="3" creationId="{43812756-A6C1-47A3-B609-C6EC745F3172}"/>
          </ac:spMkLst>
        </pc:spChg>
      </pc:sldChg>
      <pc:sldChg chg="modSp new mod">
        <pc:chgData name="Young, Benjamin" userId="7da6a715-4f12-493f-adfa-98c8e70e7c1f" providerId="ADAL" clId="{8851DAA2-A52F-4911-A818-84198DB8D358}" dt="2021-10-21T22:37:03.934" v="1439" actId="14"/>
        <pc:sldMkLst>
          <pc:docMk/>
          <pc:sldMk cId="718638184" sldId="577"/>
        </pc:sldMkLst>
        <pc:spChg chg="mod">
          <ac:chgData name="Young, Benjamin" userId="7da6a715-4f12-493f-adfa-98c8e70e7c1f" providerId="ADAL" clId="{8851DAA2-A52F-4911-A818-84198DB8D358}" dt="2021-10-21T22:36:57.384" v="1431" actId="20577"/>
          <ac:spMkLst>
            <pc:docMk/>
            <pc:sldMk cId="718638184" sldId="577"/>
            <ac:spMk id="2" creationId="{846F965F-52AB-4A8E-BF7B-F5DFDD319D8E}"/>
          </ac:spMkLst>
        </pc:spChg>
        <pc:spChg chg="mod">
          <ac:chgData name="Young, Benjamin" userId="7da6a715-4f12-493f-adfa-98c8e70e7c1f" providerId="ADAL" clId="{8851DAA2-A52F-4911-A818-84198DB8D358}" dt="2021-10-21T22:37:03.934" v="1439" actId="14"/>
          <ac:spMkLst>
            <pc:docMk/>
            <pc:sldMk cId="718638184" sldId="577"/>
            <ac:spMk id="3" creationId="{5A31B090-96A1-4B26-A864-1E3BAED5CC16}"/>
          </ac:spMkLst>
        </pc:spChg>
      </pc:sldChg>
      <pc:sldChg chg="modSp new mod">
        <pc:chgData name="Young, Benjamin" userId="7da6a715-4f12-493f-adfa-98c8e70e7c1f" providerId="ADAL" clId="{8851DAA2-A52F-4911-A818-84198DB8D358}" dt="2021-10-21T22:38:46.481" v="1772" actId="313"/>
        <pc:sldMkLst>
          <pc:docMk/>
          <pc:sldMk cId="99280459" sldId="578"/>
        </pc:sldMkLst>
        <pc:spChg chg="mod">
          <ac:chgData name="Young, Benjamin" userId="7da6a715-4f12-493f-adfa-98c8e70e7c1f" providerId="ADAL" clId="{8851DAA2-A52F-4911-A818-84198DB8D358}" dt="2021-10-21T22:37:26.966" v="1464" actId="20577"/>
          <ac:spMkLst>
            <pc:docMk/>
            <pc:sldMk cId="99280459" sldId="578"/>
            <ac:spMk id="2" creationId="{C5C45B9B-883E-42C1-BF51-E4E26DED03DC}"/>
          </ac:spMkLst>
        </pc:spChg>
        <pc:spChg chg="mod">
          <ac:chgData name="Young, Benjamin" userId="7da6a715-4f12-493f-adfa-98c8e70e7c1f" providerId="ADAL" clId="{8851DAA2-A52F-4911-A818-84198DB8D358}" dt="2021-10-21T22:38:46.481" v="1772" actId="313"/>
          <ac:spMkLst>
            <pc:docMk/>
            <pc:sldMk cId="99280459" sldId="578"/>
            <ac:spMk id="3" creationId="{A761AFD0-9C26-455E-B562-9583E40EFB11}"/>
          </ac:spMkLst>
        </pc:spChg>
      </pc:sldChg>
      <pc:sldChg chg="modSp new mod">
        <pc:chgData name="Young, Benjamin" userId="7da6a715-4f12-493f-adfa-98c8e70e7c1f" providerId="ADAL" clId="{8851DAA2-A52F-4911-A818-84198DB8D358}" dt="2021-10-21T22:52:11.493" v="2276" actId="20577"/>
        <pc:sldMkLst>
          <pc:docMk/>
          <pc:sldMk cId="3331908879" sldId="579"/>
        </pc:sldMkLst>
        <pc:spChg chg="mod">
          <ac:chgData name="Young, Benjamin" userId="7da6a715-4f12-493f-adfa-98c8e70e7c1f" providerId="ADAL" clId="{8851DAA2-A52F-4911-A818-84198DB8D358}" dt="2021-10-21T22:41:09.915" v="1785" actId="20577"/>
          <ac:spMkLst>
            <pc:docMk/>
            <pc:sldMk cId="3331908879" sldId="579"/>
            <ac:spMk id="2" creationId="{88EE5C72-F7E9-4632-A02E-B5DB9056F859}"/>
          </ac:spMkLst>
        </pc:spChg>
        <pc:spChg chg="mod">
          <ac:chgData name="Young, Benjamin" userId="7da6a715-4f12-493f-adfa-98c8e70e7c1f" providerId="ADAL" clId="{8851DAA2-A52F-4911-A818-84198DB8D358}" dt="2021-10-21T22:52:11.493" v="2276" actId="20577"/>
          <ac:spMkLst>
            <pc:docMk/>
            <pc:sldMk cId="3331908879" sldId="579"/>
            <ac:spMk id="3" creationId="{B7EAC457-BA56-443B-AFF7-038E8D18CDA8}"/>
          </ac:spMkLst>
        </pc:spChg>
      </pc:sldChg>
      <pc:sldChg chg="modSp new mod">
        <pc:chgData name="Young, Benjamin" userId="7da6a715-4f12-493f-adfa-98c8e70e7c1f" providerId="ADAL" clId="{8851DAA2-A52F-4911-A818-84198DB8D358}" dt="2021-10-21T22:56:39.477" v="2606" actId="14"/>
        <pc:sldMkLst>
          <pc:docMk/>
          <pc:sldMk cId="3269084738" sldId="580"/>
        </pc:sldMkLst>
        <pc:spChg chg="mod">
          <ac:chgData name="Young, Benjamin" userId="7da6a715-4f12-493f-adfa-98c8e70e7c1f" providerId="ADAL" clId="{8851DAA2-A52F-4911-A818-84198DB8D358}" dt="2021-10-21T22:55:14.168" v="2315" actId="20577"/>
          <ac:spMkLst>
            <pc:docMk/>
            <pc:sldMk cId="3269084738" sldId="580"/>
            <ac:spMk id="2" creationId="{1A93508D-B352-4988-AE61-4777E8529F9F}"/>
          </ac:spMkLst>
        </pc:spChg>
        <pc:spChg chg="mod">
          <ac:chgData name="Young, Benjamin" userId="7da6a715-4f12-493f-adfa-98c8e70e7c1f" providerId="ADAL" clId="{8851DAA2-A52F-4911-A818-84198DB8D358}" dt="2021-10-21T22:56:39.477" v="2606" actId="14"/>
          <ac:spMkLst>
            <pc:docMk/>
            <pc:sldMk cId="3269084738" sldId="580"/>
            <ac:spMk id="3" creationId="{1040673F-F79A-4978-B120-3AC2E653DBAF}"/>
          </ac:spMkLst>
        </pc:spChg>
      </pc:sldChg>
      <pc:sldChg chg="modSp new mod modNotesTx">
        <pc:chgData name="Young, Benjamin" userId="7da6a715-4f12-493f-adfa-98c8e70e7c1f" providerId="ADAL" clId="{8851DAA2-A52F-4911-A818-84198DB8D358}" dt="2021-10-21T23:01:08.805" v="3162" actId="20577"/>
        <pc:sldMkLst>
          <pc:docMk/>
          <pc:sldMk cId="1810087025" sldId="581"/>
        </pc:sldMkLst>
        <pc:spChg chg="mod">
          <ac:chgData name="Young, Benjamin" userId="7da6a715-4f12-493f-adfa-98c8e70e7c1f" providerId="ADAL" clId="{8851DAA2-A52F-4911-A818-84198DB8D358}" dt="2021-10-21T22:57:11.842" v="2662" actId="20577"/>
          <ac:spMkLst>
            <pc:docMk/>
            <pc:sldMk cId="1810087025" sldId="581"/>
            <ac:spMk id="2" creationId="{83F05240-C218-4B1B-A4E5-445336F72ED2}"/>
          </ac:spMkLst>
        </pc:spChg>
        <pc:spChg chg="mod">
          <ac:chgData name="Young, Benjamin" userId="7da6a715-4f12-493f-adfa-98c8e70e7c1f" providerId="ADAL" clId="{8851DAA2-A52F-4911-A818-84198DB8D358}" dt="2021-10-21T23:01:08.805" v="3162" actId="20577"/>
          <ac:spMkLst>
            <pc:docMk/>
            <pc:sldMk cId="1810087025" sldId="581"/>
            <ac:spMk id="3" creationId="{82C2984E-7AFB-4DB2-9D04-DC7C5005A09C}"/>
          </ac:spMkLst>
        </pc:spChg>
      </pc:sldChg>
      <pc:sldChg chg="modSp new mod modNotesTx">
        <pc:chgData name="Young, Benjamin" userId="7da6a715-4f12-493f-adfa-98c8e70e7c1f" providerId="ADAL" clId="{8851DAA2-A52F-4911-A818-84198DB8D358}" dt="2021-10-21T23:16:55.622" v="3877" actId="20577"/>
        <pc:sldMkLst>
          <pc:docMk/>
          <pc:sldMk cId="3786323393" sldId="582"/>
        </pc:sldMkLst>
        <pc:spChg chg="mod">
          <ac:chgData name="Young, Benjamin" userId="7da6a715-4f12-493f-adfa-98c8e70e7c1f" providerId="ADAL" clId="{8851DAA2-A52F-4911-A818-84198DB8D358}" dt="2021-10-21T23:05:07.414" v="3218" actId="20577"/>
          <ac:spMkLst>
            <pc:docMk/>
            <pc:sldMk cId="3786323393" sldId="582"/>
            <ac:spMk id="2" creationId="{531FC7B7-DC6A-4AD2-8BAB-63A2298AA71F}"/>
          </ac:spMkLst>
        </pc:spChg>
        <pc:spChg chg="mod">
          <ac:chgData name="Young, Benjamin" userId="7da6a715-4f12-493f-adfa-98c8e70e7c1f" providerId="ADAL" clId="{8851DAA2-A52F-4911-A818-84198DB8D358}" dt="2021-10-21T23:16:37.227" v="3776" actId="20577"/>
          <ac:spMkLst>
            <pc:docMk/>
            <pc:sldMk cId="3786323393" sldId="582"/>
            <ac:spMk id="3" creationId="{2856926B-A22C-42F1-A598-6E2888CAE511}"/>
          </ac:spMkLst>
        </pc:spChg>
      </pc:sldChg>
      <pc:sldChg chg="modSp new mod">
        <pc:chgData name="Young, Benjamin" userId="7da6a715-4f12-493f-adfa-98c8e70e7c1f" providerId="ADAL" clId="{8851DAA2-A52F-4911-A818-84198DB8D358}" dt="2021-10-21T23:26:58.435" v="4710" actId="20577"/>
        <pc:sldMkLst>
          <pc:docMk/>
          <pc:sldMk cId="3366738872" sldId="583"/>
        </pc:sldMkLst>
        <pc:spChg chg="mod">
          <ac:chgData name="Young, Benjamin" userId="7da6a715-4f12-493f-adfa-98c8e70e7c1f" providerId="ADAL" clId="{8851DAA2-A52F-4911-A818-84198DB8D358}" dt="2021-10-21T23:17:10.478" v="3912" actId="20577"/>
          <ac:spMkLst>
            <pc:docMk/>
            <pc:sldMk cId="3366738872" sldId="583"/>
            <ac:spMk id="2" creationId="{164761DE-EE96-41EA-B231-55CF055E3892}"/>
          </ac:spMkLst>
        </pc:spChg>
        <pc:spChg chg="mod">
          <ac:chgData name="Young, Benjamin" userId="7da6a715-4f12-493f-adfa-98c8e70e7c1f" providerId="ADAL" clId="{8851DAA2-A52F-4911-A818-84198DB8D358}" dt="2021-10-21T23:26:58.435" v="4710" actId="20577"/>
          <ac:spMkLst>
            <pc:docMk/>
            <pc:sldMk cId="3366738872" sldId="583"/>
            <ac:spMk id="3" creationId="{62B5A47A-8CA8-45A7-B1DB-2F13812BBF77}"/>
          </ac:spMkLst>
        </pc:spChg>
      </pc:sldChg>
    </pc:docChg>
  </pc:docChgLst>
  <pc:docChgLst>
    <pc:chgData name="Young, Benjamin" userId="7da6a715-4f12-493f-adfa-98c8e70e7c1f" providerId="ADAL" clId="{B8FFC6F2-7459-4FE8-BB23-47FBF6132B49}"/>
    <pc:docChg chg="undo custSel addSld modSld">
      <pc:chgData name="Young, Benjamin" userId="7da6a715-4f12-493f-adfa-98c8e70e7c1f" providerId="ADAL" clId="{B8FFC6F2-7459-4FE8-BB23-47FBF6132B49}" dt="2021-10-21T19:44:19.933" v="1915" actId="20577"/>
      <pc:docMkLst>
        <pc:docMk/>
      </pc:docMkLst>
      <pc:sldChg chg="modSp new mod modNotesTx">
        <pc:chgData name="Young, Benjamin" userId="7da6a715-4f12-493f-adfa-98c8e70e7c1f" providerId="ADAL" clId="{B8FFC6F2-7459-4FE8-BB23-47FBF6132B49}" dt="2021-10-21T18:40:34.958" v="429" actId="20577"/>
        <pc:sldMkLst>
          <pc:docMk/>
          <pc:sldMk cId="3646075192" sldId="257"/>
        </pc:sldMkLst>
        <pc:spChg chg="mod">
          <ac:chgData name="Young, Benjamin" userId="7da6a715-4f12-493f-adfa-98c8e70e7c1f" providerId="ADAL" clId="{B8FFC6F2-7459-4FE8-BB23-47FBF6132B49}" dt="2021-10-21T18:37:22.215" v="17" actId="20577"/>
          <ac:spMkLst>
            <pc:docMk/>
            <pc:sldMk cId="3646075192" sldId="257"/>
            <ac:spMk id="2" creationId="{C8C7FB5D-4B44-43CA-850A-1412A32857D2}"/>
          </ac:spMkLst>
        </pc:spChg>
        <pc:spChg chg="mod">
          <ac:chgData name="Young, Benjamin" userId="7da6a715-4f12-493f-adfa-98c8e70e7c1f" providerId="ADAL" clId="{B8FFC6F2-7459-4FE8-BB23-47FBF6132B49}" dt="2021-10-21T18:40:34.958" v="429" actId="20577"/>
          <ac:spMkLst>
            <pc:docMk/>
            <pc:sldMk cId="3646075192" sldId="257"/>
            <ac:spMk id="3" creationId="{94BC6CA4-ECFF-415A-97C6-52165ACB33DC}"/>
          </ac:spMkLst>
        </pc:spChg>
      </pc:sldChg>
      <pc:sldChg chg="modSp new mod modNotesTx">
        <pc:chgData name="Young, Benjamin" userId="7da6a715-4f12-493f-adfa-98c8e70e7c1f" providerId="ADAL" clId="{B8FFC6F2-7459-4FE8-BB23-47FBF6132B49}" dt="2021-10-21T18:45:10.992" v="1007" actId="20577"/>
        <pc:sldMkLst>
          <pc:docMk/>
          <pc:sldMk cId="4130832761" sldId="258"/>
        </pc:sldMkLst>
        <pc:spChg chg="mod">
          <ac:chgData name="Young, Benjamin" userId="7da6a715-4f12-493f-adfa-98c8e70e7c1f" providerId="ADAL" clId="{B8FFC6F2-7459-4FE8-BB23-47FBF6132B49}" dt="2021-10-21T18:40:41.801" v="449" actId="20577"/>
          <ac:spMkLst>
            <pc:docMk/>
            <pc:sldMk cId="4130832761" sldId="258"/>
            <ac:spMk id="2" creationId="{6EE2318E-CE84-485B-A99A-539C0E28DF7C}"/>
          </ac:spMkLst>
        </pc:spChg>
        <pc:spChg chg="mod">
          <ac:chgData name="Young, Benjamin" userId="7da6a715-4f12-493f-adfa-98c8e70e7c1f" providerId="ADAL" clId="{B8FFC6F2-7459-4FE8-BB23-47FBF6132B49}" dt="2021-10-21T18:45:10.992" v="1007" actId="20577"/>
          <ac:spMkLst>
            <pc:docMk/>
            <pc:sldMk cId="4130832761" sldId="258"/>
            <ac:spMk id="3" creationId="{3274FA2B-EC0C-4C08-BCE7-68CBE44589E4}"/>
          </ac:spMkLst>
        </pc:spChg>
      </pc:sldChg>
      <pc:sldChg chg="modSp new mod">
        <pc:chgData name="Young, Benjamin" userId="7da6a715-4f12-493f-adfa-98c8e70e7c1f" providerId="ADAL" clId="{B8FFC6F2-7459-4FE8-BB23-47FBF6132B49}" dt="2021-10-21T18:45:56.077" v="1101" actId="20577"/>
        <pc:sldMkLst>
          <pc:docMk/>
          <pc:sldMk cId="4014078725" sldId="259"/>
        </pc:sldMkLst>
        <pc:spChg chg="mod">
          <ac:chgData name="Young, Benjamin" userId="7da6a715-4f12-493f-adfa-98c8e70e7c1f" providerId="ADAL" clId="{B8FFC6F2-7459-4FE8-BB23-47FBF6132B49}" dt="2021-10-21T18:45:42.127" v="1025" actId="20577"/>
          <ac:spMkLst>
            <pc:docMk/>
            <pc:sldMk cId="4014078725" sldId="259"/>
            <ac:spMk id="2" creationId="{BC4E84C1-D6CB-40C9-BA95-6401B7A39658}"/>
          </ac:spMkLst>
        </pc:spChg>
        <pc:spChg chg="mod">
          <ac:chgData name="Young, Benjamin" userId="7da6a715-4f12-493f-adfa-98c8e70e7c1f" providerId="ADAL" clId="{B8FFC6F2-7459-4FE8-BB23-47FBF6132B49}" dt="2021-10-21T18:45:56.077" v="1101" actId="20577"/>
          <ac:spMkLst>
            <pc:docMk/>
            <pc:sldMk cId="4014078725" sldId="259"/>
            <ac:spMk id="3" creationId="{A25ECDC6-15E8-4C17-9951-428E458C9263}"/>
          </ac:spMkLst>
        </pc:spChg>
      </pc:sldChg>
      <pc:sldChg chg="addSp modSp new mod">
        <pc:chgData name="Young, Benjamin" userId="7da6a715-4f12-493f-adfa-98c8e70e7c1f" providerId="ADAL" clId="{B8FFC6F2-7459-4FE8-BB23-47FBF6132B49}" dt="2021-10-21T19:41:43.146" v="1517" actId="1076"/>
        <pc:sldMkLst>
          <pc:docMk/>
          <pc:sldMk cId="1947083021" sldId="260"/>
        </pc:sldMkLst>
        <pc:spChg chg="mod">
          <ac:chgData name="Young, Benjamin" userId="7da6a715-4f12-493f-adfa-98c8e70e7c1f" providerId="ADAL" clId="{B8FFC6F2-7459-4FE8-BB23-47FBF6132B49}" dt="2021-10-21T19:01:17.794" v="1123" actId="20577"/>
          <ac:spMkLst>
            <pc:docMk/>
            <pc:sldMk cId="1947083021" sldId="260"/>
            <ac:spMk id="2" creationId="{DEFE728B-E61B-41E2-BE5D-36EC2BFA2547}"/>
          </ac:spMkLst>
        </pc:spChg>
        <pc:spChg chg="mod">
          <ac:chgData name="Young, Benjamin" userId="7da6a715-4f12-493f-adfa-98c8e70e7c1f" providerId="ADAL" clId="{B8FFC6F2-7459-4FE8-BB23-47FBF6132B49}" dt="2021-10-21T19:41:38.707" v="1516" actId="20577"/>
          <ac:spMkLst>
            <pc:docMk/>
            <pc:sldMk cId="1947083021" sldId="260"/>
            <ac:spMk id="3" creationId="{A7EE43EC-D545-4492-AF6A-5BEB6967DE06}"/>
          </ac:spMkLst>
        </pc:spChg>
        <pc:spChg chg="add mod">
          <ac:chgData name="Young, Benjamin" userId="7da6a715-4f12-493f-adfa-98c8e70e7c1f" providerId="ADAL" clId="{B8FFC6F2-7459-4FE8-BB23-47FBF6132B49}" dt="2021-10-21T19:41:43.146" v="1517" actId="1076"/>
          <ac:spMkLst>
            <pc:docMk/>
            <pc:sldMk cId="1947083021" sldId="260"/>
            <ac:spMk id="4" creationId="{2739A998-FDB9-4EBC-89F9-019B8D276E2B}"/>
          </ac:spMkLst>
        </pc:spChg>
      </pc:sldChg>
      <pc:sldChg chg="modSp new mod">
        <pc:chgData name="Young, Benjamin" userId="7da6a715-4f12-493f-adfa-98c8e70e7c1f" providerId="ADAL" clId="{B8FFC6F2-7459-4FE8-BB23-47FBF6132B49}" dt="2021-10-21T19:44:19.933" v="1915" actId="20577"/>
        <pc:sldMkLst>
          <pc:docMk/>
          <pc:sldMk cId="3808194178" sldId="261"/>
        </pc:sldMkLst>
        <pc:spChg chg="mod">
          <ac:chgData name="Young, Benjamin" userId="7da6a715-4f12-493f-adfa-98c8e70e7c1f" providerId="ADAL" clId="{B8FFC6F2-7459-4FE8-BB23-47FBF6132B49}" dt="2021-10-21T19:42:34.295" v="1537" actId="20577"/>
          <ac:spMkLst>
            <pc:docMk/>
            <pc:sldMk cId="3808194178" sldId="261"/>
            <ac:spMk id="2" creationId="{02529080-FD2D-4368-A2D1-6D5805F51F1D}"/>
          </ac:spMkLst>
        </pc:spChg>
        <pc:spChg chg="mod">
          <ac:chgData name="Young, Benjamin" userId="7da6a715-4f12-493f-adfa-98c8e70e7c1f" providerId="ADAL" clId="{B8FFC6F2-7459-4FE8-BB23-47FBF6132B49}" dt="2021-10-21T19:44:19.933" v="1915" actId="20577"/>
          <ac:spMkLst>
            <pc:docMk/>
            <pc:sldMk cId="3808194178" sldId="261"/>
            <ac:spMk id="3" creationId="{2B25C7C6-72B1-4766-BC65-CE11913AA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2513D-DB0F-464E-AD0C-C2A209C2C6F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CA3B-137C-45E0-97A2-2729D38F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Q1: </a:t>
            </a:r>
            <a:r>
              <a:rPr lang="en-US" b="1" dirty="0"/>
              <a:t>I have this bitfield: 1011110000010111 and I want to extract the leftmost 5 bits. What is the correct sequence of operations to apply?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Q2: </a:t>
            </a:r>
            <a:r>
              <a:rPr lang="en-US" b="1" dirty="0"/>
              <a:t>Given you are using IEEE 754 Single-precision or (float). You want to encode the biased exponent for the exponent = -3. What is the encoding?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Q3: </a:t>
            </a:r>
            <a:r>
              <a:rPr lang="en-US" b="1" dirty="0"/>
              <a:t>For the exponent field, if the exponent is 97, and the bias constant is 127, then what is the biased representation?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CA3B-137C-45E0-97A2-2729D38F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Q4: </a:t>
            </a:r>
            <a:r>
              <a:rPr lang="en-US" b="1" dirty="0"/>
              <a:t>Which of these is a binary representation of 10.8125?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Q5: </a:t>
            </a:r>
            <a:r>
              <a:rPr lang="en-US" b="1" dirty="0"/>
              <a:t>Which of the following statements are true?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CA3B-137C-45E0-97A2-2729D38F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mul</a:t>
            </a:r>
            <a:r>
              <a:rPr lang="en-US" dirty="0"/>
              <a:t> instruction to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CA3B-137C-45E0-97A2-2729D38F4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yoinked</a:t>
            </a:r>
            <a:r>
              <a:rPr lang="en-US" dirty="0"/>
              <a:t> this slide from the professor lol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CA3B-137C-45E0-97A2-2729D38F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CA3B-137C-45E0-97A2-2729D38F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0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A.1: Read through professor’s code</a:t>
            </a:r>
          </a:p>
          <a:p>
            <a:r>
              <a:rPr lang="en-US" dirty="0"/>
              <a:t>A.2: Implement a function to draw a vertical line</a:t>
            </a:r>
          </a:p>
          <a:p>
            <a:r>
              <a:rPr lang="en-US" dirty="0"/>
              <a:t>A.3: Implement function to draw a spiral, Java implementation is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CA3B-137C-45E0-97A2-2729D38F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CA3B-137C-45E0-97A2-2729D38F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won’t cover dynamic memory allocation, so you’ll still need to allocate the array ahead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CA3B-137C-45E0-97A2-2729D38F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B.1 – implement </a:t>
            </a:r>
            <a:r>
              <a:rPr lang="en-US" dirty="0" err="1"/>
              <a:t>pixel_draw</a:t>
            </a:r>
            <a:endParaRPr lang="en-US" dirty="0"/>
          </a:p>
          <a:p>
            <a:r>
              <a:rPr lang="en-US" dirty="0"/>
              <a:t>B.2 – Implement </a:t>
            </a:r>
            <a:r>
              <a:rPr lang="en-US" dirty="0" err="1"/>
              <a:t>pixel_update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5CA3B-137C-45E0-97A2-2729D38F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18EB-DB6B-427B-B96E-1CBD1B0F9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65E24-3771-49AD-ACA9-A99B11527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2B08-72A8-463B-840A-564CFF70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7E6F-A087-48D1-A08B-5279EF20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05AC-B49D-47FC-B781-5DFC2071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D642-F6BC-4811-A172-5678C3ED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09A85-D7FA-4847-BD72-3349F1C2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E849-3DCE-46AE-BE6D-C7F82701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7F94-06AB-452A-8EF7-F997E26D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D258-917F-4117-B251-505D439E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D2B7-FD7E-4704-BAE2-E4B32247F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19BF4-5E4C-4799-9CE2-A67F71EAC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BF93-97F7-44EF-9D6E-03A163F3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0403-0272-43CA-8FB5-B374B392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BF15-0D76-4486-A810-AC20A838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D8B9-4B89-482D-9CC5-287C5D09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5E4-3AFB-4FBB-9024-800DEB3F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A7BD-6C9A-431E-B914-11784B49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A690-215D-499E-A101-9DA227E1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39D0-4748-45E9-9657-9D74AFF7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698F-4A30-43EB-8635-FE7B4AFB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E4E0-F798-4FB0-8AAF-2CF6A555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DDD8-01C6-4B7B-BFCC-C28123C1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364D-8288-40B8-88AE-8430D1E7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B17A-AF1B-499C-B245-CB7A809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0F5F-8D89-4F34-8194-09006E3E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2AAA-9BD5-4EDD-813F-D467C7C20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E384-0422-461B-A051-8C525DA1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740FE-5E42-436A-9852-5D1C37EC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51B04-FD6A-4A97-90C5-F89D0F95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44D5-EC91-4DFB-BBCB-67177CD2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3065-3957-475A-8F10-AC471F4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0540B-B2AA-4676-B486-92E536D3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6D6BD-ACAC-4980-BCE6-FE46B934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4F8A5-3193-493D-B92E-F552D7D63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603DF-28E0-463C-9C44-FE760ADA2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D9D8A-A725-406F-9DC3-C10B82C0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D75F4-E0A4-455E-A13C-547256CE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9AFE-97C1-4867-A27D-E167D824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6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74E2-9227-4D7A-962D-1F619EDA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AE5D8-B70D-4CC8-82FD-8573BF3A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F347B-1717-47E7-851B-BE76E92F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765C1-1306-49D6-87D1-6913BFCB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C7625-7D38-43D2-AF6B-E41BBB85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49381-B9CD-4B56-9203-B4A0E6BE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F739E-CAC5-4C9D-96BD-BE8431C6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D84-E639-477E-91F4-D52CE4F4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AC44-049C-4E0A-B87D-E918DCE9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7B904-920B-4CD8-AD95-5A0A520F5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B7D7-6736-47E0-ABA3-EE625F13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E221-63C7-4D8A-8A39-8E36E4EF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259B-4D47-4117-B794-4EFFCCF7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53A9-57E5-4D26-959B-CB97D431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0D98F-E0D4-40BD-BAB4-7E3C71819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9767F-2C24-4DD9-8207-331883DA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17C2-6661-4CB5-8D95-F6FF7838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A6FF6-453D-4B6B-94A1-5A2B3813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39135-334F-41A4-9EAF-8877786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7B34A-C7EB-44AA-A63D-8E3609C4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1610E-6286-4A05-AE5C-CE15A644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A302-C2FC-4B47-8340-571C85296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80C2-9ABC-4436-93E6-5234BB92F14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D858-ECF5-43E5-B9E3-6737BB2A2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5FCD-B5A6-48A0-B4C6-C824AE4E2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3E84-CCAA-41A6-BA35-3400FF1D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1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9D45-CB50-4FE9-9D98-61E773E0A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0447 Recitation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5C8D1-9EC2-4758-A79C-203196FB9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1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8D16-2D5D-4B52-A22A-9F781485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2756-A6C1-47A3-B609-C6EC745F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multiplication, MIPS will make use of the HI and LO registers for division</a:t>
            </a:r>
          </a:p>
          <a:p>
            <a:r>
              <a:rPr lang="en-US" dirty="0"/>
              <a:t>The remainder goes in HI and the quotient goes in LO</a:t>
            </a:r>
          </a:p>
          <a:p>
            <a:r>
              <a:rPr lang="en-US" dirty="0"/>
              <a:t>The </a:t>
            </a:r>
            <a:r>
              <a:rPr lang="en-US" b="1" dirty="0"/>
              <a:t>div</a:t>
            </a:r>
            <a:r>
              <a:rPr lang="en-US" dirty="0"/>
              <a:t> instruction will divide two numbers and then move the quotient into the target register </a:t>
            </a:r>
          </a:p>
        </p:txBody>
      </p:sp>
    </p:spTree>
    <p:extLst>
      <p:ext uri="{BB962C8B-B14F-4D97-AF65-F5344CB8AC3E}">
        <p14:creationId xmlns:p14="http://schemas.microsoft.com/office/powerpoint/2010/main" val="212810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965F-52AB-4A8E-BF7B-F5DFDD31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B090-96A1-4B26-A864-1E3BAED5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is just a bunch of repeated additions</a:t>
            </a:r>
          </a:p>
          <a:p>
            <a:pPr lvl="1"/>
            <a:r>
              <a:rPr lang="en-US" dirty="0"/>
              <a:t>Remember how we added up the results of the smaller multiplications?</a:t>
            </a:r>
          </a:p>
          <a:p>
            <a:r>
              <a:rPr lang="en-US" dirty="0"/>
              <a:t>Since multiplication is communitive, those additions can be done in any order</a:t>
            </a:r>
          </a:p>
          <a:p>
            <a:pPr lvl="1"/>
            <a:r>
              <a:rPr lang="en-US" dirty="0"/>
              <a:t>Therefore, we can parallelize multiplication and get an O(log(N)) runtime, where N is the number of bits in the numbers being multiplied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5B9B-883E-42C1-BF51-E4E26DED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AFD0-9C26-455E-B562-9583E40E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can be thought of as repeated subtraction</a:t>
            </a:r>
          </a:p>
          <a:p>
            <a:r>
              <a:rPr lang="en-US" dirty="0"/>
              <a:t>Unfortunately, subtraction is not communitive and thus we cannot parallelize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step depends on the output of the previous step</a:t>
            </a:r>
          </a:p>
          <a:p>
            <a:r>
              <a:rPr lang="en-US" dirty="0"/>
              <a:t>This means that division on a computer is inherently slower than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9928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5C72-F7E9-4632-A02E-B5DB9056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C457-BA56-443B-AFF7-038E8D18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is very important!! It will prepare you for Project 2!</a:t>
            </a:r>
          </a:p>
          <a:p>
            <a:pPr lvl="1"/>
            <a:r>
              <a:rPr lang="en-US" dirty="0"/>
              <a:t>When I took 447 this lab was a </a:t>
            </a:r>
            <a:r>
              <a:rPr lang="en-US" i="1" dirty="0"/>
              <a:t>big</a:t>
            </a:r>
            <a:r>
              <a:rPr lang="en-US" dirty="0"/>
              <a:t> help for the second project</a:t>
            </a:r>
          </a:p>
          <a:p>
            <a:r>
              <a:rPr lang="en-US" dirty="0"/>
              <a:t>A.2 – Look at the </a:t>
            </a:r>
            <a:r>
              <a:rPr lang="en-US" dirty="0" err="1"/>
              <a:t>draw_horizontal_line</a:t>
            </a:r>
            <a:r>
              <a:rPr lang="en-US" dirty="0"/>
              <a:t> implementation – this is almost the same except the line needs to be vertical</a:t>
            </a:r>
          </a:p>
          <a:p>
            <a:r>
              <a:rPr lang="en-US" dirty="0"/>
              <a:t>A.3 – You are given a Java implementation of this function</a:t>
            </a:r>
          </a:p>
          <a:p>
            <a:pPr lvl="1"/>
            <a:r>
              <a:rPr lang="en-US" dirty="0"/>
              <a:t>You’ve translated code into MIPS before – this is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333190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508D-B352-4988-AE61-4777E852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Part B – Game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673F-F79A-4978-B120-3AC2E653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 (and interactive programs generally) follow a pattern</a:t>
            </a:r>
          </a:p>
          <a:p>
            <a:pPr lvl="1"/>
            <a:r>
              <a:rPr lang="en-US" dirty="0"/>
              <a:t>Check for input</a:t>
            </a:r>
          </a:p>
          <a:p>
            <a:pPr lvl="1"/>
            <a:r>
              <a:rPr lang="en-US" dirty="0"/>
              <a:t>Update the parts of the game that have changed</a:t>
            </a:r>
          </a:p>
          <a:p>
            <a:pPr lvl="1"/>
            <a:r>
              <a:rPr lang="en-US" dirty="0"/>
              <a:t>Display everything on the screen</a:t>
            </a:r>
          </a:p>
          <a:p>
            <a:pPr lvl="1"/>
            <a:r>
              <a:rPr lang="en-US" dirty="0"/>
              <a:t>Wait for the next frame</a:t>
            </a:r>
          </a:p>
          <a:p>
            <a:pPr lvl="2"/>
            <a:r>
              <a:rPr lang="en-US" dirty="0"/>
              <a:t>A frame is one step in the game</a:t>
            </a:r>
          </a:p>
          <a:p>
            <a:pPr lvl="2"/>
            <a:r>
              <a:rPr lang="en-US" dirty="0"/>
              <a:t>This is where the term “frame rate” comes from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8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5240-C218-4B1B-A4E5-445336F7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Part B – Model-View-Controller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984E-7AFB-4DB2-9D04-DC7C5005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Model, View, Controller (MVC) is a common way to organize a program</a:t>
            </a:r>
          </a:p>
          <a:p>
            <a:r>
              <a:rPr lang="en-US" dirty="0"/>
              <a:t>The way your program looks, how the user interacts with it, and its internal representation should be separate</a:t>
            </a:r>
          </a:p>
          <a:p>
            <a:r>
              <a:rPr lang="en-US" dirty="0"/>
              <a:t>Model – The program’s </a:t>
            </a:r>
            <a:r>
              <a:rPr lang="en-US" i="1" dirty="0"/>
              <a:t>internal state</a:t>
            </a:r>
          </a:p>
          <a:p>
            <a:pPr lvl="1"/>
            <a:r>
              <a:rPr lang="en-US" dirty="0"/>
              <a:t>Variables, arrays,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View – What the user sees</a:t>
            </a:r>
          </a:p>
          <a:p>
            <a:r>
              <a:rPr lang="en-US" dirty="0"/>
              <a:t>Controller – How the view is changed</a:t>
            </a:r>
          </a:p>
          <a:p>
            <a:pPr lvl="1"/>
            <a:r>
              <a:rPr lang="en-US" dirty="0"/>
              <a:t>Either by your code or by the user</a:t>
            </a:r>
          </a:p>
          <a:p>
            <a:r>
              <a:rPr lang="en-US" dirty="0"/>
              <a:t>This is a </a:t>
            </a:r>
            <a:r>
              <a:rPr lang="en-US" i="1" dirty="0"/>
              <a:t>very </a:t>
            </a:r>
            <a:r>
              <a:rPr lang="en-US" dirty="0"/>
              <a:t>useful way to organize a program</a:t>
            </a:r>
          </a:p>
        </p:txBody>
      </p:sp>
    </p:spTree>
    <p:extLst>
      <p:ext uri="{BB962C8B-B14F-4D97-AF65-F5344CB8AC3E}">
        <p14:creationId xmlns:p14="http://schemas.microsoft.com/office/powerpoint/2010/main" val="181008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C7B7-DC6A-4AD2-8BAB-63A2298A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Part B – “Objects”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926B-A22C-42F1-A598-6E2888CA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represent a pixel in our program, it needs some attributes</a:t>
            </a:r>
          </a:p>
          <a:p>
            <a:pPr lvl="1"/>
            <a:r>
              <a:rPr lang="en-US" dirty="0"/>
              <a:t>x position, y position, color</a:t>
            </a:r>
          </a:p>
          <a:p>
            <a:r>
              <a:rPr lang="en-US" dirty="0"/>
              <a:t>We could just declare a variable for each attribute</a:t>
            </a:r>
          </a:p>
          <a:p>
            <a:r>
              <a:rPr lang="en-US" dirty="0"/>
              <a:t>But if we want multiple pixels, we’d need a bunch more variables</a:t>
            </a:r>
          </a:p>
          <a:p>
            <a:r>
              <a:rPr lang="en-US" dirty="0"/>
              <a:t>Solution: create an array of words</a:t>
            </a:r>
          </a:p>
          <a:p>
            <a:pPr lvl="1"/>
            <a:r>
              <a:rPr lang="en-US" dirty="0"/>
              <a:t>Every 3 words is a pixel object</a:t>
            </a:r>
          </a:p>
          <a:p>
            <a:pPr lvl="1"/>
            <a:r>
              <a:rPr lang="en-US" dirty="0"/>
              <a:t>We use .</a:t>
            </a:r>
            <a:r>
              <a:rPr lang="en-US" dirty="0" err="1"/>
              <a:t>eqv</a:t>
            </a:r>
            <a:r>
              <a:rPr lang="en-US" dirty="0"/>
              <a:t> directives to easily index into the array</a:t>
            </a:r>
          </a:p>
          <a:p>
            <a:r>
              <a:rPr lang="en-US" dirty="0"/>
              <a:t>The lab description talks about the above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378632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1DE-EE96-41EA-B231-55CF055E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 Part B –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A47A-8CA8-45A7-B1DB-2F13812B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enter</a:t>
            </a:r>
            <a:r>
              <a:rPr lang="en-US" dirty="0"/>
              <a:t> and </a:t>
            </a:r>
            <a:r>
              <a:rPr lang="en-US" i="1" dirty="0"/>
              <a:t>leave</a:t>
            </a:r>
            <a:r>
              <a:rPr lang="en-US" dirty="0"/>
              <a:t> macros handle pushing/popping for you</a:t>
            </a:r>
          </a:p>
          <a:p>
            <a:pPr lvl="1"/>
            <a:r>
              <a:rPr lang="en-US" dirty="0"/>
              <a:t>Pass the s registers you want to save as arguments (</a:t>
            </a:r>
            <a:r>
              <a:rPr lang="en-US" dirty="0" err="1"/>
              <a:t>ie</a:t>
            </a:r>
            <a:r>
              <a:rPr lang="en-US" dirty="0"/>
              <a:t> save s0, s1, s2)</a:t>
            </a:r>
          </a:p>
          <a:p>
            <a:r>
              <a:rPr lang="en-US" dirty="0"/>
              <a:t>B.1 – There is a comment explaining how the function should proceed</a:t>
            </a:r>
          </a:p>
          <a:p>
            <a:pPr lvl="1"/>
            <a:r>
              <a:rPr lang="en-US" dirty="0"/>
              <a:t>The array of pixels is defined in pixel_model.asm</a:t>
            </a:r>
          </a:p>
          <a:p>
            <a:pPr lvl="1"/>
            <a:r>
              <a:rPr lang="en-US" dirty="0"/>
              <a:t>Make use of </a:t>
            </a:r>
            <a:r>
              <a:rPr lang="en-US" dirty="0" err="1"/>
              <a:t>display_set_pixel</a:t>
            </a:r>
            <a:r>
              <a:rPr lang="en-US" dirty="0"/>
              <a:t> from display.asm</a:t>
            </a:r>
          </a:p>
          <a:p>
            <a:pPr lvl="2"/>
            <a:r>
              <a:rPr lang="en-US" dirty="0"/>
              <a:t>Include that file and </a:t>
            </a:r>
            <a:r>
              <a:rPr lang="en-US" dirty="0" err="1"/>
              <a:t>jal</a:t>
            </a:r>
            <a:r>
              <a:rPr lang="en-US" dirty="0"/>
              <a:t> the function as normal</a:t>
            </a:r>
          </a:p>
          <a:p>
            <a:pPr lvl="1"/>
            <a:r>
              <a:rPr lang="en-US" dirty="0"/>
              <a:t>For checking if the pixel is selected – look at pixel_struct.asm to get the offsets needed to check that field</a:t>
            </a:r>
          </a:p>
          <a:p>
            <a:r>
              <a:rPr lang="en-US" dirty="0"/>
              <a:t>B.2 – Again, look at the comment</a:t>
            </a:r>
          </a:p>
          <a:p>
            <a:pPr lvl="1"/>
            <a:r>
              <a:rPr lang="en-US" dirty="0"/>
              <a:t>You can move the pixel by changing its x and y values</a:t>
            </a:r>
          </a:p>
          <a:p>
            <a:pPr lvl="1"/>
            <a:r>
              <a:rPr lang="en-US" dirty="0"/>
              <a:t>The input is the current frame – use this to tell if the selected pixel should change</a:t>
            </a:r>
          </a:p>
          <a:p>
            <a:pPr lvl="1"/>
            <a:r>
              <a:rPr lang="en-US" dirty="0"/>
              <a:t>There is an </a:t>
            </a:r>
            <a:r>
              <a:rPr lang="en-US" dirty="0" err="1"/>
              <a:t>action_pressed</a:t>
            </a:r>
            <a:r>
              <a:rPr lang="en-US" dirty="0"/>
              <a:t> variable to check if b </a:t>
            </a:r>
            <a:r>
              <a:rPr lang="en-US"/>
              <a:t>was pressed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FB5D-4B44-43CA-850A-1412A328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6CA4-ECFF-415A-97C6-52165ACB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Q1:</a:t>
            </a:r>
          </a:p>
          <a:p>
            <a:pPr lvl="1"/>
            <a:r>
              <a:rPr lang="en-US" dirty="0"/>
              <a:t>A: Shift right by 11; bitwise AND with 0000000000011111</a:t>
            </a:r>
          </a:p>
          <a:p>
            <a:pPr lvl="1"/>
            <a:r>
              <a:rPr lang="en-US" dirty="0"/>
              <a:t>We need to get the relevant bits in the right of the bitfield. Then we can bitwise and with a bitmask to extract those bits</a:t>
            </a:r>
          </a:p>
          <a:p>
            <a:r>
              <a:rPr lang="en-US" dirty="0"/>
              <a:t>Q2:</a:t>
            </a:r>
          </a:p>
          <a:p>
            <a:pPr lvl="1"/>
            <a:r>
              <a:rPr lang="en-US" dirty="0"/>
              <a:t>A: 01111100</a:t>
            </a:r>
          </a:p>
          <a:p>
            <a:pPr lvl="1"/>
            <a:r>
              <a:rPr lang="en-US" dirty="0"/>
              <a:t>Remember that IEEE 754 uses biased notation for the exponent – we need to add 127 to get the proper encoding.</a:t>
            </a:r>
          </a:p>
          <a:p>
            <a:r>
              <a:rPr lang="en-US" dirty="0"/>
              <a:t>Q3:</a:t>
            </a:r>
          </a:p>
          <a:p>
            <a:pPr lvl="1"/>
            <a:r>
              <a:rPr lang="en-US" dirty="0"/>
              <a:t>A: 224</a:t>
            </a:r>
          </a:p>
          <a:p>
            <a:pPr lvl="1"/>
            <a:r>
              <a:rPr lang="en-US" dirty="0"/>
              <a:t>As in Q2, the bias constant is 127. We add that to the number being encoded.</a:t>
            </a:r>
          </a:p>
        </p:txBody>
      </p:sp>
    </p:spTree>
    <p:extLst>
      <p:ext uri="{BB962C8B-B14F-4D97-AF65-F5344CB8AC3E}">
        <p14:creationId xmlns:p14="http://schemas.microsoft.com/office/powerpoint/2010/main" val="364607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318E-CE84-485B-A99A-539C0E28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FA2B-EC0C-4C08-BCE7-68CBE445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Q4:</a:t>
            </a:r>
          </a:p>
          <a:p>
            <a:pPr lvl="1"/>
            <a:r>
              <a:rPr lang="en-US" dirty="0"/>
              <a:t>A: 1010.1101</a:t>
            </a:r>
          </a:p>
          <a:p>
            <a:pPr lvl="1"/>
            <a:r>
              <a:rPr lang="en-US" dirty="0"/>
              <a:t>This is a fixed-point number. As with positive binary numbers, we sum up the place values of the positions with 1s. Right of the binary point, the exponents are negative</a:t>
            </a:r>
          </a:p>
          <a:p>
            <a:r>
              <a:rPr lang="en-US" dirty="0"/>
              <a:t>Q5:</a:t>
            </a:r>
          </a:p>
          <a:p>
            <a:pPr lvl="1"/>
            <a:r>
              <a:rPr lang="en-US" dirty="0"/>
              <a:t>A: With a fixed size, floats with their decimal point further to the left have more accuracy AND With a fixed size, floats with their decimal point further to the right have more range</a:t>
            </a:r>
          </a:p>
          <a:p>
            <a:pPr lvl="1"/>
            <a:r>
              <a:rPr lang="en-US" dirty="0"/>
              <a:t>If the decimal point is further left, we are dedicating more bits to the fractional portion of the number and can thus be more precise.</a:t>
            </a:r>
          </a:p>
          <a:p>
            <a:pPr lvl="1"/>
            <a:r>
              <a:rPr lang="en-US" dirty="0"/>
              <a:t>If the decimal point is further right, we are dedicating more bits to the whole part of the number and can thus represent larger numbers.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84C1-D6CB-40C9-BA95-6401B7A3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CDC6-15E8-4C17-9951-428E458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the drill: 5 minutes to work on this week’s quiz</a:t>
            </a:r>
          </a:p>
        </p:txBody>
      </p:sp>
    </p:spTree>
    <p:extLst>
      <p:ext uri="{BB962C8B-B14F-4D97-AF65-F5344CB8AC3E}">
        <p14:creationId xmlns:p14="http://schemas.microsoft.com/office/powerpoint/2010/main" val="401407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728B-E61B-41E2-BE5D-36EC2BFA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43EC-D545-4492-AF6A-5BEB6967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3</a:t>
            </a:r>
            <a:r>
              <a:rPr lang="en-US" baseline="30000" dirty="0"/>
              <a:t>rd</a:t>
            </a:r>
            <a:r>
              <a:rPr lang="en-US" dirty="0"/>
              <a:t> grade? You can multiply in binary in the same way</a:t>
            </a:r>
          </a:p>
          <a:p>
            <a:r>
              <a:rPr lang="en-US" dirty="0"/>
              <a:t>1 times a number is that number, 0 times a number is 0</a:t>
            </a:r>
          </a:p>
          <a:p>
            <a:r>
              <a:rPr lang="en-US" dirty="0"/>
              <a:t>Line the numbers up and multiply the one on top by the one on the bottom, right to left.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9A998-FDB9-4EBC-89F9-019B8D276E2B}"/>
              </a:ext>
            </a:extLst>
          </p:cNvPr>
          <p:cNvSpPr txBox="1"/>
          <p:nvPr/>
        </p:nvSpPr>
        <p:spPr>
          <a:xfrm>
            <a:off x="4348964" y="3303139"/>
            <a:ext cx="86516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0101</a:t>
            </a:r>
          </a:p>
          <a:p>
            <a:r>
              <a:rPr lang="en-US" sz="2800" dirty="0"/>
              <a:t>X 0110</a:t>
            </a:r>
          </a:p>
          <a:p>
            <a:r>
              <a:rPr lang="en-US" sz="2800" dirty="0"/>
              <a:t>------------</a:t>
            </a:r>
          </a:p>
          <a:p>
            <a:r>
              <a:rPr lang="en-US" sz="2800" dirty="0"/>
              <a:t>0000</a:t>
            </a:r>
          </a:p>
          <a:p>
            <a:r>
              <a:rPr lang="en-US" sz="2800" dirty="0"/>
              <a:t>01010</a:t>
            </a:r>
          </a:p>
          <a:p>
            <a:r>
              <a:rPr lang="en-US" sz="2800" dirty="0"/>
              <a:t>010100</a:t>
            </a:r>
          </a:p>
          <a:p>
            <a:r>
              <a:rPr lang="en-US" sz="2800" dirty="0"/>
              <a:t>0000000 =</a:t>
            </a:r>
          </a:p>
          <a:p>
            <a:r>
              <a:rPr lang="en-US" sz="2800" dirty="0"/>
              <a:t>00111110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08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9080-FD2D-4368-A2D1-6D5805F5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C7C6-72B1-4766-BC65-CE11913A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multiply two n-bit numbers, the result could be as large as 2n bits</a:t>
            </a:r>
          </a:p>
          <a:p>
            <a:pPr lvl="1"/>
            <a:r>
              <a:rPr lang="en-US" dirty="0"/>
              <a:t>This is a problem if our registers only hold n bits!</a:t>
            </a:r>
          </a:p>
          <a:p>
            <a:r>
              <a:rPr lang="en-US" dirty="0"/>
              <a:t>MIPS has two special registers, HI and LO</a:t>
            </a:r>
          </a:p>
          <a:p>
            <a:r>
              <a:rPr lang="en-US" dirty="0"/>
              <a:t>When you multiply two numbers, the left 32 bits go to HI and the right 32 go to LO</a:t>
            </a:r>
          </a:p>
          <a:p>
            <a:r>
              <a:rPr lang="en-US" dirty="0"/>
              <a:t>The </a:t>
            </a:r>
            <a:r>
              <a:rPr lang="en-US" b="1" dirty="0" err="1"/>
              <a:t>mul</a:t>
            </a:r>
            <a:r>
              <a:rPr lang="en-US" dirty="0"/>
              <a:t> instruction will multiply then move the 32 lower bits into the target register</a:t>
            </a:r>
          </a:p>
        </p:txBody>
      </p:sp>
    </p:spTree>
    <p:extLst>
      <p:ext uri="{BB962C8B-B14F-4D97-AF65-F5344CB8AC3E}">
        <p14:creationId xmlns:p14="http://schemas.microsoft.com/office/powerpoint/2010/main" val="380819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ECA3-E1F9-4111-9302-F33238DC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810D-B319-43A2-814C-3651F873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really changes when dealing with signed numbers</a:t>
            </a:r>
          </a:p>
          <a:p>
            <a:r>
              <a:rPr lang="en-US" dirty="0"/>
              <a:t>As you’d expect, the result is negative when the signs don’t match and positive otherwise</a:t>
            </a:r>
          </a:p>
        </p:txBody>
      </p:sp>
    </p:spTree>
    <p:extLst>
      <p:ext uri="{BB962C8B-B14F-4D97-AF65-F5344CB8AC3E}">
        <p14:creationId xmlns:p14="http://schemas.microsoft.com/office/powerpoint/2010/main" val="377680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E8B9-A308-43CA-94CE-8BBB7E66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3D14-8C62-4EA1-97C1-755D5E79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division?</a:t>
            </a:r>
          </a:p>
          <a:p>
            <a:pPr lvl="1"/>
            <a:r>
              <a:rPr lang="en-US" dirty="0"/>
              <a:t>We’re basically trying to figure out how many times a number can fit into another number</a:t>
            </a:r>
          </a:p>
          <a:p>
            <a:r>
              <a:rPr lang="en-US" dirty="0"/>
              <a:t>In binary, the same holds true</a:t>
            </a:r>
          </a:p>
          <a:p>
            <a:r>
              <a:rPr lang="en-US" dirty="0"/>
              <a:t>We can also divide in binary using the same long-division thing you learned in elementary school</a:t>
            </a:r>
          </a:p>
        </p:txBody>
      </p:sp>
    </p:spTree>
    <p:extLst>
      <p:ext uri="{BB962C8B-B14F-4D97-AF65-F5344CB8AC3E}">
        <p14:creationId xmlns:p14="http://schemas.microsoft.com/office/powerpoint/2010/main" val="105426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420" y="-26058"/>
            <a:ext cx="10515600" cy="1325563"/>
          </a:xfrm>
        </p:spPr>
        <p:txBody>
          <a:bodyPr/>
          <a:lstStyle/>
          <a:p>
            <a:r>
              <a:rPr lang="en-US" dirty="0"/>
              <a:t>Multiplication in binary is easy, which simplifies division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01440" y="1744164"/>
            <a:ext cx="5928115" cy="934850"/>
            <a:chOff x="2330308" y="1453470"/>
            <a:chExt cx="4940096" cy="779042"/>
          </a:xfrm>
        </p:grpSpPr>
        <p:sp>
          <p:nvSpPr>
            <p:cNvPr id="7" name="Arc 6"/>
            <p:cNvSpPr/>
            <p:nvPr/>
          </p:nvSpPr>
          <p:spPr>
            <a:xfrm>
              <a:off x="4057840" y="1478460"/>
              <a:ext cx="131514" cy="615109"/>
            </a:xfrm>
            <a:custGeom>
              <a:avLst/>
              <a:gdLst>
                <a:gd name="connsiteX0" fmla="*/ 703640 w 990600"/>
                <a:gd name="connsiteY0" fmla="*/ 70691 h 1524000"/>
                <a:gd name="connsiteX1" fmla="*/ 990593 w 990600"/>
                <a:gd name="connsiteY1" fmla="*/ 766010 h 1524000"/>
                <a:gd name="connsiteX2" fmla="*/ 693484 w 990600"/>
                <a:gd name="connsiteY2" fmla="*/ 1460342 h 1524000"/>
                <a:gd name="connsiteX3" fmla="*/ 495300 w 990600"/>
                <a:gd name="connsiteY3" fmla="*/ 762000 h 1524000"/>
                <a:gd name="connsiteX4" fmla="*/ 703640 w 990600"/>
                <a:gd name="connsiteY4" fmla="*/ 70691 h 1524000"/>
                <a:gd name="connsiteX0" fmla="*/ 703640 w 990600"/>
                <a:gd name="connsiteY0" fmla="*/ 70691 h 1524000"/>
                <a:gd name="connsiteX1" fmla="*/ 990593 w 990600"/>
                <a:gd name="connsiteY1" fmla="*/ 766010 h 1524000"/>
                <a:gd name="connsiteX2" fmla="*/ 693484 w 990600"/>
                <a:gd name="connsiteY2" fmla="*/ 1460342 h 1524000"/>
                <a:gd name="connsiteX0" fmla="*/ 116900 w 403859"/>
                <a:gd name="connsiteY0" fmla="*/ 0 h 1389651"/>
                <a:gd name="connsiteX1" fmla="*/ 403853 w 403859"/>
                <a:gd name="connsiteY1" fmla="*/ 695319 h 1389651"/>
                <a:gd name="connsiteX2" fmla="*/ 106744 w 403859"/>
                <a:gd name="connsiteY2" fmla="*/ 1389651 h 1389651"/>
                <a:gd name="connsiteX3" fmla="*/ 0 w 403859"/>
                <a:gd name="connsiteY3" fmla="*/ 782749 h 1389651"/>
                <a:gd name="connsiteX0" fmla="*/ 116900 w 403859"/>
                <a:gd name="connsiteY0" fmla="*/ 0 h 1389651"/>
                <a:gd name="connsiteX1" fmla="*/ 403853 w 403859"/>
                <a:gd name="connsiteY1" fmla="*/ 695319 h 1389651"/>
                <a:gd name="connsiteX2" fmla="*/ 106744 w 403859"/>
                <a:gd name="connsiteY2" fmla="*/ 1389651 h 1389651"/>
                <a:gd name="connsiteX0" fmla="*/ 10156 w 297115"/>
                <a:gd name="connsiteY0" fmla="*/ 0 h 1389651"/>
                <a:gd name="connsiteX1" fmla="*/ 297109 w 297115"/>
                <a:gd name="connsiteY1" fmla="*/ 695319 h 1389651"/>
                <a:gd name="connsiteX2" fmla="*/ 0 w 297115"/>
                <a:gd name="connsiteY2" fmla="*/ 1389651 h 1389651"/>
                <a:gd name="connsiteX0" fmla="*/ 10156 w 297115"/>
                <a:gd name="connsiteY0" fmla="*/ 0 h 1389651"/>
                <a:gd name="connsiteX1" fmla="*/ 297109 w 297115"/>
                <a:gd name="connsiteY1" fmla="*/ 695319 h 1389651"/>
                <a:gd name="connsiteX2" fmla="*/ 0 w 297115"/>
                <a:gd name="connsiteY2" fmla="*/ 1389651 h 138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115" h="1389651" stroke="0" extrusionOk="0">
                  <a:moveTo>
                    <a:pt x="10156" y="0"/>
                  </a:moveTo>
                  <a:cubicBezTo>
                    <a:pt x="185999" y="125430"/>
                    <a:pt x="298129" y="397132"/>
                    <a:pt x="297109" y="695319"/>
                  </a:cubicBezTo>
                  <a:cubicBezTo>
                    <a:pt x="296078" y="996809"/>
                    <a:pt x="179599" y="1269014"/>
                    <a:pt x="0" y="1389651"/>
                  </a:cubicBezTo>
                </a:path>
                <a:path w="297115" h="1389651" fill="none">
                  <a:moveTo>
                    <a:pt x="10156" y="0"/>
                  </a:moveTo>
                  <a:cubicBezTo>
                    <a:pt x="185999" y="125430"/>
                    <a:pt x="298129" y="397132"/>
                    <a:pt x="297109" y="695319"/>
                  </a:cubicBezTo>
                  <a:cubicBezTo>
                    <a:pt x="296078" y="996809"/>
                    <a:pt x="179599" y="1269014"/>
                    <a:pt x="0" y="138965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057840" y="1478460"/>
              <a:ext cx="31165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28973" y="1478459"/>
              <a:ext cx="3041431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80" b="1" spc="960" dirty="0">
                  <a:latin typeface="Consolas" charset="0"/>
                  <a:ea typeface="Consolas" charset="0"/>
                  <a:cs typeface="Consolas" charset="0"/>
                </a:rPr>
                <a:t>1001001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0308" y="1453470"/>
              <a:ext cx="1803913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80" b="1" spc="960" dirty="0">
                  <a:latin typeface="Consolas" charset="0"/>
                  <a:ea typeface="Consolas" charset="0"/>
                  <a:cs typeface="Consolas" charset="0"/>
                </a:rPr>
                <a:t>1100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 rot="21173361">
            <a:off x="778531" y="1157787"/>
            <a:ext cx="2081019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1100≤1?</a:t>
            </a:r>
          </a:p>
        </p:txBody>
      </p:sp>
      <p:sp>
        <p:nvSpPr>
          <p:cNvPr id="21" name="TextBox 20"/>
          <p:cNvSpPr txBox="1"/>
          <p:nvPr/>
        </p:nvSpPr>
        <p:spPr>
          <a:xfrm rot="284069">
            <a:off x="2892934" y="1208535"/>
            <a:ext cx="235192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1100≤10?</a:t>
            </a:r>
          </a:p>
        </p:txBody>
      </p:sp>
      <p:sp>
        <p:nvSpPr>
          <p:cNvPr id="22" name="TextBox 21"/>
          <p:cNvSpPr txBox="1"/>
          <p:nvPr/>
        </p:nvSpPr>
        <p:spPr>
          <a:xfrm rot="21133150">
            <a:off x="1147241" y="1710354"/>
            <a:ext cx="262283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1100≤100?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3946" y="2392016"/>
            <a:ext cx="265970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u="sng" spc="960" dirty="0">
                <a:latin typeface="Consolas" charset="0"/>
                <a:ea typeface="Consolas" charset="0"/>
                <a:cs typeface="Consolas" charset="0"/>
              </a:rPr>
              <a:t>-1100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8461" y="3092544"/>
            <a:ext cx="166968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 dirty="0">
                <a:latin typeface="Consolas" charset="0"/>
                <a:ea typeface="Consolas" charset="0"/>
                <a:cs typeface="Consolas" charset="0"/>
              </a:rPr>
              <a:t>110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643974" y="2491482"/>
            <a:ext cx="679673" cy="1499685"/>
            <a:chOff x="4715949" y="2093569"/>
            <a:chExt cx="566394" cy="1249737"/>
          </a:xfrm>
        </p:grpSpPr>
        <p:sp>
          <p:nvSpPr>
            <p:cNvPr id="26" name="TextBox 25"/>
            <p:cNvSpPr txBox="1"/>
            <p:nvPr/>
          </p:nvSpPr>
          <p:spPr>
            <a:xfrm>
              <a:off x="4715949" y="2589254"/>
              <a:ext cx="566394" cy="754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80" b="1" spc="960">
                  <a:latin typeface="Consolas" charset="0"/>
                  <a:ea typeface="Consolas" charset="0"/>
                  <a:cs typeface="Consolas" charset="0"/>
                </a:rPr>
                <a:t>0</a:t>
              </a:r>
              <a:endParaRPr lang="en-US" sz="5280" b="1" spc="96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948538" y="2093569"/>
              <a:ext cx="0" cy="6115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686277" y="3699936"/>
            <a:ext cx="265970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u="sng" spc="960">
                <a:latin typeface="Consolas" charset="0"/>
                <a:ea typeface="Consolas" charset="0"/>
                <a:cs typeface="Consolas" charset="0"/>
              </a:rPr>
              <a:t>-1100</a:t>
            </a:r>
            <a:endParaRPr lang="en-US" sz="5280" b="1" u="sng" spc="96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61460" y="4341710"/>
            <a:ext cx="67967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5280" b="1" spc="96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Arc 38"/>
          <p:cNvSpPr/>
          <p:nvPr/>
        </p:nvSpPr>
        <p:spPr>
          <a:xfrm>
            <a:off x="7927832" y="1204380"/>
            <a:ext cx="3217188" cy="3598992"/>
          </a:xfrm>
          <a:prstGeom prst="arc">
            <a:avLst>
              <a:gd name="adj1" fmla="val 18395722"/>
              <a:gd name="adj2" fmla="val 5412105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TextBox 34"/>
          <p:cNvSpPr txBox="1"/>
          <p:nvPr/>
        </p:nvSpPr>
        <p:spPr>
          <a:xfrm rot="184737">
            <a:off x="1647295" y="2289743"/>
            <a:ext cx="289374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1100≤1001?</a:t>
            </a:r>
          </a:p>
        </p:txBody>
      </p:sp>
      <p:sp>
        <p:nvSpPr>
          <p:cNvPr id="36" name="TextBox 35"/>
          <p:cNvSpPr txBox="1"/>
          <p:nvPr/>
        </p:nvSpPr>
        <p:spPr>
          <a:xfrm rot="21225511">
            <a:off x="3283119" y="2764361"/>
            <a:ext cx="3164649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1100≤10010!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80426" y="917702"/>
            <a:ext cx="117468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sz="5280" b="1" spc="96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7309" y="938063"/>
            <a:ext cx="67967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70490" y="922826"/>
            <a:ext cx="67967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55358" y="922826"/>
            <a:ext cx="67967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40226" y="922826"/>
            <a:ext cx="67967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47286" y="917702"/>
            <a:ext cx="67967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71437" y="907685"/>
            <a:ext cx="67967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118894" y="2512283"/>
            <a:ext cx="679673" cy="2734288"/>
            <a:chOff x="4715949" y="1064733"/>
            <a:chExt cx="566394" cy="2278573"/>
          </a:xfrm>
        </p:grpSpPr>
        <p:sp>
          <p:nvSpPr>
            <p:cNvPr id="51" name="TextBox 50"/>
            <p:cNvSpPr txBox="1"/>
            <p:nvPr/>
          </p:nvSpPr>
          <p:spPr>
            <a:xfrm>
              <a:off x="4715949" y="2589254"/>
              <a:ext cx="566394" cy="754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280" b="1" spc="960" dirty="0">
                  <a:latin typeface="Consolas" charset="0"/>
                  <a:ea typeface="Consolas" charset="0"/>
                  <a:cs typeface="Consolas" charset="0"/>
                </a:rPr>
                <a:t>1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4941308" y="1064733"/>
              <a:ext cx="7230" cy="16403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9148893" y="897669"/>
            <a:ext cx="67967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spc="960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 rot="190670">
            <a:off x="4499254" y="3417177"/>
            <a:ext cx="289374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1100≤1100!</a:t>
            </a:r>
          </a:p>
        </p:txBody>
      </p:sp>
      <p:sp>
        <p:nvSpPr>
          <p:cNvPr id="55" name="TextBox 54"/>
          <p:cNvSpPr txBox="1"/>
          <p:nvPr/>
        </p:nvSpPr>
        <p:spPr>
          <a:xfrm rot="21075614">
            <a:off x="6722087" y="4583553"/>
            <a:ext cx="2081019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b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1100≤1?</a:t>
            </a:r>
            <a:endParaRPr lang="en-US" sz="3840" b="1" dirty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6409" y="3923939"/>
            <a:ext cx="543021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dirty="0"/>
              <a:t>in binary, each step becomes a </a:t>
            </a:r>
            <a:r>
              <a:rPr lang="en-US" sz="2640" b="1" dirty="0"/>
              <a:t>yes-no choice:</a:t>
            </a:r>
            <a:r>
              <a:rPr lang="en-US" sz="2640" dirty="0"/>
              <a:t> does the </a:t>
            </a:r>
            <a:r>
              <a:rPr lang="en-US" sz="2640" b="1" dirty="0"/>
              <a:t>divisor</a:t>
            </a:r>
            <a:r>
              <a:rPr lang="en-US" sz="2640" dirty="0"/>
              <a:t> fit into the </a:t>
            </a:r>
            <a:r>
              <a:rPr lang="en-US" sz="2640" b="1" dirty="0"/>
              <a:t>remainder?</a:t>
            </a:r>
            <a:endParaRPr lang="en-US" sz="384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2BB0F9-A558-4620-9B34-1400254F4FC3}"/>
              </a:ext>
            </a:extLst>
          </p:cNvPr>
          <p:cNvCxnSpPr/>
          <p:nvPr/>
        </p:nvCxnSpPr>
        <p:spPr>
          <a:xfrm>
            <a:off x="6278880" y="1973622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4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3455 -1.1111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-1.11111E-6 L 0.08073 -0.0016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0.00167 L 0.13038 0.0041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38 0.00417 L 0.17343 0.0033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00333 L 0.21805 0.002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05 0.0025 L 0.24288 0.0025 C 0.25417 0.0025 0.26805 0.05666 0.26805 0.10111 L 0.26805 0.20055 " pathEditMode="relative" rAng="0" ptsTypes="AAAA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9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05 0.20056 L 0.28489 0.20056 C 0.29253 0.20056 0.30225 0.24945 0.30225 0.28972 L 0.30225 0.37917 " pathEditMode="relative" rAng="0" ptsTypes="AAAA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8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30" grpId="0"/>
      <p:bldP spid="31" grpId="0"/>
      <p:bldP spid="39" grpId="0" animBg="1"/>
      <p:bldP spid="35" grpId="0"/>
      <p:bldP spid="36" grpId="0"/>
      <p:bldP spid="17" grpId="0"/>
      <p:bldP spid="18" grpId="0"/>
      <p:bldP spid="19" grpId="0"/>
      <p:bldP spid="38" grpId="0"/>
      <p:bldP spid="41" grpId="0"/>
      <p:bldP spid="45" grpId="0"/>
      <p:bldP spid="49" grpId="0"/>
      <p:bldP spid="53" grpId="0"/>
      <p:bldP spid="54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1363</Words>
  <Application>Microsoft Office PowerPoint</Application>
  <PresentationFormat>Widescreen</PresentationFormat>
  <Paragraphs>154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CS 0447 Recitation 7</vt:lpstr>
      <vt:lpstr>Last Week’s Quiz</vt:lpstr>
      <vt:lpstr>Last Week’s Quiz</vt:lpstr>
      <vt:lpstr>This Week’s Quiz</vt:lpstr>
      <vt:lpstr>Multiplying in Binary</vt:lpstr>
      <vt:lpstr>Multiplying in MIPS</vt:lpstr>
      <vt:lpstr>Signed Multiplication</vt:lpstr>
      <vt:lpstr>Division in Binary</vt:lpstr>
      <vt:lpstr>Multiplication in binary is easy, which simplifies division</vt:lpstr>
      <vt:lpstr>Division in MIPS</vt:lpstr>
      <vt:lpstr>Efficiency of Multiplication</vt:lpstr>
      <vt:lpstr>Efficiency of Division</vt:lpstr>
      <vt:lpstr>Lab 7 Part A</vt:lpstr>
      <vt:lpstr>Lab 7 Part B – Game Development</vt:lpstr>
      <vt:lpstr>Lab 7 Part B – Model-View-Controller</vt:lpstr>
      <vt:lpstr>Lab 7 Part B – “Objects” in MIPS</vt:lpstr>
      <vt:lpstr>Lab 7 Part B –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7</dc:title>
  <dc:creator>Young, Benjamin</dc:creator>
  <cp:lastModifiedBy>Young, Benjamin</cp:lastModifiedBy>
  <cp:revision>5</cp:revision>
  <dcterms:created xsi:type="dcterms:W3CDTF">2021-10-21T18:36:43Z</dcterms:created>
  <dcterms:modified xsi:type="dcterms:W3CDTF">2021-10-25T19:46:04Z</dcterms:modified>
</cp:coreProperties>
</file>