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68" r:id="rId33"/>
    <p:sldId id="26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A43D6E4F-1060-47FA-A301-D0544F01A004}"/>
    <pc:docChg chg="undo custSel addSld modSld sldOrd">
      <pc:chgData name="Young, Benjamin" userId="7da6a715-4f12-493f-adfa-98c8e70e7c1f" providerId="ADAL" clId="{A43D6E4F-1060-47FA-A301-D0544F01A004}" dt="2021-11-01T16:58:14.975" v="6997" actId="20577"/>
      <pc:docMkLst>
        <pc:docMk/>
      </pc:docMkLst>
      <pc:sldChg chg="modSp new mod ord">
        <pc:chgData name="Young, Benjamin" userId="7da6a715-4f12-493f-adfa-98c8e70e7c1f" providerId="ADAL" clId="{A43D6E4F-1060-47FA-A301-D0544F01A004}" dt="2021-10-29T18:18:30.837" v="402" actId="20577"/>
        <pc:sldMkLst>
          <pc:docMk/>
          <pc:sldMk cId="971651747" sldId="272"/>
        </pc:sldMkLst>
        <pc:spChg chg="mod">
          <ac:chgData name="Young, Benjamin" userId="7da6a715-4f12-493f-adfa-98c8e70e7c1f" providerId="ADAL" clId="{A43D6E4F-1060-47FA-A301-D0544F01A004}" dt="2021-10-29T18:14:58.700" v="11" actId="20577"/>
          <ac:spMkLst>
            <pc:docMk/>
            <pc:sldMk cId="971651747" sldId="272"/>
            <ac:spMk id="2" creationId="{A954EE15-C71F-4BE0-8F95-97A15B319213}"/>
          </ac:spMkLst>
        </pc:spChg>
        <pc:spChg chg="mod">
          <ac:chgData name="Young, Benjamin" userId="7da6a715-4f12-493f-adfa-98c8e70e7c1f" providerId="ADAL" clId="{A43D6E4F-1060-47FA-A301-D0544F01A004}" dt="2021-10-29T18:18:30.837" v="402" actId="20577"/>
          <ac:spMkLst>
            <pc:docMk/>
            <pc:sldMk cId="971651747" sldId="272"/>
            <ac:spMk id="3" creationId="{3AF7F8CE-E7AD-459C-9B7E-1BFECBDC5C3C}"/>
          </ac:spMkLst>
        </pc:spChg>
      </pc:sldChg>
      <pc:sldChg chg="modSp new mod">
        <pc:chgData name="Young, Benjamin" userId="7da6a715-4f12-493f-adfa-98c8e70e7c1f" providerId="ADAL" clId="{A43D6E4F-1060-47FA-A301-D0544F01A004}" dt="2021-10-29T18:28:11.413" v="1145" actId="20577"/>
        <pc:sldMkLst>
          <pc:docMk/>
          <pc:sldMk cId="629295150" sldId="273"/>
        </pc:sldMkLst>
        <pc:spChg chg="mod">
          <ac:chgData name="Young, Benjamin" userId="7da6a715-4f12-493f-adfa-98c8e70e7c1f" providerId="ADAL" clId="{A43D6E4F-1060-47FA-A301-D0544F01A004}" dt="2021-10-29T18:20:09.408" v="412" actId="20577"/>
          <ac:spMkLst>
            <pc:docMk/>
            <pc:sldMk cId="629295150" sldId="273"/>
            <ac:spMk id="2" creationId="{C98B590B-2696-4210-9D21-5FA7E75535AE}"/>
          </ac:spMkLst>
        </pc:spChg>
        <pc:spChg chg="mod">
          <ac:chgData name="Young, Benjamin" userId="7da6a715-4f12-493f-adfa-98c8e70e7c1f" providerId="ADAL" clId="{A43D6E4F-1060-47FA-A301-D0544F01A004}" dt="2021-10-29T18:28:11.413" v="1145" actId="20577"/>
          <ac:spMkLst>
            <pc:docMk/>
            <pc:sldMk cId="629295150" sldId="273"/>
            <ac:spMk id="3" creationId="{10FBB794-6BA1-4E92-970E-60312DFA1E04}"/>
          </ac:spMkLst>
        </pc:spChg>
      </pc:sldChg>
      <pc:sldChg chg="modSp new mod">
        <pc:chgData name="Young, Benjamin" userId="7da6a715-4f12-493f-adfa-98c8e70e7c1f" providerId="ADAL" clId="{A43D6E4F-1060-47FA-A301-D0544F01A004}" dt="2021-10-29T18:37:03.707" v="2042" actId="20577"/>
        <pc:sldMkLst>
          <pc:docMk/>
          <pc:sldMk cId="3706046341" sldId="274"/>
        </pc:sldMkLst>
        <pc:spChg chg="mod">
          <ac:chgData name="Young, Benjamin" userId="7da6a715-4f12-493f-adfa-98c8e70e7c1f" providerId="ADAL" clId="{A43D6E4F-1060-47FA-A301-D0544F01A004}" dt="2021-10-29T18:28:19.987" v="1163" actId="20577"/>
          <ac:spMkLst>
            <pc:docMk/>
            <pc:sldMk cId="3706046341" sldId="274"/>
            <ac:spMk id="2" creationId="{4C0D2447-BDA3-496C-93AF-584D43AEB51B}"/>
          </ac:spMkLst>
        </pc:spChg>
        <pc:spChg chg="mod">
          <ac:chgData name="Young, Benjamin" userId="7da6a715-4f12-493f-adfa-98c8e70e7c1f" providerId="ADAL" clId="{A43D6E4F-1060-47FA-A301-D0544F01A004}" dt="2021-10-29T18:37:03.707" v="2042" actId="20577"/>
          <ac:spMkLst>
            <pc:docMk/>
            <pc:sldMk cId="3706046341" sldId="274"/>
            <ac:spMk id="3" creationId="{D37D0D30-E7F5-49A2-BD42-4544CD304903}"/>
          </ac:spMkLst>
        </pc:spChg>
      </pc:sldChg>
      <pc:sldChg chg="modSp new mod modNotesTx">
        <pc:chgData name="Young, Benjamin" userId="7da6a715-4f12-493f-adfa-98c8e70e7c1f" providerId="ADAL" clId="{A43D6E4F-1060-47FA-A301-D0544F01A004}" dt="2021-10-29T18:39:53.191" v="2336" actId="20577"/>
        <pc:sldMkLst>
          <pc:docMk/>
          <pc:sldMk cId="1768895881" sldId="275"/>
        </pc:sldMkLst>
        <pc:spChg chg="mod">
          <ac:chgData name="Young, Benjamin" userId="7da6a715-4f12-493f-adfa-98c8e70e7c1f" providerId="ADAL" clId="{A43D6E4F-1060-47FA-A301-D0544F01A004}" dt="2021-10-29T18:35:08.226" v="1679" actId="20577"/>
          <ac:spMkLst>
            <pc:docMk/>
            <pc:sldMk cId="1768895881" sldId="275"/>
            <ac:spMk id="2" creationId="{42A94776-A5D0-4E6F-9221-3254762C8C38}"/>
          </ac:spMkLst>
        </pc:spChg>
        <pc:spChg chg="mod">
          <ac:chgData name="Young, Benjamin" userId="7da6a715-4f12-493f-adfa-98c8e70e7c1f" providerId="ADAL" clId="{A43D6E4F-1060-47FA-A301-D0544F01A004}" dt="2021-10-29T18:39:53.191" v="2336" actId="20577"/>
          <ac:spMkLst>
            <pc:docMk/>
            <pc:sldMk cId="1768895881" sldId="275"/>
            <ac:spMk id="3" creationId="{C15771C6-3B23-4802-8C25-249DAEDCC119}"/>
          </ac:spMkLst>
        </pc:spChg>
      </pc:sldChg>
      <pc:sldChg chg="modSp new mod">
        <pc:chgData name="Young, Benjamin" userId="7da6a715-4f12-493f-adfa-98c8e70e7c1f" providerId="ADAL" clId="{A43D6E4F-1060-47FA-A301-D0544F01A004}" dt="2021-10-29T18:43:16.121" v="2884" actId="14"/>
        <pc:sldMkLst>
          <pc:docMk/>
          <pc:sldMk cId="2621171103" sldId="276"/>
        </pc:sldMkLst>
        <pc:spChg chg="mod">
          <ac:chgData name="Young, Benjamin" userId="7da6a715-4f12-493f-adfa-98c8e70e7c1f" providerId="ADAL" clId="{A43D6E4F-1060-47FA-A301-D0544F01A004}" dt="2021-10-29T18:40:07.429" v="2351" actId="20577"/>
          <ac:spMkLst>
            <pc:docMk/>
            <pc:sldMk cId="2621171103" sldId="276"/>
            <ac:spMk id="2" creationId="{6C5D7B79-52A3-4FF1-8EA3-D4FF8EFE3DE1}"/>
          </ac:spMkLst>
        </pc:spChg>
        <pc:spChg chg="mod">
          <ac:chgData name="Young, Benjamin" userId="7da6a715-4f12-493f-adfa-98c8e70e7c1f" providerId="ADAL" clId="{A43D6E4F-1060-47FA-A301-D0544F01A004}" dt="2021-10-29T18:43:16.121" v="2884" actId="14"/>
          <ac:spMkLst>
            <pc:docMk/>
            <pc:sldMk cId="2621171103" sldId="276"/>
            <ac:spMk id="3" creationId="{294AF44B-0B76-4137-A3D7-C2742D119DE1}"/>
          </ac:spMkLst>
        </pc:spChg>
      </pc:sldChg>
      <pc:sldChg chg="modSp new mod">
        <pc:chgData name="Young, Benjamin" userId="7da6a715-4f12-493f-adfa-98c8e70e7c1f" providerId="ADAL" clId="{A43D6E4F-1060-47FA-A301-D0544F01A004}" dt="2021-10-29T18:45:14.652" v="3246" actId="20577"/>
        <pc:sldMkLst>
          <pc:docMk/>
          <pc:sldMk cId="926059167" sldId="277"/>
        </pc:sldMkLst>
        <pc:spChg chg="mod">
          <ac:chgData name="Young, Benjamin" userId="7da6a715-4f12-493f-adfa-98c8e70e7c1f" providerId="ADAL" clId="{A43D6E4F-1060-47FA-A301-D0544F01A004}" dt="2021-10-29T18:43:37.276" v="2916" actId="20577"/>
          <ac:spMkLst>
            <pc:docMk/>
            <pc:sldMk cId="926059167" sldId="277"/>
            <ac:spMk id="2" creationId="{BCCA31F8-91D6-48A1-BC33-FE2699469DB6}"/>
          </ac:spMkLst>
        </pc:spChg>
        <pc:spChg chg="mod">
          <ac:chgData name="Young, Benjamin" userId="7da6a715-4f12-493f-adfa-98c8e70e7c1f" providerId="ADAL" clId="{A43D6E4F-1060-47FA-A301-D0544F01A004}" dt="2021-10-29T18:45:14.652" v="3246" actId="20577"/>
          <ac:spMkLst>
            <pc:docMk/>
            <pc:sldMk cId="926059167" sldId="277"/>
            <ac:spMk id="3" creationId="{E3C13D2A-4B21-465E-AE10-DB835C14173C}"/>
          </ac:spMkLst>
        </pc:spChg>
      </pc:sldChg>
      <pc:sldChg chg="modSp new mod">
        <pc:chgData name="Young, Benjamin" userId="7da6a715-4f12-493f-adfa-98c8e70e7c1f" providerId="ADAL" clId="{A43D6E4F-1060-47FA-A301-D0544F01A004}" dt="2021-10-29T18:47:02.900" v="3645" actId="20577"/>
        <pc:sldMkLst>
          <pc:docMk/>
          <pc:sldMk cId="1949499567" sldId="278"/>
        </pc:sldMkLst>
        <pc:spChg chg="mod">
          <ac:chgData name="Young, Benjamin" userId="7da6a715-4f12-493f-adfa-98c8e70e7c1f" providerId="ADAL" clId="{A43D6E4F-1060-47FA-A301-D0544F01A004}" dt="2021-10-29T18:45:26.394" v="3259" actId="20577"/>
          <ac:spMkLst>
            <pc:docMk/>
            <pc:sldMk cId="1949499567" sldId="278"/>
            <ac:spMk id="2" creationId="{F4E57C99-C9A0-4277-A6E8-75E6EF500EB9}"/>
          </ac:spMkLst>
        </pc:spChg>
        <pc:spChg chg="mod">
          <ac:chgData name="Young, Benjamin" userId="7da6a715-4f12-493f-adfa-98c8e70e7c1f" providerId="ADAL" clId="{A43D6E4F-1060-47FA-A301-D0544F01A004}" dt="2021-10-29T18:47:02.900" v="3645" actId="20577"/>
          <ac:spMkLst>
            <pc:docMk/>
            <pc:sldMk cId="1949499567" sldId="278"/>
            <ac:spMk id="3" creationId="{27E97532-C9F0-4670-809F-526AD9E92211}"/>
          </ac:spMkLst>
        </pc:spChg>
      </pc:sldChg>
      <pc:sldChg chg="modSp new mod">
        <pc:chgData name="Young, Benjamin" userId="7da6a715-4f12-493f-adfa-98c8e70e7c1f" providerId="ADAL" clId="{A43D6E4F-1060-47FA-A301-D0544F01A004}" dt="2021-10-29T18:48:56.919" v="3949" actId="20577"/>
        <pc:sldMkLst>
          <pc:docMk/>
          <pc:sldMk cId="1195556944" sldId="279"/>
        </pc:sldMkLst>
        <pc:spChg chg="mod">
          <ac:chgData name="Young, Benjamin" userId="7da6a715-4f12-493f-adfa-98c8e70e7c1f" providerId="ADAL" clId="{A43D6E4F-1060-47FA-A301-D0544F01A004}" dt="2021-10-29T18:47:42.062" v="3676" actId="20577"/>
          <ac:spMkLst>
            <pc:docMk/>
            <pc:sldMk cId="1195556944" sldId="279"/>
            <ac:spMk id="2" creationId="{B8CC7A73-5647-40B7-9D0E-33CA72CF79D9}"/>
          </ac:spMkLst>
        </pc:spChg>
        <pc:spChg chg="mod">
          <ac:chgData name="Young, Benjamin" userId="7da6a715-4f12-493f-adfa-98c8e70e7c1f" providerId="ADAL" clId="{A43D6E4F-1060-47FA-A301-D0544F01A004}" dt="2021-10-29T18:48:56.919" v="3949" actId="20577"/>
          <ac:spMkLst>
            <pc:docMk/>
            <pc:sldMk cId="1195556944" sldId="279"/>
            <ac:spMk id="3" creationId="{E3DDB836-92D4-4721-8C19-360D2F94A734}"/>
          </ac:spMkLst>
        </pc:spChg>
      </pc:sldChg>
      <pc:sldChg chg="modSp new mod">
        <pc:chgData name="Young, Benjamin" userId="7da6a715-4f12-493f-adfa-98c8e70e7c1f" providerId="ADAL" clId="{A43D6E4F-1060-47FA-A301-D0544F01A004}" dt="2021-10-29T18:54:40.023" v="4610" actId="20577"/>
        <pc:sldMkLst>
          <pc:docMk/>
          <pc:sldMk cId="3374414022" sldId="280"/>
        </pc:sldMkLst>
        <pc:spChg chg="mod">
          <ac:chgData name="Young, Benjamin" userId="7da6a715-4f12-493f-adfa-98c8e70e7c1f" providerId="ADAL" clId="{A43D6E4F-1060-47FA-A301-D0544F01A004}" dt="2021-10-29T18:49:05.449" v="3962" actId="20577"/>
          <ac:spMkLst>
            <pc:docMk/>
            <pc:sldMk cId="3374414022" sldId="280"/>
            <ac:spMk id="2" creationId="{A4F04FBD-C425-480C-9025-B87903C6A94A}"/>
          </ac:spMkLst>
        </pc:spChg>
        <pc:spChg chg="mod">
          <ac:chgData name="Young, Benjamin" userId="7da6a715-4f12-493f-adfa-98c8e70e7c1f" providerId="ADAL" clId="{A43D6E4F-1060-47FA-A301-D0544F01A004}" dt="2021-10-29T18:54:40.023" v="4610" actId="20577"/>
          <ac:spMkLst>
            <pc:docMk/>
            <pc:sldMk cId="3374414022" sldId="280"/>
            <ac:spMk id="3" creationId="{303BC270-F3ED-4694-8EBD-7491CF75B9B0}"/>
          </ac:spMkLst>
        </pc:spChg>
      </pc:sldChg>
      <pc:sldChg chg="addSp modSp new mod">
        <pc:chgData name="Young, Benjamin" userId="7da6a715-4f12-493f-adfa-98c8e70e7c1f" providerId="ADAL" clId="{A43D6E4F-1060-47FA-A301-D0544F01A004}" dt="2021-11-01T16:33:21.928" v="4884" actId="1076"/>
        <pc:sldMkLst>
          <pc:docMk/>
          <pc:sldMk cId="2342659656" sldId="281"/>
        </pc:sldMkLst>
        <pc:spChg chg="mod">
          <ac:chgData name="Young, Benjamin" userId="7da6a715-4f12-493f-adfa-98c8e70e7c1f" providerId="ADAL" clId="{A43D6E4F-1060-47FA-A301-D0544F01A004}" dt="2021-11-01T16:30:21.578" v="4626" actId="20577"/>
          <ac:spMkLst>
            <pc:docMk/>
            <pc:sldMk cId="2342659656" sldId="281"/>
            <ac:spMk id="2" creationId="{FD5C89D6-8CE7-4990-A293-7B837A0913A8}"/>
          </ac:spMkLst>
        </pc:spChg>
        <pc:spChg chg="mod">
          <ac:chgData name="Young, Benjamin" userId="7da6a715-4f12-493f-adfa-98c8e70e7c1f" providerId="ADAL" clId="{A43D6E4F-1060-47FA-A301-D0544F01A004}" dt="2021-11-01T16:32:01.554" v="4875"/>
          <ac:spMkLst>
            <pc:docMk/>
            <pc:sldMk cId="2342659656" sldId="281"/>
            <ac:spMk id="3" creationId="{C35E9D71-15FD-4999-B94E-80F85183C6D8}"/>
          </ac:spMkLst>
        </pc:spChg>
        <pc:spChg chg="add mod">
          <ac:chgData name="Young, Benjamin" userId="7da6a715-4f12-493f-adfa-98c8e70e7c1f" providerId="ADAL" clId="{A43D6E4F-1060-47FA-A301-D0544F01A004}" dt="2021-11-01T16:33:21.928" v="4884" actId="1076"/>
          <ac:spMkLst>
            <pc:docMk/>
            <pc:sldMk cId="2342659656" sldId="281"/>
            <ac:spMk id="7" creationId="{053E564A-8126-4E3E-BFAC-E9E2EA7BF9C4}"/>
          </ac:spMkLst>
        </pc:spChg>
        <pc:picChg chg="add mod">
          <ac:chgData name="Young, Benjamin" userId="7da6a715-4f12-493f-adfa-98c8e70e7c1f" providerId="ADAL" clId="{A43D6E4F-1060-47FA-A301-D0544F01A004}" dt="2021-11-01T16:33:18.435" v="4883" actId="1076"/>
          <ac:picMkLst>
            <pc:docMk/>
            <pc:sldMk cId="2342659656" sldId="281"/>
            <ac:picMk id="5" creationId="{94EA0858-FD70-4DAD-BFBE-F1AB7DC2655E}"/>
          </ac:picMkLst>
        </pc:picChg>
      </pc:sldChg>
      <pc:sldChg chg="modSp new mod">
        <pc:chgData name="Young, Benjamin" userId="7da6a715-4f12-493f-adfa-98c8e70e7c1f" providerId="ADAL" clId="{A43D6E4F-1060-47FA-A301-D0544F01A004}" dt="2021-11-01T16:40:19.014" v="5636" actId="20577"/>
        <pc:sldMkLst>
          <pc:docMk/>
          <pc:sldMk cId="792614026" sldId="282"/>
        </pc:sldMkLst>
        <pc:spChg chg="mod">
          <ac:chgData name="Young, Benjamin" userId="7da6a715-4f12-493f-adfa-98c8e70e7c1f" providerId="ADAL" clId="{A43D6E4F-1060-47FA-A301-D0544F01A004}" dt="2021-11-01T16:34:03.279" v="4911" actId="20577"/>
          <ac:spMkLst>
            <pc:docMk/>
            <pc:sldMk cId="792614026" sldId="282"/>
            <ac:spMk id="2" creationId="{47BC78C3-7D96-4BAB-AA12-4E8DBB561977}"/>
          </ac:spMkLst>
        </pc:spChg>
        <pc:spChg chg="mod">
          <ac:chgData name="Young, Benjamin" userId="7da6a715-4f12-493f-adfa-98c8e70e7c1f" providerId="ADAL" clId="{A43D6E4F-1060-47FA-A301-D0544F01A004}" dt="2021-11-01T16:40:19.014" v="5636" actId="20577"/>
          <ac:spMkLst>
            <pc:docMk/>
            <pc:sldMk cId="792614026" sldId="282"/>
            <ac:spMk id="3" creationId="{6A49017E-1717-42AB-9E98-AE177B5D1759}"/>
          </ac:spMkLst>
        </pc:spChg>
      </pc:sldChg>
      <pc:sldChg chg="modSp new mod">
        <pc:chgData name="Young, Benjamin" userId="7da6a715-4f12-493f-adfa-98c8e70e7c1f" providerId="ADAL" clId="{A43D6E4F-1060-47FA-A301-D0544F01A004}" dt="2021-11-01T16:39:13.017" v="5410" actId="14"/>
        <pc:sldMkLst>
          <pc:docMk/>
          <pc:sldMk cId="869352855" sldId="283"/>
        </pc:sldMkLst>
        <pc:spChg chg="mod">
          <ac:chgData name="Young, Benjamin" userId="7da6a715-4f12-493f-adfa-98c8e70e7c1f" providerId="ADAL" clId="{A43D6E4F-1060-47FA-A301-D0544F01A004}" dt="2021-11-01T16:38:23.728" v="5182" actId="20577"/>
          <ac:spMkLst>
            <pc:docMk/>
            <pc:sldMk cId="869352855" sldId="283"/>
            <ac:spMk id="2" creationId="{C1318B3B-2631-47DE-9553-91806F3EF678}"/>
          </ac:spMkLst>
        </pc:spChg>
        <pc:spChg chg="mod">
          <ac:chgData name="Young, Benjamin" userId="7da6a715-4f12-493f-adfa-98c8e70e7c1f" providerId="ADAL" clId="{A43D6E4F-1060-47FA-A301-D0544F01A004}" dt="2021-11-01T16:39:13.017" v="5410" actId="14"/>
          <ac:spMkLst>
            <pc:docMk/>
            <pc:sldMk cId="869352855" sldId="283"/>
            <ac:spMk id="3" creationId="{BBAD6054-0A7E-4A56-A817-5D850B9B08D0}"/>
          </ac:spMkLst>
        </pc:spChg>
      </pc:sldChg>
      <pc:sldChg chg="modSp new mod">
        <pc:chgData name="Young, Benjamin" userId="7da6a715-4f12-493f-adfa-98c8e70e7c1f" providerId="ADAL" clId="{A43D6E4F-1060-47FA-A301-D0544F01A004}" dt="2021-11-01T16:43:01.730" v="5898" actId="20577"/>
        <pc:sldMkLst>
          <pc:docMk/>
          <pc:sldMk cId="2153079399" sldId="284"/>
        </pc:sldMkLst>
        <pc:spChg chg="mod">
          <ac:chgData name="Young, Benjamin" userId="7da6a715-4f12-493f-adfa-98c8e70e7c1f" providerId="ADAL" clId="{A43D6E4F-1060-47FA-A301-D0544F01A004}" dt="2021-11-01T16:41:15.021" v="5657" actId="20577"/>
          <ac:spMkLst>
            <pc:docMk/>
            <pc:sldMk cId="2153079399" sldId="284"/>
            <ac:spMk id="2" creationId="{48C2C4D3-4AC3-4A34-A4BC-CFF26DA3179A}"/>
          </ac:spMkLst>
        </pc:spChg>
        <pc:spChg chg="mod">
          <ac:chgData name="Young, Benjamin" userId="7da6a715-4f12-493f-adfa-98c8e70e7c1f" providerId="ADAL" clId="{A43D6E4F-1060-47FA-A301-D0544F01A004}" dt="2021-11-01T16:43:01.730" v="5898" actId="20577"/>
          <ac:spMkLst>
            <pc:docMk/>
            <pc:sldMk cId="2153079399" sldId="284"/>
            <ac:spMk id="3" creationId="{EE95B2DB-1308-42D7-AE10-57CA18396082}"/>
          </ac:spMkLst>
        </pc:spChg>
      </pc:sldChg>
      <pc:sldChg chg="addSp modSp new mod modNotesTx">
        <pc:chgData name="Young, Benjamin" userId="7da6a715-4f12-493f-adfa-98c8e70e7c1f" providerId="ADAL" clId="{A43D6E4F-1060-47FA-A301-D0544F01A004}" dt="2021-11-01T16:47:06.412" v="6236" actId="20577"/>
        <pc:sldMkLst>
          <pc:docMk/>
          <pc:sldMk cId="3190173752" sldId="285"/>
        </pc:sldMkLst>
        <pc:spChg chg="mod">
          <ac:chgData name="Young, Benjamin" userId="7da6a715-4f12-493f-adfa-98c8e70e7c1f" providerId="ADAL" clId="{A43D6E4F-1060-47FA-A301-D0544F01A004}" dt="2021-11-01T16:43:35.567" v="5917" actId="20577"/>
          <ac:spMkLst>
            <pc:docMk/>
            <pc:sldMk cId="3190173752" sldId="285"/>
            <ac:spMk id="2" creationId="{403536B6-B628-4C5A-997E-E859C881B93A}"/>
          </ac:spMkLst>
        </pc:spChg>
        <pc:spChg chg="mod">
          <ac:chgData name="Young, Benjamin" userId="7da6a715-4f12-493f-adfa-98c8e70e7c1f" providerId="ADAL" clId="{A43D6E4F-1060-47FA-A301-D0544F01A004}" dt="2021-11-01T16:46:29.464" v="6075" actId="20577"/>
          <ac:spMkLst>
            <pc:docMk/>
            <pc:sldMk cId="3190173752" sldId="285"/>
            <ac:spMk id="3" creationId="{7645F3A6-31FE-4589-9F96-A283869F33E4}"/>
          </ac:spMkLst>
        </pc:spChg>
        <pc:picChg chg="add mod">
          <ac:chgData name="Young, Benjamin" userId="7da6a715-4f12-493f-adfa-98c8e70e7c1f" providerId="ADAL" clId="{A43D6E4F-1060-47FA-A301-D0544F01A004}" dt="2021-11-01T16:44:27.225" v="6042" actId="1076"/>
          <ac:picMkLst>
            <pc:docMk/>
            <pc:sldMk cId="3190173752" sldId="285"/>
            <ac:picMk id="5" creationId="{A796827D-EFE7-40C8-B9CA-B71ADB0B1424}"/>
          </ac:picMkLst>
        </pc:picChg>
      </pc:sldChg>
      <pc:sldChg chg="addSp modSp new mod modNotesTx">
        <pc:chgData name="Young, Benjamin" userId="7da6a715-4f12-493f-adfa-98c8e70e7c1f" providerId="ADAL" clId="{A43D6E4F-1060-47FA-A301-D0544F01A004}" dt="2021-11-01T16:47:33.848" v="6270" actId="1076"/>
        <pc:sldMkLst>
          <pc:docMk/>
          <pc:sldMk cId="55654749" sldId="286"/>
        </pc:sldMkLst>
        <pc:spChg chg="mod">
          <ac:chgData name="Young, Benjamin" userId="7da6a715-4f12-493f-adfa-98c8e70e7c1f" providerId="ADAL" clId="{A43D6E4F-1060-47FA-A301-D0544F01A004}" dt="2021-11-01T16:45:29.670" v="6063" actId="20577"/>
          <ac:spMkLst>
            <pc:docMk/>
            <pc:sldMk cId="55654749" sldId="286"/>
            <ac:spMk id="2" creationId="{86A39DD1-91C9-490A-BDF2-731CCDCA1DB9}"/>
          </ac:spMkLst>
        </pc:spChg>
        <pc:spChg chg="mod">
          <ac:chgData name="Young, Benjamin" userId="7da6a715-4f12-493f-adfa-98c8e70e7c1f" providerId="ADAL" clId="{A43D6E4F-1060-47FA-A301-D0544F01A004}" dt="2021-11-01T16:46:58.355" v="6205" actId="20577"/>
          <ac:spMkLst>
            <pc:docMk/>
            <pc:sldMk cId="55654749" sldId="286"/>
            <ac:spMk id="3" creationId="{4B717B05-7CD6-49E5-B7E5-841F01F377C1}"/>
          </ac:spMkLst>
        </pc:spChg>
        <pc:picChg chg="add mod">
          <ac:chgData name="Young, Benjamin" userId="7da6a715-4f12-493f-adfa-98c8e70e7c1f" providerId="ADAL" clId="{A43D6E4F-1060-47FA-A301-D0544F01A004}" dt="2021-11-01T16:47:33.848" v="6270" actId="1076"/>
          <ac:picMkLst>
            <pc:docMk/>
            <pc:sldMk cId="55654749" sldId="286"/>
            <ac:picMk id="5" creationId="{F095FED9-2A2D-4F0E-8E06-822AF50B5FC0}"/>
          </ac:picMkLst>
        </pc:picChg>
      </pc:sldChg>
      <pc:sldChg chg="addSp modSp new mod modAnim">
        <pc:chgData name="Young, Benjamin" userId="7da6a715-4f12-493f-adfa-98c8e70e7c1f" providerId="ADAL" clId="{A43D6E4F-1060-47FA-A301-D0544F01A004}" dt="2021-11-01T16:51:39.403" v="6504" actId="1076"/>
        <pc:sldMkLst>
          <pc:docMk/>
          <pc:sldMk cId="215874147" sldId="287"/>
        </pc:sldMkLst>
        <pc:spChg chg="mod">
          <ac:chgData name="Young, Benjamin" userId="7da6a715-4f12-493f-adfa-98c8e70e7c1f" providerId="ADAL" clId="{A43D6E4F-1060-47FA-A301-D0544F01A004}" dt="2021-11-01T16:49:59.562" v="6279" actId="20577"/>
          <ac:spMkLst>
            <pc:docMk/>
            <pc:sldMk cId="215874147" sldId="287"/>
            <ac:spMk id="2" creationId="{B9255035-FC59-4F7C-A00A-A3346B968F3B}"/>
          </ac:spMkLst>
        </pc:spChg>
        <pc:spChg chg="mod">
          <ac:chgData name="Young, Benjamin" userId="7da6a715-4f12-493f-adfa-98c8e70e7c1f" providerId="ADAL" clId="{A43D6E4F-1060-47FA-A301-D0544F01A004}" dt="2021-11-01T16:51:20.399" v="6499" actId="20577"/>
          <ac:spMkLst>
            <pc:docMk/>
            <pc:sldMk cId="215874147" sldId="287"/>
            <ac:spMk id="3" creationId="{D262D6CF-ED83-4D28-BF2B-6474950BA173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5" creationId="{3BAA3FB0-5238-4A6F-A60D-EF73F7BB9FD5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1" creationId="{6900DD86-413D-4DD5-8FF5-858DCEE128E8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2" creationId="{D5E3C906-30E2-4177-BED5-2C87C4C9B3AD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3" creationId="{74325724-4F61-4C1C-85F6-EB4C06BD9059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4" creationId="{2BE1B262-68BF-41BF-96AE-3E95826F8584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5" creationId="{882EFC29-2CCC-4D7D-A1EC-71B0E6B30F55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7" creationId="{5FA81B8D-86D0-4C48-B58F-078B6898D64C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8" creationId="{215CC827-1FAD-4F33-8ACC-FC66E52DCC6D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19" creationId="{E0BB12B0-4DED-4317-BD10-168CE15D9089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20" creationId="{C0897D36-698E-4600-BA3E-3F4DB2317DD8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21" creationId="{F94EC366-A831-4978-A3CC-90D475E31636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22" creationId="{A0DF0214-7459-4C8D-A84A-D7B7779D4C88}"/>
          </ac:spMkLst>
        </pc:spChg>
        <pc:spChg chg="mod">
          <ac:chgData name="Young, Benjamin" userId="7da6a715-4f12-493f-adfa-98c8e70e7c1f" providerId="ADAL" clId="{A43D6E4F-1060-47FA-A301-D0544F01A004}" dt="2021-11-01T16:51:01.452" v="6417"/>
          <ac:spMkLst>
            <pc:docMk/>
            <pc:sldMk cId="215874147" sldId="287"/>
            <ac:spMk id="23" creationId="{1BBAC1C6-E140-493D-9B87-161E4D3FF52A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25" creationId="{C8296B16-527A-4A5E-AFC2-33C1594985D4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1" creationId="{3E35911A-B8CD-458A-940A-7998E2A6AC7B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2" creationId="{AF7D6192-3EA8-4C36-BE84-76B6E4E700D8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3" creationId="{7455FB49-073B-41EA-BF0D-B86E4992487D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4" creationId="{4ECD7DC5-7A63-4A23-A5FA-47DE50BD2BA0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5" creationId="{9D2FF8F4-1EBD-4050-A74E-2173360940B1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7" creationId="{2C83F286-DB9D-48AD-A3CD-FD2EC33AAE5E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8" creationId="{13965BD8-673F-4984-B536-FE0636C480F2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39" creationId="{2E520B76-29CA-49BD-B127-277C84E38E82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40" creationId="{89DBE29F-1D94-4CD9-A048-2071BB1D4B56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41" creationId="{001686A9-838B-44C9-A24E-7D628B56E841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42" creationId="{74FA74B2-8A61-4B9B-AE1C-780782AC5520}"/>
          </ac:spMkLst>
        </pc:spChg>
        <pc:spChg chg="mod">
          <ac:chgData name="Young, Benjamin" userId="7da6a715-4f12-493f-adfa-98c8e70e7c1f" providerId="ADAL" clId="{A43D6E4F-1060-47FA-A301-D0544F01A004}" dt="2021-11-01T16:51:27.506" v="6501"/>
          <ac:spMkLst>
            <pc:docMk/>
            <pc:sldMk cId="215874147" sldId="287"/>
            <ac:spMk id="43" creationId="{A5C0DF8E-E561-4032-A36B-669998C0E2AE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45" creationId="{39F79932-D766-4974-9A86-B011157CFB36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1" creationId="{4189FBDD-8D83-459C-9C2E-0516AB1BB976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2" creationId="{3A68C031-DBC8-41DD-A92F-7983675D282E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3" creationId="{849CE3E2-168C-4019-A9EC-DEDDA13BCA5D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4" creationId="{6635AD3D-9BAC-41EE-9988-3E64497A4C6A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5" creationId="{835487C5-ED77-4EB1-8F93-8AE22D3D4BF5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7" creationId="{85B53048-D4AD-401F-A869-CC50CC25A270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8" creationId="{5B6BE94F-4D48-415D-AB4E-FCE24093A9F4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59" creationId="{CE29C5CD-5D9F-4C6A-94C7-114EC0941C4B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60" creationId="{8D8DC47D-E155-4CD6-8A1A-0368846CE6F4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61" creationId="{2E4E9CD4-499B-4C2C-9EDE-62E212480AF5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62" creationId="{E9EEE80A-0977-4287-A9BD-9DDE227EE262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63" creationId="{E3AFDDBF-3860-49D8-9745-33E1DA019D55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65" creationId="{6C5EE09D-C185-441B-B8F1-E4F1B86E0510}"/>
          </ac:spMkLst>
        </pc:spChg>
        <pc:spChg chg="mod">
          <ac:chgData name="Young, Benjamin" userId="7da6a715-4f12-493f-adfa-98c8e70e7c1f" providerId="ADAL" clId="{A43D6E4F-1060-47FA-A301-D0544F01A004}" dt="2021-11-01T16:51:36.222" v="6503"/>
          <ac:spMkLst>
            <pc:docMk/>
            <pc:sldMk cId="215874147" sldId="287"/>
            <ac:spMk id="66" creationId="{5649BD9F-F83C-4847-A1CC-E5FDCF2CD53D}"/>
          </ac:spMkLst>
        </pc:spChg>
        <pc:grpChg chg="add mod">
          <ac:chgData name="Young, Benjamin" userId="7da6a715-4f12-493f-adfa-98c8e70e7c1f" providerId="ADAL" clId="{A43D6E4F-1060-47FA-A301-D0544F01A004}" dt="2021-11-01T16:51:23.690" v="6500" actId="1076"/>
          <ac:grpSpMkLst>
            <pc:docMk/>
            <pc:sldMk cId="215874147" sldId="287"/>
            <ac:grpSpMk id="4" creationId="{E2B99088-536A-4338-9B3F-C9C73BB3E08E}"/>
          </ac:grpSpMkLst>
        </pc:grpChg>
        <pc:grpChg chg="add mod">
          <ac:chgData name="Young, Benjamin" userId="7da6a715-4f12-493f-adfa-98c8e70e7c1f" providerId="ADAL" clId="{A43D6E4F-1060-47FA-A301-D0544F01A004}" dt="2021-11-01T16:51:30.096" v="6502" actId="1076"/>
          <ac:grpSpMkLst>
            <pc:docMk/>
            <pc:sldMk cId="215874147" sldId="287"/>
            <ac:grpSpMk id="24" creationId="{7B5E2375-CCC5-49F8-9983-CA04C4F6137C}"/>
          </ac:grpSpMkLst>
        </pc:grpChg>
        <pc:grpChg chg="add mod">
          <ac:chgData name="Young, Benjamin" userId="7da6a715-4f12-493f-adfa-98c8e70e7c1f" providerId="ADAL" clId="{A43D6E4F-1060-47FA-A301-D0544F01A004}" dt="2021-11-01T16:51:39.403" v="6504" actId="1076"/>
          <ac:grpSpMkLst>
            <pc:docMk/>
            <pc:sldMk cId="215874147" sldId="287"/>
            <ac:grpSpMk id="44" creationId="{95C99B8C-743C-4D5A-B14D-23AFAA933960}"/>
          </ac:grpSpMkLst>
        </pc:grpChg>
        <pc:cxnChg chg="mod">
          <ac:chgData name="Young, Benjamin" userId="7da6a715-4f12-493f-adfa-98c8e70e7c1f" providerId="ADAL" clId="{A43D6E4F-1060-47FA-A301-D0544F01A004}" dt="2021-11-01T16:51:01.452" v="6417"/>
          <ac:cxnSpMkLst>
            <pc:docMk/>
            <pc:sldMk cId="215874147" sldId="287"/>
            <ac:cxnSpMk id="6" creationId="{F085C922-0322-47A0-8E9A-19526EC31B73}"/>
          </ac:cxnSpMkLst>
        </pc:cxnChg>
        <pc:cxnChg chg="mod">
          <ac:chgData name="Young, Benjamin" userId="7da6a715-4f12-493f-adfa-98c8e70e7c1f" providerId="ADAL" clId="{A43D6E4F-1060-47FA-A301-D0544F01A004}" dt="2021-11-01T16:51:01.452" v="6417"/>
          <ac:cxnSpMkLst>
            <pc:docMk/>
            <pc:sldMk cId="215874147" sldId="287"/>
            <ac:cxnSpMk id="7" creationId="{81BD6397-ED35-40B4-858B-51D243EAAD44}"/>
          </ac:cxnSpMkLst>
        </pc:cxnChg>
        <pc:cxnChg chg="mod">
          <ac:chgData name="Young, Benjamin" userId="7da6a715-4f12-493f-adfa-98c8e70e7c1f" providerId="ADAL" clId="{A43D6E4F-1060-47FA-A301-D0544F01A004}" dt="2021-11-01T16:51:01.452" v="6417"/>
          <ac:cxnSpMkLst>
            <pc:docMk/>
            <pc:sldMk cId="215874147" sldId="287"/>
            <ac:cxnSpMk id="8" creationId="{6EAFBC85-0E98-4543-9229-4517B6FEEF7F}"/>
          </ac:cxnSpMkLst>
        </pc:cxnChg>
        <pc:cxnChg chg="mod">
          <ac:chgData name="Young, Benjamin" userId="7da6a715-4f12-493f-adfa-98c8e70e7c1f" providerId="ADAL" clId="{A43D6E4F-1060-47FA-A301-D0544F01A004}" dt="2021-11-01T16:51:01.452" v="6417"/>
          <ac:cxnSpMkLst>
            <pc:docMk/>
            <pc:sldMk cId="215874147" sldId="287"/>
            <ac:cxnSpMk id="9" creationId="{F4ECEF92-AD2A-4862-97FD-A24537C36488}"/>
          </ac:cxnSpMkLst>
        </pc:cxnChg>
        <pc:cxnChg chg="mod">
          <ac:chgData name="Young, Benjamin" userId="7da6a715-4f12-493f-adfa-98c8e70e7c1f" providerId="ADAL" clId="{A43D6E4F-1060-47FA-A301-D0544F01A004}" dt="2021-11-01T16:51:01.452" v="6417"/>
          <ac:cxnSpMkLst>
            <pc:docMk/>
            <pc:sldMk cId="215874147" sldId="287"/>
            <ac:cxnSpMk id="10" creationId="{3ABD5C18-4979-48E6-AF78-3678C46F99E3}"/>
          </ac:cxnSpMkLst>
        </pc:cxnChg>
        <pc:cxnChg chg="mod">
          <ac:chgData name="Young, Benjamin" userId="7da6a715-4f12-493f-adfa-98c8e70e7c1f" providerId="ADAL" clId="{A43D6E4F-1060-47FA-A301-D0544F01A004}" dt="2021-11-01T16:51:01.452" v="6417"/>
          <ac:cxnSpMkLst>
            <pc:docMk/>
            <pc:sldMk cId="215874147" sldId="287"/>
            <ac:cxnSpMk id="16" creationId="{4E96F2C7-3B83-4E21-B9A2-65937391A3C6}"/>
          </ac:cxnSpMkLst>
        </pc:cxnChg>
        <pc:cxnChg chg="mod">
          <ac:chgData name="Young, Benjamin" userId="7da6a715-4f12-493f-adfa-98c8e70e7c1f" providerId="ADAL" clId="{A43D6E4F-1060-47FA-A301-D0544F01A004}" dt="2021-11-01T16:51:27.506" v="6501"/>
          <ac:cxnSpMkLst>
            <pc:docMk/>
            <pc:sldMk cId="215874147" sldId="287"/>
            <ac:cxnSpMk id="26" creationId="{876B088D-2827-4CB7-8DB3-FF163FC62EF5}"/>
          </ac:cxnSpMkLst>
        </pc:cxnChg>
        <pc:cxnChg chg="mod">
          <ac:chgData name="Young, Benjamin" userId="7da6a715-4f12-493f-adfa-98c8e70e7c1f" providerId="ADAL" clId="{A43D6E4F-1060-47FA-A301-D0544F01A004}" dt="2021-11-01T16:51:27.506" v="6501"/>
          <ac:cxnSpMkLst>
            <pc:docMk/>
            <pc:sldMk cId="215874147" sldId="287"/>
            <ac:cxnSpMk id="27" creationId="{E374BDB3-9C64-473D-82B4-15B7840BB274}"/>
          </ac:cxnSpMkLst>
        </pc:cxnChg>
        <pc:cxnChg chg="mod">
          <ac:chgData name="Young, Benjamin" userId="7da6a715-4f12-493f-adfa-98c8e70e7c1f" providerId="ADAL" clId="{A43D6E4F-1060-47FA-A301-D0544F01A004}" dt="2021-11-01T16:51:27.506" v="6501"/>
          <ac:cxnSpMkLst>
            <pc:docMk/>
            <pc:sldMk cId="215874147" sldId="287"/>
            <ac:cxnSpMk id="28" creationId="{E4AA4456-3B65-46DD-B88E-245EA397F3F7}"/>
          </ac:cxnSpMkLst>
        </pc:cxnChg>
        <pc:cxnChg chg="mod">
          <ac:chgData name="Young, Benjamin" userId="7da6a715-4f12-493f-adfa-98c8e70e7c1f" providerId="ADAL" clId="{A43D6E4F-1060-47FA-A301-D0544F01A004}" dt="2021-11-01T16:51:27.506" v="6501"/>
          <ac:cxnSpMkLst>
            <pc:docMk/>
            <pc:sldMk cId="215874147" sldId="287"/>
            <ac:cxnSpMk id="29" creationId="{171ADE8C-8B91-4080-8043-280615812E01}"/>
          </ac:cxnSpMkLst>
        </pc:cxnChg>
        <pc:cxnChg chg="mod">
          <ac:chgData name="Young, Benjamin" userId="7da6a715-4f12-493f-adfa-98c8e70e7c1f" providerId="ADAL" clId="{A43D6E4F-1060-47FA-A301-D0544F01A004}" dt="2021-11-01T16:51:27.506" v="6501"/>
          <ac:cxnSpMkLst>
            <pc:docMk/>
            <pc:sldMk cId="215874147" sldId="287"/>
            <ac:cxnSpMk id="30" creationId="{78493460-890E-43F3-BE54-5F819E76F665}"/>
          </ac:cxnSpMkLst>
        </pc:cxnChg>
        <pc:cxnChg chg="mod">
          <ac:chgData name="Young, Benjamin" userId="7da6a715-4f12-493f-adfa-98c8e70e7c1f" providerId="ADAL" clId="{A43D6E4F-1060-47FA-A301-D0544F01A004}" dt="2021-11-01T16:51:27.506" v="6501"/>
          <ac:cxnSpMkLst>
            <pc:docMk/>
            <pc:sldMk cId="215874147" sldId="287"/>
            <ac:cxnSpMk id="36" creationId="{116C8456-A21D-4E5F-AEBC-85630E9ED8A8}"/>
          </ac:cxnSpMkLst>
        </pc:cxnChg>
        <pc:cxnChg chg="mod">
          <ac:chgData name="Young, Benjamin" userId="7da6a715-4f12-493f-adfa-98c8e70e7c1f" providerId="ADAL" clId="{A43D6E4F-1060-47FA-A301-D0544F01A004}" dt="2021-11-01T16:51:36.222" v="6503"/>
          <ac:cxnSpMkLst>
            <pc:docMk/>
            <pc:sldMk cId="215874147" sldId="287"/>
            <ac:cxnSpMk id="46" creationId="{17DFF7C8-1406-4B71-ABF2-8C9631ACB9FA}"/>
          </ac:cxnSpMkLst>
        </pc:cxnChg>
        <pc:cxnChg chg="mod">
          <ac:chgData name="Young, Benjamin" userId="7da6a715-4f12-493f-adfa-98c8e70e7c1f" providerId="ADAL" clId="{A43D6E4F-1060-47FA-A301-D0544F01A004}" dt="2021-11-01T16:51:36.222" v="6503"/>
          <ac:cxnSpMkLst>
            <pc:docMk/>
            <pc:sldMk cId="215874147" sldId="287"/>
            <ac:cxnSpMk id="47" creationId="{2698FD7B-37C7-48B9-89FE-B5896B350FC6}"/>
          </ac:cxnSpMkLst>
        </pc:cxnChg>
        <pc:cxnChg chg="mod">
          <ac:chgData name="Young, Benjamin" userId="7da6a715-4f12-493f-adfa-98c8e70e7c1f" providerId="ADAL" clId="{A43D6E4F-1060-47FA-A301-D0544F01A004}" dt="2021-11-01T16:51:36.222" v="6503"/>
          <ac:cxnSpMkLst>
            <pc:docMk/>
            <pc:sldMk cId="215874147" sldId="287"/>
            <ac:cxnSpMk id="48" creationId="{C9769A49-EB50-4816-82E9-D057F9C5A457}"/>
          </ac:cxnSpMkLst>
        </pc:cxnChg>
        <pc:cxnChg chg="mod">
          <ac:chgData name="Young, Benjamin" userId="7da6a715-4f12-493f-adfa-98c8e70e7c1f" providerId="ADAL" clId="{A43D6E4F-1060-47FA-A301-D0544F01A004}" dt="2021-11-01T16:51:36.222" v="6503"/>
          <ac:cxnSpMkLst>
            <pc:docMk/>
            <pc:sldMk cId="215874147" sldId="287"/>
            <ac:cxnSpMk id="49" creationId="{E39E0E4A-A14D-4E9A-9F7D-61D69C4F208C}"/>
          </ac:cxnSpMkLst>
        </pc:cxnChg>
        <pc:cxnChg chg="mod">
          <ac:chgData name="Young, Benjamin" userId="7da6a715-4f12-493f-adfa-98c8e70e7c1f" providerId="ADAL" clId="{A43D6E4F-1060-47FA-A301-D0544F01A004}" dt="2021-11-01T16:51:36.222" v="6503"/>
          <ac:cxnSpMkLst>
            <pc:docMk/>
            <pc:sldMk cId="215874147" sldId="287"/>
            <ac:cxnSpMk id="50" creationId="{B515E921-ECEF-471A-8AC1-FA1554A7FEFD}"/>
          </ac:cxnSpMkLst>
        </pc:cxnChg>
        <pc:cxnChg chg="mod">
          <ac:chgData name="Young, Benjamin" userId="7da6a715-4f12-493f-adfa-98c8e70e7c1f" providerId="ADAL" clId="{A43D6E4F-1060-47FA-A301-D0544F01A004}" dt="2021-11-01T16:51:36.222" v="6503"/>
          <ac:cxnSpMkLst>
            <pc:docMk/>
            <pc:sldMk cId="215874147" sldId="287"/>
            <ac:cxnSpMk id="56" creationId="{3EF2F95B-7C44-422A-A9F6-867B0335ED18}"/>
          </ac:cxnSpMkLst>
        </pc:cxnChg>
        <pc:cxnChg chg="mod">
          <ac:chgData name="Young, Benjamin" userId="7da6a715-4f12-493f-adfa-98c8e70e7c1f" providerId="ADAL" clId="{A43D6E4F-1060-47FA-A301-D0544F01A004}" dt="2021-11-01T16:51:36.222" v="6503"/>
          <ac:cxnSpMkLst>
            <pc:docMk/>
            <pc:sldMk cId="215874147" sldId="287"/>
            <ac:cxnSpMk id="64" creationId="{83AA9F09-6C1C-49F0-A2DD-0F3511A697FE}"/>
          </ac:cxnSpMkLst>
        </pc:cxnChg>
      </pc:sldChg>
      <pc:sldChg chg="addSp modSp new mod modAnim">
        <pc:chgData name="Young, Benjamin" userId="7da6a715-4f12-493f-adfa-98c8e70e7c1f" providerId="ADAL" clId="{A43D6E4F-1060-47FA-A301-D0544F01A004}" dt="2021-11-01T16:53:20.105" v="6739" actId="1076"/>
        <pc:sldMkLst>
          <pc:docMk/>
          <pc:sldMk cId="2239814256" sldId="288"/>
        </pc:sldMkLst>
        <pc:spChg chg="mod">
          <ac:chgData name="Young, Benjamin" userId="7da6a715-4f12-493f-adfa-98c8e70e7c1f" providerId="ADAL" clId="{A43D6E4F-1060-47FA-A301-D0544F01A004}" dt="2021-11-01T16:52:01.960" v="6534" actId="20577"/>
          <ac:spMkLst>
            <pc:docMk/>
            <pc:sldMk cId="2239814256" sldId="288"/>
            <ac:spMk id="2" creationId="{CB5FD62E-05AD-4B55-8C8E-A791B9B7490D}"/>
          </ac:spMkLst>
        </pc:spChg>
        <pc:spChg chg="mod">
          <ac:chgData name="Young, Benjamin" userId="7da6a715-4f12-493f-adfa-98c8e70e7c1f" providerId="ADAL" clId="{A43D6E4F-1060-47FA-A301-D0544F01A004}" dt="2021-11-01T16:53:10.118" v="6736" actId="20577"/>
          <ac:spMkLst>
            <pc:docMk/>
            <pc:sldMk cId="2239814256" sldId="288"/>
            <ac:spMk id="3" creationId="{6207E45D-D203-4B7A-B0FA-28AE35DD2786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5" creationId="{9B6FB884-DA89-4720-A975-02C04DED3E6B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1" creationId="{1224FBE6-F48E-4D61-8DFF-92556AD4E5CC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2" creationId="{5141E1D0-7AD1-4A1A-978F-34758959BD17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3" creationId="{DBC35816-5E37-42E6-8CF8-361E46C4B3F2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4" creationId="{F2F2006A-6025-4BFC-A7D1-762C8F54337B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5" creationId="{269AF06B-6135-4DF9-97F1-EDC25078B09C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7" creationId="{A66B9EF6-95D5-4E43-80B6-D73F83229BDD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8" creationId="{8530D333-6E3D-40DC-A69E-3AC8AF377A9C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19" creationId="{D8AA8520-CB8D-4A40-9BE1-1269286FA9E3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20" creationId="{9C4D35F2-B828-4607-8339-8276C6F20C9A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21" creationId="{1EEAA8FB-66F0-4CD0-BE59-364094C633DD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22" creationId="{DEFC093B-E60C-4E54-BEAD-E0E9443DF9E3}"/>
          </ac:spMkLst>
        </pc:spChg>
        <pc:spChg chg="mod">
          <ac:chgData name="Young, Benjamin" userId="7da6a715-4f12-493f-adfa-98c8e70e7c1f" providerId="ADAL" clId="{A43D6E4F-1060-47FA-A301-D0544F01A004}" dt="2021-11-01T16:52:44.180" v="6693"/>
          <ac:spMkLst>
            <pc:docMk/>
            <pc:sldMk cId="2239814256" sldId="288"/>
            <ac:spMk id="23" creationId="{AF13F535-9853-4264-AB4A-187E981E7E2D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25" creationId="{793AB50B-7B79-498B-8AA2-7C0CF399A9EC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1" creationId="{ED469EDD-71C0-4EF4-9E52-35C9BA1A7505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2" creationId="{E324EF77-2332-438A-B100-B54D9F393610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3" creationId="{D063454F-1D29-4885-BADF-00AA9DEF2B4F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4" creationId="{9E2E1501-0F6B-4723-9CB5-C5EFAD266DDE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5" creationId="{7CFBEA6F-3F80-4F97-BEF6-EA891D702B8F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7" creationId="{D5EF4434-A082-4119-9830-D83B905B1581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8" creationId="{E7E1252E-6870-46DD-B3AE-4F386289BCF8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39" creationId="{0AB9F6A5-02B0-4932-8506-D930E8446728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40" creationId="{3C6BCB35-4F65-43C5-9544-DF2E6807FCAE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41" creationId="{8582E4AF-EE31-4551-9D5E-0B7445F8EDF2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42" creationId="{E473701D-CF88-4E9B-BE63-F98B3520A435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43" creationId="{82A9E322-AB66-4DCD-9A8B-B60BB852E0A2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45" creationId="{7DED3A1F-EC82-4321-A664-A24EE712073F}"/>
          </ac:spMkLst>
        </pc:spChg>
        <pc:spChg chg="mod">
          <ac:chgData name="Young, Benjamin" userId="7da6a715-4f12-493f-adfa-98c8e70e7c1f" providerId="ADAL" clId="{A43D6E4F-1060-47FA-A301-D0544F01A004}" dt="2021-11-01T16:53:16.833" v="6738"/>
          <ac:spMkLst>
            <pc:docMk/>
            <pc:sldMk cId="2239814256" sldId="288"/>
            <ac:spMk id="46" creationId="{3E35E7A4-9155-4DBD-9508-65CF07A12C9C}"/>
          </ac:spMkLst>
        </pc:spChg>
        <pc:grpChg chg="add mod">
          <ac:chgData name="Young, Benjamin" userId="7da6a715-4f12-493f-adfa-98c8e70e7c1f" providerId="ADAL" clId="{A43D6E4F-1060-47FA-A301-D0544F01A004}" dt="2021-11-01T16:53:14.049" v="6737" actId="1076"/>
          <ac:grpSpMkLst>
            <pc:docMk/>
            <pc:sldMk cId="2239814256" sldId="288"/>
            <ac:grpSpMk id="4" creationId="{7F1DB81E-7DFA-435C-9E26-BDAB5A976125}"/>
          </ac:grpSpMkLst>
        </pc:grpChg>
        <pc:grpChg chg="add mod">
          <ac:chgData name="Young, Benjamin" userId="7da6a715-4f12-493f-adfa-98c8e70e7c1f" providerId="ADAL" clId="{A43D6E4F-1060-47FA-A301-D0544F01A004}" dt="2021-11-01T16:53:20.105" v="6739" actId="1076"/>
          <ac:grpSpMkLst>
            <pc:docMk/>
            <pc:sldMk cId="2239814256" sldId="288"/>
            <ac:grpSpMk id="24" creationId="{FD391194-11F8-4C56-B6E4-C66FE625F89F}"/>
          </ac:grpSpMkLst>
        </pc:grpChg>
        <pc:cxnChg chg="mod">
          <ac:chgData name="Young, Benjamin" userId="7da6a715-4f12-493f-adfa-98c8e70e7c1f" providerId="ADAL" clId="{A43D6E4F-1060-47FA-A301-D0544F01A004}" dt="2021-11-01T16:52:44.180" v="6693"/>
          <ac:cxnSpMkLst>
            <pc:docMk/>
            <pc:sldMk cId="2239814256" sldId="288"/>
            <ac:cxnSpMk id="6" creationId="{04919A47-74F6-4E36-8118-E8599892FE17}"/>
          </ac:cxnSpMkLst>
        </pc:cxnChg>
        <pc:cxnChg chg="mod">
          <ac:chgData name="Young, Benjamin" userId="7da6a715-4f12-493f-adfa-98c8e70e7c1f" providerId="ADAL" clId="{A43D6E4F-1060-47FA-A301-D0544F01A004}" dt="2021-11-01T16:52:44.180" v="6693"/>
          <ac:cxnSpMkLst>
            <pc:docMk/>
            <pc:sldMk cId="2239814256" sldId="288"/>
            <ac:cxnSpMk id="7" creationId="{8309A1A3-0F54-4A7A-8FEF-4CC5F096C0DC}"/>
          </ac:cxnSpMkLst>
        </pc:cxnChg>
        <pc:cxnChg chg="mod">
          <ac:chgData name="Young, Benjamin" userId="7da6a715-4f12-493f-adfa-98c8e70e7c1f" providerId="ADAL" clId="{A43D6E4F-1060-47FA-A301-D0544F01A004}" dt="2021-11-01T16:52:44.180" v="6693"/>
          <ac:cxnSpMkLst>
            <pc:docMk/>
            <pc:sldMk cId="2239814256" sldId="288"/>
            <ac:cxnSpMk id="8" creationId="{62D61B07-BC2B-4BA8-8F08-FC4080209908}"/>
          </ac:cxnSpMkLst>
        </pc:cxnChg>
        <pc:cxnChg chg="mod">
          <ac:chgData name="Young, Benjamin" userId="7da6a715-4f12-493f-adfa-98c8e70e7c1f" providerId="ADAL" clId="{A43D6E4F-1060-47FA-A301-D0544F01A004}" dt="2021-11-01T16:52:44.180" v="6693"/>
          <ac:cxnSpMkLst>
            <pc:docMk/>
            <pc:sldMk cId="2239814256" sldId="288"/>
            <ac:cxnSpMk id="9" creationId="{C15ACD3D-2224-4163-8664-67479AC9DF01}"/>
          </ac:cxnSpMkLst>
        </pc:cxnChg>
        <pc:cxnChg chg="mod">
          <ac:chgData name="Young, Benjamin" userId="7da6a715-4f12-493f-adfa-98c8e70e7c1f" providerId="ADAL" clId="{A43D6E4F-1060-47FA-A301-D0544F01A004}" dt="2021-11-01T16:52:44.180" v="6693"/>
          <ac:cxnSpMkLst>
            <pc:docMk/>
            <pc:sldMk cId="2239814256" sldId="288"/>
            <ac:cxnSpMk id="10" creationId="{BA329E17-9648-40AB-8E1B-D675179D56E5}"/>
          </ac:cxnSpMkLst>
        </pc:cxnChg>
        <pc:cxnChg chg="mod">
          <ac:chgData name="Young, Benjamin" userId="7da6a715-4f12-493f-adfa-98c8e70e7c1f" providerId="ADAL" clId="{A43D6E4F-1060-47FA-A301-D0544F01A004}" dt="2021-11-01T16:52:44.180" v="6693"/>
          <ac:cxnSpMkLst>
            <pc:docMk/>
            <pc:sldMk cId="2239814256" sldId="288"/>
            <ac:cxnSpMk id="16" creationId="{B770E5C8-6328-4A13-881C-EA1E901463F6}"/>
          </ac:cxnSpMkLst>
        </pc:cxnChg>
        <pc:cxnChg chg="mod">
          <ac:chgData name="Young, Benjamin" userId="7da6a715-4f12-493f-adfa-98c8e70e7c1f" providerId="ADAL" clId="{A43D6E4F-1060-47FA-A301-D0544F01A004}" dt="2021-11-01T16:53:16.833" v="6738"/>
          <ac:cxnSpMkLst>
            <pc:docMk/>
            <pc:sldMk cId="2239814256" sldId="288"/>
            <ac:cxnSpMk id="26" creationId="{00B64203-BDAA-46A0-88D9-8C39BE457EEB}"/>
          </ac:cxnSpMkLst>
        </pc:cxnChg>
        <pc:cxnChg chg="mod">
          <ac:chgData name="Young, Benjamin" userId="7da6a715-4f12-493f-adfa-98c8e70e7c1f" providerId="ADAL" clId="{A43D6E4F-1060-47FA-A301-D0544F01A004}" dt="2021-11-01T16:53:16.833" v="6738"/>
          <ac:cxnSpMkLst>
            <pc:docMk/>
            <pc:sldMk cId="2239814256" sldId="288"/>
            <ac:cxnSpMk id="27" creationId="{CD06A572-6604-487E-B9AD-A949B875FA09}"/>
          </ac:cxnSpMkLst>
        </pc:cxnChg>
        <pc:cxnChg chg="mod">
          <ac:chgData name="Young, Benjamin" userId="7da6a715-4f12-493f-adfa-98c8e70e7c1f" providerId="ADAL" clId="{A43D6E4F-1060-47FA-A301-D0544F01A004}" dt="2021-11-01T16:53:16.833" v="6738"/>
          <ac:cxnSpMkLst>
            <pc:docMk/>
            <pc:sldMk cId="2239814256" sldId="288"/>
            <ac:cxnSpMk id="28" creationId="{7C0684D3-A9F3-47B7-965D-68AADEA72E59}"/>
          </ac:cxnSpMkLst>
        </pc:cxnChg>
        <pc:cxnChg chg="mod">
          <ac:chgData name="Young, Benjamin" userId="7da6a715-4f12-493f-adfa-98c8e70e7c1f" providerId="ADAL" clId="{A43D6E4F-1060-47FA-A301-D0544F01A004}" dt="2021-11-01T16:53:16.833" v="6738"/>
          <ac:cxnSpMkLst>
            <pc:docMk/>
            <pc:sldMk cId="2239814256" sldId="288"/>
            <ac:cxnSpMk id="29" creationId="{80A0D633-383E-4FB5-813C-6CD4A5D3012F}"/>
          </ac:cxnSpMkLst>
        </pc:cxnChg>
        <pc:cxnChg chg="mod">
          <ac:chgData name="Young, Benjamin" userId="7da6a715-4f12-493f-adfa-98c8e70e7c1f" providerId="ADAL" clId="{A43D6E4F-1060-47FA-A301-D0544F01A004}" dt="2021-11-01T16:53:16.833" v="6738"/>
          <ac:cxnSpMkLst>
            <pc:docMk/>
            <pc:sldMk cId="2239814256" sldId="288"/>
            <ac:cxnSpMk id="30" creationId="{F1692B02-C203-4AC2-A68F-4BB959DA9272}"/>
          </ac:cxnSpMkLst>
        </pc:cxnChg>
        <pc:cxnChg chg="mod">
          <ac:chgData name="Young, Benjamin" userId="7da6a715-4f12-493f-adfa-98c8e70e7c1f" providerId="ADAL" clId="{A43D6E4F-1060-47FA-A301-D0544F01A004}" dt="2021-11-01T16:53:16.833" v="6738"/>
          <ac:cxnSpMkLst>
            <pc:docMk/>
            <pc:sldMk cId="2239814256" sldId="288"/>
            <ac:cxnSpMk id="36" creationId="{41C37D6B-472E-40EA-9853-ABCAAF3E34C2}"/>
          </ac:cxnSpMkLst>
        </pc:cxnChg>
        <pc:cxnChg chg="mod">
          <ac:chgData name="Young, Benjamin" userId="7da6a715-4f12-493f-adfa-98c8e70e7c1f" providerId="ADAL" clId="{A43D6E4F-1060-47FA-A301-D0544F01A004}" dt="2021-11-01T16:53:16.833" v="6738"/>
          <ac:cxnSpMkLst>
            <pc:docMk/>
            <pc:sldMk cId="2239814256" sldId="288"/>
            <ac:cxnSpMk id="44" creationId="{14B11CF6-D992-43B3-AAF5-0F70A1C9540F}"/>
          </ac:cxnSpMkLst>
        </pc:cxnChg>
      </pc:sldChg>
      <pc:sldChg chg="modSp new mod">
        <pc:chgData name="Young, Benjamin" userId="7da6a715-4f12-493f-adfa-98c8e70e7c1f" providerId="ADAL" clId="{A43D6E4F-1060-47FA-A301-D0544F01A004}" dt="2021-11-01T16:58:14.975" v="6997" actId="20577"/>
        <pc:sldMkLst>
          <pc:docMk/>
          <pc:sldMk cId="1029102994" sldId="289"/>
        </pc:sldMkLst>
        <pc:spChg chg="mod">
          <ac:chgData name="Young, Benjamin" userId="7da6a715-4f12-493f-adfa-98c8e70e7c1f" providerId="ADAL" clId="{A43D6E4F-1060-47FA-A301-D0544F01A004}" dt="2021-11-01T16:57:16.390" v="6747" actId="20577"/>
          <ac:spMkLst>
            <pc:docMk/>
            <pc:sldMk cId="1029102994" sldId="289"/>
            <ac:spMk id="2" creationId="{A040801E-25C5-496D-A772-AD1640486987}"/>
          </ac:spMkLst>
        </pc:spChg>
        <pc:spChg chg="mod">
          <ac:chgData name="Young, Benjamin" userId="7da6a715-4f12-493f-adfa-98c8e70e7c1f" providerId="ADAL" clId="{A43D6E4F-1060-47FA-A301-D0544F01A004}" dt="2021-11-01T16:58:14.975" v="6997" actId="20577"/>
          <ac:spMkLst>
            <pc:docMk/>
            <pc:sldMk cId="1029102994" sldId="289"/>
            <ac:spMk id="3" creationId="{02EC1DAF-D286-492A-BF3B-506F8CF3C200}"/>
          </ac:spMkLst>
        </pc:spChg>
      </pc:sldChg>
    </pc:docChg>
  </pc:docChgLst>
  <pc:docChgLst>
    <pc:chgData name="Young, Benjamin" userId="7da6a715-4f12-493f-adfa-98c8e70e7c1f" providerId="ADAL" clId="{564083A1-B183-4038-BDC6-E66781007165}"/>
    <pc:docChg chg="undo custSel addSld delSld modSld">
      <pc:chgData name="Young, Benjamin" userId="7da6a715-4f12-493f-adfa-98c8e70e7c1f" providerId="ADAL" clId="{564083A1-B183-4038-BDC6-E66781007165}" dt="2021-11-01T19:54:45.525" v="3126" actId="20577"/>
      <pc:docMkLst>
        <pc:docMk/>
      </pc:docMkLst>
      <pc:sldChg chg="modSp new mod">
        <pc:chgData name="Young, Benjamin" userId="7da6a715-4f12-493f-adfa-98c8e70e7c1f" providerId="ADAL" clId="{564083A1-B183-4038-BDC6-E66781007165}" dt="2021-10-28T22:04:40.114" v="83" actId="20577"/>
        <pc:sldMkLst>
          <pc:docMk/>
          <pc:sldMk cId="3431346867" sldId="259"/>
        </pc:sldMkLst>
        <pc:spChg chg="mod">
          <ac:chgData name="Young, Benjamin" userId="7da6a715-4f12-493f-adfa-98c8e70e7c1f" providerId="ADAL" clId="{564083A1-B183-4038-BDC6-E66781007165}" dt="2021-10-28T22:04:29.549" v="17" actId="20577"/>
          <ac:spMkLst>
            <pc:docMk/>
            <pc:sldMk cId="3431346867" sldId="259"/>
            <ac:spMk id="2" creationId="{DC2C78E6-0671-4EB3-A774-6CDAB86F7281}"/>
          </ac:spMkLst>
        </pc:spChg>
        <pc:spChg chg="mod">
          <ac:chgData name="Young, Benjamin" userId="7da6a715-4f12-493f-adfa-98c8e70e7c1f" providerId="ADAL" clId="{564083A1-B183-4038-BDC6-E66781007165}" dt="2021-10-28T22:04:40.114" v="83" actId="20577"/>
          <ac:spMkLst>
            <pc:docMk/>
            <pc:sldMk cId="3431346867" sldId="259"/>
            <ac:spMk id="3" creationId="{6713CD47-0D56-44A1-83B2-98891181262A}"/>
          </ac:spMkLst>
        </pc:spChg>
      </pc:sldChg>
      <pc:sldChg chg="modSp new mod">
        <pc:chgData name="Young, Benjamin" userId="7da6a715-4f12-493f-adfa-98c8e70e7c1f" providerId="ADAL" clId="{564083A1-B183-4038-BDC6-E66781007165}" dt="2021-10-28T22:18:12.687" v="401" actId="20577"/>
        <pc:sldMkLst>
          <pc:docMk/>
          <pc:sldMk cId="3483956434" sldId="260"/>
        </pc:sldMkLst>
        <pc:spChg chg="mod">
          <ac:chgData name="Young, Benjamin" userId="7da6a715-4f12-493f-adfa-98c8e70e7c1f" providerId="ADAL" clId="{564083A1-B183-4038-BDC6-E66781007165}" dt="2021-10-28T22:15:42.889" v="95" actId="20577"/>
          <ac:spMkLst>
            <pc:docMk/>
            <pc:sldMk cId="3483956434" sldId="260"/>
            <ac:spMk id="2" creationId="{2B68DE7B-797B-4044-BD78-C32C079AEC91}"/>
          </ac:spMkLst>
        </pc:spChg>
        <pc:spChg chg="mod">
          <ac:chgData name="Young, Benjamin" userId="7da6a715-4f12-493f-adfa-98c8e70e7c1f" providerId="ADAL" clId="{564083A1-B183-4038-BDC6-E66781007165}" dt="2021-10-28T22:18:12.687" v="401" actId="20577"/>
          <ac:spMkLst>
            <pc:docMk/>
            <pc:sldMk cId="3483956434" sldId="260"/>
            <ac:spMk id="3" creationId="{B0A3100C-CF34-40BF-943B-9D36B493AD5C}"/>
          </ac:spMkLst>
        </pc:spChg>
      </pc:sldChg>
      <pc:sldChg chg="new del">
        <pc:chgData name="Young, Benjamin" userId="7da6a715-4f12-493f-adfa-98c8e70e7c1f" providerId="ADAL" clId="{564083A1-B183-4038-BDC6-E66781007165}" dt="2021-10-28T22:18:24.724" v="403" actId="47"/>
        <pc:sldMkLst>
          <pc:docMk/>
          <pc:sldMk cId="1094552359" sldId="261"/>
        </pc:sldMkLst>
      </pc:sldChg>
      <pc:sldChg chg="modSp new mod">
        <pc:chgData name="Young, Benjamin" userId="7da6a715-4f12-493f-adfa-98c8e70e7c1f" providerId="ADAL" clId="{564083A1-B183-4038-BDC6-E66781007165}" dt="2021-10-28T22:20:49.294" v="636" actId="20577"/>
        <pc:sldMkLst>
          <pc:docMk/>
          <pc:sldMk cId="1464682566" sldId="261"/>
        </pc:sldMkLst>
        <pc:spChg chg="mod">
          <ac:chgData name="Young, Benjamin" userId="7da6a715-4f12-493f-adfa-98c8e70e7c1f" providerId="ADAL" clId="{564083A1-B183-4038-BDC6-E66781007165}" dt="2021-10-28T22:18:28.932" v="411" actId="20577"/>
          <ac:spMkLst>
            <pc:docMk/>
            <pc:sldMk cId="1464682566" sldId="261"/>
            <ac:spMk id="2" creationId="{C167A73A-3390-459C-A8B4-06465AD74F72}"/>
          </ac:spMkLst>
        </pc:spChg>
        <pc:spChg chg="mod">
          <ac:chgData name="Young, Benjamin" userId="7da6a715-4f12-493f-adfa-98c8e70e7c1f" providerId="ADAL" clId="{564083A1-B183-4038-BDC6-E66781007165}" dt="2021-10-28T22:20:49.294" v="636" actId="20577"/>
          <ac:spMkLst>
            <pc:docMk/>
            <pc:sldMk cId="1464682566" sldId="261"/>
            <ac:spMk id="3" creationId="{FDD430F7-B78B-4DA5-A91B-73A56AD639D7}"/>
          </ac:spMkLst>
        </pc:spChg>
      </pc:sldChg>
      <pc:sldChg chg="addSp modSp new mod modAnim">
        <pc:chgData name="Young, Benjamin" userId="7da6a715-4f12-493f-adfa-98c8e70e7c1f" providerId="ADAL" clId="{564083A1-B183-4038-BDC6-E66781007165}" dt="2021-10-28T22:23:22.717" v="825" actId="20577"/>
        <pc:sldMkLst>
          <pc:docMk/>
          <pc:sldMk cId="1008401729" sldId="262"/>
        </pc:sldMkLst>
        <pc:spChg chg="mod">
          <ac:chgData name="Young, Benjamin" userId="7da6a715-4f12-493f-adfa-98c8e70e7c1f" providerId="ADAL" clId="{564083A1-B183-4038-BDC6-E66781007165}" dt="2021-10-28T22:20:54.268" v="647" actId="20577"/>
          <ac:spMkLst>
            <pc:docMk/>
            <pc:sldMk cId="1008401729" sldId="262"/>
            <ac:spMk id="2" creationId="{8D2E6194-517B-4AC7-B970-24DF51662AA1}"/>
          </ac:spMkLst>
        </pc:spChg>
        <pc:spChg chg="mod">
          <ac:chgData name="Young, Benjamin" userId="7da6a715-4f12-493f-adfa-98c8e70e7c1f" providerId="ADAL" clId="{564083A1-B183-4038-BDC6-E66781007165}" dt="2021-10-28T22:23:22.717" v="825" actId="20577"/>
          <ac:spMkLst>
            <pc:docMk/>
            <pc:sldMk cId="1008401729" sldId="262"/>
            <ac:spMk id="3" creationId="{7F2E306E-B1D4-41AD-BC22-644E1F8461C6}"/>
          </ac:spMkLst>
        </pc:spChg>
        <pc:spChg chg="mod">
          <ac:chgData name="Young, Benjamin" userId="7da6a715-4f12-493f-adfa-98c8e70e7c1f" providerId="ADAL" clId="{564083A1-B183-4038-BDC6-E66781007165}" dt="2021-10-28T22:21:45.310" v="706"/>
          <ac:spMkLst>
            <pc:docMk/>
            <pc:sldMk cId="1008401729" sldId="262"/>
            <ac:spMk id="6" creationId="{7D6CEC2A-A826-441D-A8E1-35794420E355}"/>
          </ac:spMkLst>
        </pc:spChg>
        <pc:spChg chg="mod">
          <ac:chgData name="Young, Benjamin" userId="7da6a715-4f12-493f-adfa-98c8e70e7c1f" providerId="ADAL" clId="{564083A1-B183-4038-BDC6-E66781007165}" dt="2021-10-28T22:21:45.310" v="706"/>
          <ac:spMkLst>
            <pc:docMk/>
            <pc:sldMk cId="1008401729" sldId="262"/>
            <ac:spMk id="7" creationId="{14B02A1E-4FAF-4AAA-AB93-25408D062C71}"/>
          </ac:spMkLst>
        </pc:spChg>
        <pc:spChg chg="mod">
          <ac:chgData name="Young, Benjamin" userId="7da6a715-4f12-493f-adfa-98c8e70e7c1f" providerId="ADAL" clId="{564083A1-B183-4038-BDC6-E66781007165}" dt="2021-10-28T22:21:45.310" v="706"/>
          <ac:spMkLst>
            <pc:docMk/>
            <pc:sldMk cId="1008401729" sldId="262"/>
            <ac:spMk id="8" creationId="{1E8F5551-EBA7-4845-A2C2-BB34D0BEE24A}"/>
          </ac:spMkLst>
        </pc:spChg>
        <pc:spChg chg="mod">
          <ac:chgData name="Young, Benjamin" userId="7da6a715-4f12-493f-adfa-98c8e70e7c1f" providerId="ADAL" clId="{564083A1-B183-4038-BDC6-E66781007165}" dt="2021-10-28T22:21:45.310" v="706"/>
          <ac:spMkLst>
            <pc:docMk/>
            <pc:sldMk cId="1008401729" sldId="262"/>
            <ac:spMk id="9" creationId="{136E2F81-7270-420E-A555-4E5B588F43A5}"/>
          </ac:spMkLst>
        </pc:spChg>
        <pc:grpChg chg="add mod">
          <ac:chgData name="Young, Benjamin" userId="7da6a715-4f12-493f-adfa-98c8e70e7c1f" providerId="ADAL" clId="{564083A1-B183-4038-BDC6-E66781007165}" dt="2021-10-28T22:21:49.127" v="707" actId="1076"/>
          <ac:grpSpMkLst>
            <pc:docMk/>
            <pc:sldMk cId="1008401729" sldId="262"/>
            <ac:grpSpMk id="4" creationId="{420FBB50-E0C0-4214-8ADA-0B40E4006210}"/>
          </ac:grpSpMkLst>
        </pc:grpChg>
        <pc:grpChg chg="mod">
          <ac:chgData name="Young, Benjamin" userId="7da6a715-4f12-493f-adfa-98c8e70e7c1f" providerId="ADAL" clId="{564083A1-B183-4038-BDC6-E66781007165}" dt="2021-10-28T22:21:45.310" v="706"/>
          <ac:grpSpMkLst>
            <pc:docMk/>
            <pc:sldMk cId="1008401729" sldId="262"/>
            <ac:grpSpMk id="5" creationId="{AFB637C4-1436-418B-B138-3AD71F8638FD}"/>
          </ac:grpSpMkLst>
        </pc:grpChg>
        <pc:graphicFrameChg chg="add mod modGraphic">
          <ac:chgData name="Young, Benjamin" userId="7da6a715-4f12-493f-adfa-98c8e70e7c1f" providerId="ADAL" clId="{564083A1-B183-4038-BDC6-E66781007165}" dt="2021-10-28T22:22:48.727" v="752" actId="1076"/>
          <ac:graphicFrameMkLst>
            <pc:docMk/>
            <pc:sldMk cId="1008401729" sldId="262"/>
            <ac:graphicFrameMk id="12" creationId="{ABE7AD67-3D82-428B-B0DF-3AF763C8B715}"/>
          </ac:graphicFrameMkLst>
        </pc:graphicFrameChg>
        <pc:cxnChg chg="mod">
          <ac:chgData name="Young, Benjamin" userId="7da6a715-4f12-493f-adfa-98c8e70e7c1f" providerId="ADAL" clId="{564083A1-B183-4038-BDC6-E66781007165}" dt="2021-10-28T22:21:45.310" v="706"/>
          <ac:cxnSpMkLst>
            <pc:docMk/>
            <pc:sldMk cId="1008401729" sldId="262"/>
            <ac:cxnSpMk id="10" creationId="{EFE812AF-381F-44B9-9206-928D48C7FE44}"/>
          </ac:cxnSpMkLst>
        </pc:cxnChg>
        <pc:cxnChg chg="mod">
          <ac:chgData name="Young, Benjamin" userId="7da6a715-4f12-493f-adfa-98c8e70e7c1f" providerId="ADAL" clId="{564083A1-B183-4038-BDC6-E66781007165}" dt="2021-10-28T22:21:45.310" v="706"/>
          <ac:cxnSpMkLst>
            <pc:docMk/>
            <pc:sldMk cId="1008401729" sldId="262"/>
            <ac:cxnSpMk id="11" creationId="{8A9A3A25-5584-4D4F-B4AA-2CDE66D96607}"/>
          </ac:cxnSpMkLst>
        </pc:cxnChg>
      </pc:sldChg>
      <pc:sldChg chg="addSp delSp modSp new mod">
        <pc:chgData name="Young, Benjamin" userId="7da6a715-4f12-493f-adfa-98c8e70e7c1f" providerId="ADAL" clId="{564083A1-B183-4038-BDC6-E66781007165}" dt="2021-10-28T22:30:08" v="1104"/>
        <pc:sldMkLst>
          <pc:docMk/>
          <pc:sldMk cId="1722786578" sldId="263"/>
        </pc:sldMkLst>
        <pc:spChg chg="mod">
          <ac:chgData name="Young, Benjamin" userId="7da6a715-4f12-493f-adfa-98c8e70e7c1f" providerId="ADAL" clId="{564083A1-B183-4038-BDC6-E66781007165}" dt="2021-10-28T22:26:12.694" v="1062" actId="20577"/>
          <ac:spMkLst>
            <pc:docMk/>
            <pc:sldMk cId="1722786578" sldId="263"/>
            <ac:spMk id="2" creationId="{EF686EE2-D088-41FE-B574-626DC268A679}"/>
          </ac:spMkLst>
        </pc:spChg>
        <pc:spChg chg="mod">
          <ac:chgData name="Young, Benjamin" userId="7da6a715-4f12-493f-adfa-98c8e70e7c1f" providerId="ADAL" clId="{564083A1-B183-4038-BDC6-E66781007165}" dt="2021-10-28T22:25:48.768" v="1056" actId="20577"/>
          <ac:spMkLst>
            <pc:docMk/>
            <pc:sldMk cId="1722786578" sldId="263"/>
            <ac:spMk id="3" creationId="{D0491787-FA6A-4808-A783-F75C0A89E423}"/>
          </ac:spMkLst>
        </pc:spChg>
        <pc:spChg chg="mod">
          <ac:chgData name="Young, Benjamin" userId="7da6a715-4f12-493f-adfa-98c8e70e7c1f" providerId="ADAL" clId="{564083A1-B183-4038-BDC6-E66781007165}" dt="2021-10-28T22:26:21.448" v="1063"/>
          <ac:spMkLst>
            <pc:docMk/>
            <pc:sldMk cId="1722786578" sldId="263"/>
            <ac:spMk id="5" creationId="{E1E60CC2-FFB6-44EE-93B8-E16F3742D582}"/>
          </ac:spMkLst>
        </pc:spChg>
        <pc:spChg chg="mod">
          <ac:chgData name="Young, Benjamin" userId="7da6a715-4f12-493f-adfa-98c8e70e7c1f" providerId="ADAL" clId="{564083A1-B183-4038-BDC6-E66781007165}" dt="2021-10-28T22:26:21.448" v="1063"/>
          <ac:spMkLst>
            <pc:docMk/>
            <pc:sldMk cId="1722786578" sldId="263"/>
            <ac:spMk id="6" creationId="{2438DC4A-5DBF-481B-8356-581602266900}"/>
          </ac:spMkLst>
        </pc:spChg>
        <pc:spChg chg="mod">
          <ac:chgData name="Young, Benjamin" userId="7da6a715-4f12-493f-adfa-98c8e70e7c1f" providerId="ADAL" clId="{564083A1-B183-4038-BDC6-E66781007165}" dt="2021-10-28T22:26:21.448" v="1063"/>
          <ac:spMkLst>
            <pc:docMk/>
            <pc:sldMk cId="1722786578" sldId="263"/>
            <ac:spMk id="8" creationId="{F4E712FF-A3DB-492C-A53B-78B44C011ADA}"/>
          </ac:spMkLst>
        </pc:spChg>
        <pc:spChg chg="mod">
          <ac:chgData name="Young, Benjamin" userId="7da6a715-4f12-493f-adfa-98c8e70e7c1f" providerId="ADAL" clId="{564083A1-B183-4038-BDC6-E66781007165}" dt="2021-10-28T22:26:21.448" v="1063"/>
          <ac:spMkLst>
            <pc:docMk/>
            <pc:sldMk cId="1722786578" sldId="263"/>
            <ac:spMk id="12" creationId="{B7B4BCE0-4D8E-40B5-BC12-C7279C17202B}"/>
          </ac:spMkLst>
        </pc:spChg>
        <pc:spChg chg="mod">
          <ac:chgData name="Young, Benjamin" userId="7da6a715-4f12-493f-adfa-98c8e70e7c1f" providerId="ADAL" clId="{564083A1-B183-4038-BDC6-E66781007165}" dt="2021-10-28T22:26:21.448" v="1063"/>
          <ac:spMkLst>
            <pc:docMk/>
            <pc:sldMk cId="1722786578" sldId="263"/>
            <ac:spMk id="13" creationId="{7D7C72C6-9A7E-472F-B9E0-65537E4599F3}"/>
          </ac:spMkLst>
        </pc:spChg>
        <pc:spChg chg="mod">
          <ac:chgData name="Young, Benjamin" userId="7da6a715-4f12-493f-adfa-98c8e70e7c1f" providerId="ADAL" clId="{564083A1-B183-4038-BDC6-E66781007165}" dt="2021-10-28T22:26:21.448" v="1063"/>
          <ac:spMkLst>
            <pc:docMk/>
            <pc:sldMk cId="1722786578" sldId="263"/>
            <ac:spMk id="14" creationId="{3079BCFE-81FF-45A5-B7F1-48E4B4034C88}"/>
          </ac:spMkLst>
        </pc:spChg>
        <pc:spChg chg="mod">
          <ac:chgData name="Young, Benjamin" userId="7da6a715-4f12-493f-adfa-98c8e70e7c1f" providerId="ADAL" clId="{564083A1-B183-4038-BDC6-E66781007165}" dt="2021-10-28T22:26:36.297" v="1065"/>
          <ac:spMkLst>
            <pc:docMk/>
            <pc:sldMk cId="1722786578" sldId="263"/>
            <ac:spMk id="16" creationId="{7DC2CD68-1A55-458D-A215-5B1750D1D116}"/>
          </ac:spMkLst>
        </pc:spChg>
        <pc:spChg chg="mod">
          <ac:chgData name="Young, Benjamin" userId="7da6a715-4f12-493f-adfa-98c8e70e7c1f" providerId="ADAL" clId="{564083A1-B183-4038-BDC6-E66781007165}" dt="2021-10-28T22:26:36.297" v="1065"/>
          <ac:spMkLst>
            <pc:docMk/>
            <pc:sldMk cId="1722786578" sldId="263"/>
            <ac:spMk id="17" creationId="{324D26A2-AC0C-4E70-BD40-FD6A33204290}"/>
          </ac:spMkLst>
        </pc:spChg>
        <pc:spChg chg="mod">
          <ac:chgData name="Young, Benjamin" userId="7da6a715-4f12-493f-adfa-98c8e70e7c1f" providerId="ADAL" clId="{564083A1-B183-4038-BDC6-E66781007165}" dt="2021-10-28T22:26:36.297" v="1065"/>
          <ac:spMkLst>
            <pc:docMk/>
            <pc:sldMk cId="1722786578" sldId="263"/>
            <ac:spMk id="19" creationId="{16F8C080-5D95-4182-9299-975D534865C3}"/>
          </ac:spMkLst>
        </pc:spChg>
        <pc:spChg chg="mod">
          <ac:chgData name="Young, Benjamin" userId="7da6a715-4f12-493f-adfa-98c8e70e7c1f" providerId="ADAL" clId="{564083A1-B183-4038-BDC6-E66781007165}" dt="2021-10-28T22:26:36.297" v="1065"/>
          <ac:spMkLst>
            <pc:docMk/>
            <pc:sldMk cId="1722786578" sldId="263"/>
            <ac:spMk id="23" creationId="{87BE0EF4-9A44-416B-853C-9D5AAB660C4A}"/>
          </ac:spMkLst>
        </pc:spChg>
        <pc:spChg chg="mod">
          <ac:chgData name="Young, Benjamin" userId="7da6a715-4f12-493f-adfa-98c8e70e7c1f" providerId="ADAL" clId="{564083A1-B183-4038-BDC6-E66781007165}" dt="2021-10-28T22:26:36.297" v="1065"/>
          <ac:spMkLst>
            <pc:docMk/>
            <pc:sldMk cId="1722786578" sldId="263"/>
            <ac:spMk id="24" creationId="{DC62C573-8C7F-48DA-92E4-E0BAC6E83543}"/>
          </ac:spMkLst>
        </pc:spChg>
        <pc:spChg chg="mod">
          <ac:chgData name="Young, Benjamin" userId="7da6a715-4f12-493f-adfa-98c8e70e7c1f" providerId="ADAL" clId="{564083A1-B183-4038-BDC6-E66781007165}" dt="2021-10-28T22:26:53.313" v="1068"/>
          <ac:spMkLst>
            <pc:docMk/>
            <pc:sldMk cId="1722786578" sldId="263"/>
            <ac:spMk id="28" creationId="{9AC4D466-88AC-4541-82C1-B714428C08C2}"/>
          </ac:spMkLst>
        </pc:spChg>
        <pc:spChg chg="mod">
          <ac:chgData name="Young, Benjamin" userId="7da6a715-4f12-493f-adfa-98c8e70e7c1f" providerId="ADAL" clId="{564083A1-B183-4038-BDC6-E66781007165}" dt="2021-10-28T22:26:53.313" v="1068"/>
          <ac:spMkLst>
            <pc:docMk/>
            <pc:sldMk cId="1722786578" sldId="263"/>
            <ac:spMk id="29" creationId="{735C0B52-6AEA-4BAC-8BAD-37A6192CCC93}"/>
          </ac:spMkLst>
        </pc:spChg>
        <pc:spChg chg="mod">
          <ac:chgData name="Young, Benjamin" userId="7da6a715-4f12-493f-adfa-98c8e70e7c1f" providerId="ADAL" clId="{564083A1-B183-4038-BDC6-E66781007165}" dt="2021-10-28T22:26:53.313" v="1068"/>
          <ac:spMkLst>
            <pc:docMk/>
            <pc:sldMk cId="1722786578" sldId="263"/>
            <ac:spMk id="31" creationId="{761A717B-C565-43BC-A1FB-8C440C3F624B}"/>
          </ac:spMkLst>
        </pc:spChg>
        <pc:spChg chg="mod">
          <ac:chgData name="Young, Benjamin" userId="7da6a715-4f12-493f-adfa-98c8e70e7c1f" providerId="ADAL" clId="{564083A1-B183-4038-BDC6-E66781007165}" dt="2021-10-28T22:26:53.313" v="1068"/>
          <ac:spMkLst>
            <pc:docMk/>
            <pc:sldMk cId="1722786578" sldId="263"/>
            <ac:spMk id="34" creationId="{96B44376-8E5C-4549-BA1E-F06FE2E0994B}"/>
          </ac:spMkLst>
        </pc:spChg>
        <pc:spChg chg="mod">
          <ac:chgData name="Young, Benjamin" userId="7da6a715-4f12-493f-adfa-98c8e70e7c1f" providerId="ADAL" clId="{564083A1-B183-4038-BDC6-E66781007165}" dt="2021-10-28T22:26:53.313" v="1068"/>
          <ac:spMkLst>
            <pc:docMk/>
            <pc:sldMk cId="1722786578" sldId="263"/>
            <ac:spMk id="35" creationId="{BA9A81C0-6BF8-4C14-967F-5FE6A95D4192}"/>
          </ac:spMkLst>
        </pc:spChg>
        <pc:spChg chg="mod">
          <ac:chgData name="Young, Benjamin" userId="7da6a715-4f12-493f-adfa-98c8e70e7c1f" providerId="ADAL" clId="{564083A1-B183-4038-BDC6-E66781007165}" dt="2021-10-28T22:26:53.313" v="1068"/>
          <ac:spMkLst>
            <pc:docMk/>
            <pc:sldMk cId="1722786578" sldId="263"/>
            <ac:spMk id="36" creationId="{07899CA8-7CCE-4429-9FB9-471E4DBD5079}"/>
          </ac:spMkLst>
        </pc:spChg>
        <pc:spChg chg="mod">
          <ac:chgData name="Young, Benjamin" userId="7da6a715-4f12-493f-adfa-98c8e70e7c1f" providerId="ADAL" clId="{564083A1-B183-4038-BDC6-E66781007165}" dt="2021-10-28T22:27:02.791" v="1070"/>
          <ac:spMkLst>
            <pc:docMk/>
            <pc:sldMk cId="1722786578" sldId="263"/>
            <ac:spMk id="40" creationId="{760F02C0-B251-4E0A-9B92-4671674305CA}"/>
          </ac:spMkLst>
        </pc:spChg>
        <pc:spChg chg="mod">
          <ac:chgData name="Young, Benjamin" userId="7da6a715-4f12-493f-adfa-98c8e70e7c1f" providerId="ADAL" clId="{564083A1-B183-4038-BDC6-E66781007165}" dt="2021-10-28T22:27:02.791" v="1070"/>
          <ac:spMkLst>
            <pc:docMk/>
            <pc:sldMk cId="1722786578" sldId="263"/>
            <ac:spMk id="41" creationId="{21FAEBA7-AA56-4EAB-9711-F05758544C9B}"/>
          </ac:spMkLst>
        </pc:spChg>
        <pc:spChg chg="mod">
          <ac:chgData name="Young, Benjamin" userId="7da6a715-4f12-493f-adfa-98c8e70e7c1f" providerId="ADAL" clId="{564083A1-B183-4038-BDC6-E66781007165}" dt="2021-10-28T22:27:02.791" v="1070"/>
          <ac:spMkLst>
            <pc:docMk/>
            <pc:sldMk cId="1722786578" sldId="263"/>
            <ac:spMk id="43" creationId="{792A2C93-A981-4C7B-85D5-ECF1D99A2E14}"/>
          </ac:spMkLst>
        </pc:spChg>
        <pc:spChg chg="mod">
          <ac:chgData name="Young, Benjamin" userId="7da6a715-4f12-493f-adfa-98c8e70e7c1f" providerId="ADAL" clId="{564083A1-B183-4038-BDC6-E66781007165}" dt="2021-10-28T22:27:02.791" v="1070"/>
          <ac:spMkLst>
            <pc:docMk/>
            <pc:sldMk cId="1722786578" sldId="263"/>
            <ac:spMk id="46" creationId="{0DE31AFE-E782-407F-B409-A69E447BC12B}"/>
          </ac:spMkLst>
        </pc:spChg>
        <pc:spChg chg="mod">
          <ac:chgData name="Young, Benjamin" userId="7da6a715-4f12-493f-adfa-98c8e70e7c1f" providerId="ADAL" clId="{564083A1-B183-4038-BDC6-E66781007165}" dt="2021-10-28T22:27:02.791" v="1070"/>
          <ac:spMkLst>
            <pc:docMk/>
            <pc:sldMk cId="1722786578" sldId="263"/>
            <ac:spMk id="47" creationId="{D2AC146F-A7B2-443C-9500-79046253802A}"/>
          </ac:spMkLst>
        </pc:spChg>
        <pc:spChg chg="mod">
          <ac:chgData name="Young, Benjamin" userId="7da6a715-4f12-493f-adfa-98c8e70e7c1f" providerId="ADAL" clId="{564083A1-B183-4038-BDC6-E66781007165}" dt="2021-10-28T22:27:02.791" v="1070"/>
          <ac:spMkLst>
            <pc:docMk/>
            <pc:sldMk cId="1722786578" sldId="263"/>
            <ac:spMk id="48" creationId="{49BD7137-DE87-433F-AC05-E475F742E8D9}"/>
          </ac:spMkLst>
        </pc:spChg>
        <pc:spChg chg="add del mod">
          <ac:chgData name="Young, Benjamin" userId="7da6a715-4f12-493f-adfa-98c8e70e7c1f" providerId="ADAL" clId="{564083A1-B183-4038-BDC6-E66781007165}" dt="2021-10-28T22:30:08" v="1104"/>
          <ac:spMkLst>
            <pc:docMk/>
            <pc:sldMk cId="1722786578" sldId="263"/>
            <ac:spMk id="49" creationId="{E0987534-1A12-4E2D-BCF8-ABDE2328C11B}"/>
          </ac:spMkLst>
        </pc:spChg>
        <pc:spChg chg="add mod">
          <ac:chgData name="Young, Benjamin" userId="7da6a715-4f12-493f-adfa-98c8e70e7c1f" providerId="ADAL" clId="{564083A1-B183-4038-BDC6-E66781007165}" dt="2021-10-28T22:27:16.216" v="1073"/>
          <ac:spMkLst>
            <pc:docMk/>
            <pc:sldMk cId="1722786578" sldId="263"/>
            <ac:spMk id="50" creationId="{9C8EF663-C8D2-4080-BA23-32062B21E7D9}"/>
          </ac:spMkLst>
        </pc:spChg>
        <pc:spChg chg="add mod">
          <ac:chgData name="Young, Benjamin" userId="7da6a715-4f12-493f-adfa-98c8e70e7c1f" providerId="ADAL" clId="{564083A1-B183-4038-BDC6-E66781007165}" dt="2021-10-28T22:28:01.105" v="1101" actId="1076"/>
          <ac:spMkLst>
            <pc:docMk/>
            <pc:sldMk cId="1722786578" sldId="263"/>
            <ac:spMk id="51" creationId="{25473BC9-FF5A-4BA2-ADDB-D21E5CB2C3DC}"/>
          </ac:spMkLst>
        </pc:spChg>
        <pc:spChg chg="add mod">
          <ac:chgData name="Young, Benjamin" userId="7da6a715-4f12-493f-adfa-98c8e70e7c1f" providerId="ADAL" clId="{564083A1-B183-4038-BDC6-E66781007165}" dt="2021-10-28T22:27:17.158" v="1075"/>
          <ac:spMkLst>
            <pc:docMk/>
            <pc:sldMk cId="1722786578" sldId="263"/>
            <ac:spMk id="52" creationId="{DD82EEC1-6102-436E-8D31-E08FC56B3475}"/>
          </ac:spMkLst>
        </pc:spChg>
        <pc:spChg chg="add mod">
          <ac:chgData name="Young, Benjamin" userId="7da6a715-4f12-493f-adfa-98c8e70e7c1f" providerId="ADAL" clId="{564083A1-B183-4038-BDC6-E66781007165}" dt="2021-10-28T22:27:52.967" v="1098" actId="255"/>
          <ac:spMkLst>
            <pc:docMk/>
            <pc:sldMk cId="1722786578" sldId="263"/>
            <ac:spMk id="53" creationId="{7574C5EE-E69B-443E-8BF9-4125B9D1E972}"/>
          </ac:spMkLst>
        </pc:spChg>
        <pc:spChg chg="add mod">
          <ac:chgData name="Young, Benjamin" userId="7da6a715-4f12-493f-adfa-98c8e70e7c1f" providerId="ADAL" clId="{564083A1-B183-4038-BDC6-E66781007165}" dt="2021-10-28T22:27:49.680" v="1097" actId="1076"/>
          <ac:spMkLst>
            <pc:docMk/>
            <pc:sldMk cId="1722786578" sldId="263"/>
            <ac:spMk id="54" creationId="{970E1A36-EF22-4314-9E1A-498B0DA7EA1B}"/>
          </ac:spMkLst>
        </pc:spChg>
        <pc:spChg chg="add mod">
          <ac:chgData name="Young, Benjamin" userId="7da6a715-4f12-493f-adfa-98c8e70e7c1f" providerId="ADAL" clId="{564083A1-B183-4038-BDC6-E66781007165}" dt="2021-10-28T22:27:42.280" v="1095" actId="255"/>
          <ac:spMkLst>
            <pc:docMk/>
            <pc:sldMk cId="1722786578" sldId="263"/>
            <ac:spMk id="55" creationId="{04D98406-BE98-483F-A719-62A8CF037B2A}"/>
          </ac:spMkLst>
        </pc:spChg>
        <pc:grpChg chg="add mod">
          <ac:chgData name="Young, Benjamin" userId="7da6a715-4f12-493f-adfa-98c8e70e7c1f" providerId="ADAL" clId="{564083A1-B183-4038-BDC6-E66781007165}" dt="2021-10-28T22:26:23.832" v="1064" actId="1076"/>
          <ac:grpSpMkLst>
            <pc:docMk/>
            <pc:sldMk cId="1722786578" sldId="263"/>
            <ac:grpSpMk id="4" creationId="{AAA1E3B2-8985-4068-BD7C-0932B11C6DC4}"/>
          </ac:grpSpMkLst>
        </pc:grpChg>
        <pc:grpChg chg="mod">
          <ac:chgData name="Young, Benjamin" userId="7da6a715-4f12-493f-adfa-98c8e70e7c1f" providerId="ADAL" clId="{564083A1-B183-4038-BDC6-E66781007165}" dt="2021-10-28T22:26:21.448" v="1063"/>
          <ac:grpSpMkLst>
            <pc:docMk/>
            <pc:sldMk cId="1722786578" sldId="263"/>
            <ac:grpSpMk id="7" creationId="{F4AE6822-3EF1-45C7-A11C-31FA00DC7FD1}"/>
          </ac:grpSpMkLst>
        </pc:grpChg>
        <pc:grpChg chg="add mod">
          <ac:chgData name="Young, Benjamin" userId="7da6a715-4f12-493f-adfa-98c8e70e7c1f" providerId="ADAL" clId="{564083A1-B183-4038-BDC6-E66781007165}" dt="2021-10-28T22:26:41.536" v="1067" actId="1076"/>
          <ac:grpSpMkLst>
            <pc:docMk/>
            <pc:sldMk cId="1722786578" sldId="263"/>
            <ac:grpSpMk id="15" creationId="{73CE177F-4A0A-402E-ACCD-39A7FD4637C1}"/>
          </ac:grpSpMkLst>
        </pc:grpChg>
        <pc:grpChg chg="mod">
          <ac:chgData name="Young, Benjamin" userId="7da6a715-4f12-493f-adfa-98c8e70e7c1f" providerId="ADAL" clId="{564083A1-B183-4038-BDC6-E66781007165}" dt="2021-10-28T22:26:36.297" v="1065"/>
          <ac:grpSpMkLst>
            <pc:docMk/>
            <pc:sldMk cId="1722786578" sldId="263"/>
            <ac:grpSpMk id="18" creationId="{2AFFF42C-1850-486E-AE30-BC9640443C16}"/>
          </ac:grpSpMkLst>
        </pc:grpChg>
        <pc:grpChg chg="add mod">
          <ac:chgData name="Young, Benjamin" userId="7da6a715-4f12-493f-adfa-98c8e70e7c1f" providerId="ADAL" clId="{564083A1-B183-4038-BDC6-E66781007165}" dt="2021-10-28T22:26:55.563" v="1069" actId="1076"/>
          <ac:grpSpMkLst>
            <pc:docMk/>
            <pc:sldMk cId="1722786578" sldId="263"/>
            <ac:grpSpMk id="25" creationId="{65593644-48CC-4D95-B497-4AE2C85CBC24}"/>
          </ac:grpSpMkLst>
        </pc:grpChg>
        <pc:grpChg chg="mod">
          <ac:chgData name="Young, Benjamin" userId="7da6a715-4f12-493f-adfa-98c8e70e7c1f" providerId="ADAL" clId="{564083A1-B183-4038-BDC6-E66781007165}" dt="2021-10-28T22:26:53.313" v="1068"/>
          <ac:grpSpMkLst>
            <pc:docMk/>
            <pc:sldMk cId="1722786578" sldId="263"/>
            <ac:grpSpMk id="32" creationId="{A1734CFA-0C3F-48FF-A517-AAE8EFB20FAA}"/>
          </ac:grpSpMkLst>
        </pc:grpChg>
        <pc:grpChg chg="mod">
          <ac:chgData name="Young, Benjamin" userId="7da6a715-4f12-493f-adfa-98c8e70e7c1f" providerId="ADAL" clId="{564083A1-B183-4038-BDC6-E66781007165}" dt="2021-10-28T22:26:53.313" v="1068"/>
          <ac:grpSpMkLst>
            <pc:docMk/>
            <pc:sldMk cId="1722786578" sldId="263"/>
            <ac:grpSpMk id="33" creationId="{9B7A3A54-E9AE-42E1-B277-9B7F4C068CE3}"/>
          </ac:grpSpMkLst>
        </pc:grpChg>
        <pc:grpChg chg="add mod">
          <ac:chgData name="Young, Benjamin" userId="7da6a715-4f12-493f-adfa-98c8e70e7c1f" providerId="ADAL" clId="{564083A1-B183-4038-BDC6-E66781007165}" dt="2021-10-28T22:27:05.907" v="1071" actId="1076"/>
          <ac:grpSpMkLst>
            <pc:docMk/>
            <pc:sldMk cId="1722786578" sldId="263"/>
            <ac:grpSpMk id="37" creationId="{9F9E4030-81CF-4020-A4A8-55C4FCED5B84}"/>
          </ac:grpSpMkLst>
        </pc:grpChg>
        <pc:grpChg chg="mod">
          <ac:chgData name="Young, Benjamin" userId="7da6a715-4f12-493f-adfa-98c8e70e7c1f" providerId="ADAL" clId="{564083A1-B183-4038-BDC6-E66781007165}" dt="2021-10-28T22:27:02.791" v="1070"/>
          <ac:grpSpMkLst>
            <pc:docMk/>
            <pc:sldMk cId="1722786578" sldId="263"/>
            <ac:grpSpMk id="44" creationId="{01566114-FFA3-4861-B4F7-1C326BE9DA68}"/>
          </ac:grpSpMkLst>
        </pc:grpChg>
        <pc:grpChg chg="mod">
          <ac:chgData name="Young, Benjamin" userId="7da6a715-4f12-493f-adfa-98c8e70e7c1f" providerId="ADAL" clId="{564083A1-B183-4038-BDC6-E66781007165}" dt="2021-10-28T22:27:02.791" v="1070"/>
          <ac:grpSpMkLst>
            <pc:docMk/>
            <pc:sldMk cId="1722786578" sldId="263"/>
            <ac:grpSpMk id="45" creationId="{22962929-A606-449B-B24E-61057F8DDBC5}"/>
          </ac:grpSpMkLst>
        </pc:grpChg>
        <pc:cxnChg chg="mod">
          <ac:chgData name="Young, Benjamin" userId="7da6a715-4f12-493f-adfa-98c8e70e7c1f" providerId="ADAL" clId="{564083A1-B183-4038-BDC6-E66781007165}" dt="2021-10-28T22:26:21.448" v="1063"/>
          <ac:cxnSpMkLst>
            <pc:docMk/>
            <pc:sldMk cId="1722786578" sldId="263"/>
            <ac:cxnSpMk id="9" creationId="{F801EB7E-B0A2-46C4-A8B7-9E81F1D47AE1}"/>
          </ac:cxnSpMkLst>
        </pc:cxnChg>
        <pc:cxnChg chg="mod">
          <ac:chgData name="Young, Benjamin" userId="7da6a715-4f12-493f-adfa-98c8e70e7c1f" providerId="ADAL" clId="{564083A1-B183-4038-BDC6-E66781007165}" dt="2021-10-28T22:26:21.448" v="1063"/>
          <ac:cxnSpMkLst>
            <pc:docMk/>
            <pc:sldMk cId="1722786578" sldId="263"/>
            <ac:cxnSpMk id="10" creationId="{2F2D29FF-AB9C-4743-A9CE-1D3B20E83EB9}"/>
          </ac:cxnSpMkLst>
        </pc:cxnChg>
        <pc:cxnChg chg="mod">
          <ac:chgData name="Young, Benjamin" userId="7da6a715-4f12-493f-adfa-98c8e70e7c1f" providerId="ADAL" clId="{564083A1-B183-4038-BDC6-E66781007165}" dt="2021-10-28T22:26:21.448" v="1063"/>
          <ac:cxnSpMkLst>
            <pc:docMk/>
            <pc:sldMk cId="1722786578" sldId="263"/>
            <ac:cxnSpMk id="11" creationId="{58B66C6D-C238-49A0-9DF2-5DA179D81FF7}"/>
          </ac:cxnSpMkLst>
        </pc:cxnChg>
        <pc:cxnChg chg="mod">
          <ac:chgData name="Young, Benjamin" userId="7da6a715-4f12-493f-adfa-98c8e70e7c1f" providerId="ADAL" clId="{564083A1-B183-4038-BDC6-E66781007165}" dt="2021-10-28T22:26:36.297" v="1065"/>
          <ac:cxnSpMkLst>
            <pc:docMk/>
            <pc:sldMk cId="1722786578" sldId="263"/>
            <ac:cxnSpMk id="20" creationId="{0BB14F68-B86C-4026-8143-6C49467E7735}"/>
          </ac:cxnSpMkLst>
        </pc:cxnChg>
        <pc:cxnChg chg="mod">
          <ac:chgData name="Young, Benjamin" userId="7da6a715-4f12-493f-adfa-98c8e70e7c1f" providerId="ADAL" clId="{564083A1-B183-4038-BDC6-E66781007165}" dt="2021-10-28T22:26:36.297" v="1065"/>
          <ac:cxnSpMkLst>
            <pc:docMk/>
            <pc:sldMk cId="1722786578" sldId="263"/>
            <ac:cxnSpMk id="21" creationId="{B536BE7E-C4D2-4DB3-88AC-662DD0B7DCDA}"/>
          </ac:cxnSpMkLst>
        </pc:cxnChg>
        <pc:cxnChg chg="mod">
          <ac:chgData name="Young, Benjamin" userId="7da6a715-4f12-493f-adfa-98c8e70e7c1f" providerId="ADAL" clId="{564083A1-B183-4038-BDC6-E66781007165}" dt="2021-10-28T22:26:36.297" v="1065"/>
          <ac:cxnSpMkLst>
            <pc:docMk/>
            <pc:sldMk cId="1722786578" sldId="263"/>
            <ac:cxnSpMk id="22" creationId="{331086C8-4FD1-45CD-BB43-C4DA10107DD0}"/>
          </ac:cxnSpMkLst>
        </pc:cxnChg>
        <pc:cxnChg chg="mod">
          <ac:chgData name="Young, Benjamin" userId="7da6a715-4f12-493f-adfa-98c8e70e7c1f" providerId="ADAL" clId="{564083A1-B183-4038-BDC6-E66781007165}" dt="2021-10-28T22:26:53.313" v="1068"/>
          <ac:cxnSpMkLst>
            <pc:docMk/>
            <pc:sldMk cId="1722786578" sldId="263"/>
            <ac:cxnSpMk id="26" creationId="{42A063FF-1947-437B-B89A-7B2C4D1EA5FA}"/>
          </ac:cxnSpMkLst>
        </pc:cxnChg>
        <pc:cxnChg chg="mod">
          <ac:chgData name="Young, Benjamin" userId="7da6a715-4f12-493f-adfa-98c8e70e7c1f" providerId="ADAL" clId="{564083A1-B183-4038-BDC6-E66781007165}" dt="2021-10-28T22:26:53.313" v="1068"/>
          <ac:cxnSpMkLst>
            <pc:docMk/>
            <pc:sldMk cId="1722786578" sldId="263"/>
            <ac:cxnSpMk id="27" creationId="{18CADB0B-75A5-4408-92EB-AD352F7FF9CD}"/>
          </ac:cxnSpMkLst>
        </pc:cxnChg>
        <pc:cxnChg chg="mod">
          <ac:chgData name="Young, Benjamin" userId="7da6a715-4f12-493f-adfa-98c8e70e7c1f" providerId="ADAL" clId="{564083A1-B183-4038-BDC6-E66781007165}" dt="2021-10-28T22:26:53.313" v="1068"/>
          <ac:cxnSpMkLst>
            <pc:docMk/>
            <pc:sldMk cId="1722786578" sldId="263"/>
            <ac:cxnSpMk id="30" creationId="{E9F4CE02-7282-4056-BEF2-419F410F6A71}"/>
          </ac:cxnSpMkLst>
        </pc:cxnChg>
        <pc:cxnChg chg="mod">
          <ac:chgData name="Young, Benjamin" userId="7da6a715-4f12-493f-adfa-98c8e70e7c1f" providerId="ADAL" clId="{564083A1-B183-4038-BDC6-E66781007165}" dt="2021-10-28T22:27:02.791" v="1070"/>
          <ac:cxnSpMkLst>
            <pc:docMk/>
            <pc:sldMk cId="1722786578" sldId="263"/>
            <ac:cxnSpMk id="38" creationId="{7FED48E7-F099-4749-B463-DC2F160DD762}"/>
          </ac:cxnSpMkLst>
        </pc:cxnChg>
        <pc:cxnChg chg="mod">
          <ac:chgData name="Young, Benjamin" userId="7da6a715-4f12-493f-adfa-98c8e70e7c1f" providerId="ADAL" clId="{564083A1-B183-4038-BDC6-E66781007165}" dt="2021-10-28T22:27:02.791" v="1070"/>
          <ac:cxnSpMkLst>
            <pc:docMk/>
            <pc:sldMk cId="1722786578" sldId="263"/>
            <ac:cxnSpMk id="39" creationId="{85906ABC-42AE-4AB8-927C-28D92923E169}"/>
          </ac:cxnSpMkLst>
        </pc:cxnChg>
        <pc:cxnChg chg="mod">
          <ac:chgData name="Young, Benjamin" userId="7da6a715-4f12-493f-adfa-98c8e70e7c1f" providerId="ADAL" clId="{564083A1-B183-4038-BDC6-E66781007165}" dt="2021-10-28T22:27:02.791" v="1070"/>
          <ac:cxnSpMkLst>
            <pc:docMk/>
            <pc:sldMk cId="1722786578" sldId="263"/>
            <ac:cxnSpMk id="42" creationId="{F208734F-281C-4035-842E-4F1FCE9390BA}"/>
          </ac:cxnSpMkLst>
        </pc:cxnChg>
      </pc:sldChg>
      <pc:sldChg chg="addSp delSp modSp new mod modAnim">
        <pc:chgData name="Young, Benjamin" userId="7da6a715-4f12-493f-adfa-98c8e70e7c1f" providerId="ADAL" clId="{564083A1-B183-4038-BDC6-E66781007165}" dt="2021-10-28T22:32:15.702" v="1372" actId="20577"/>
        <pc:sldMkLst>
          <pc:docMk/>
          <pc:sldMk cId="2717512918" sldId="264"/>
        </pc:sldMkLst>
        <pc:spChg chg="mod">
          <ac:chgData name="Young, Benjamin" userId="7da6a715-4f12-493f-adfa-98c8e70e7c1f" providerId="ADAL" clId="{564083A1-B183-4038-BDC6-E66781007165}" dt="2021-10-28T22:30:14.942" v="1135" actId="20577"/>
          <ac:spMkLst>
            <pc:docMk/>
            <pc:sldMk cId="2717512918" sldId="264"/>
            <ac:spMk id="2" creationId="{BFE29E24-6AD7-45CA-9BA1-26A1AEF5206F}"/>
          </ac:spMkLst>
        </pc:spChg>
        <pc:spChg chg="mod">
          <ac:chgData name="Young, Benjamin" userId="7da6a715-4f12-493f-adfa-98c8e70e7c1f" providerId="ADAL" clId="{564083A1-B183-4038-BDC6-E66781007165}" dt="2021-10-28T22:31:22.552" v="1343" actId="20577"/>
          <ac:spMkLst>
            <pc:docMk/>
            <pc:sldMk cId="2717512918" sldId="264"/>
            <ac:spMk id="3" creationId="{9B68AC22-6794-45BA-B8FD-A2EC66902185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7" creationId="{F8D64D11-3BC9-4697-A108-D6A89E38C524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8" creationId="{96CA3771-5CE7-4AB6-AFC9-8E66A13F94F8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10" creationId="{8D9D95EB-6953-40CB-A5BF-289F60E5FB71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12" creationId="{9C21F236-DBF2-4F61-A539-7C9D72C7E0B3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13" creationId="{1A6E41BF-2F9A-4A23-BD66-3D1B0049F0A3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15" creationId="{C484D4B0-D1CD-41F5-AB8F-ECC2950C9B4E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16" creationId="{76433E30-0426-4EA4-8092-85739E313614}"/>
          </ac:spMkLst>
        </pc:spChg>
        <pc:spChg chg="mod">
          <ac:chgData name="Young, Benjamin" userId="7da6a715-4f12-493f-adfa-98c8e70e7c1f" providerId="ADAL" clId="{564083A1-B183-4038-BDC6-E66781007165}" dt="2021-10-28T22:30:26.607" v="1136"/>
          <ac:spMkLst>
            <pc:docMk/>
            <pc:sldMk cId="2717512918" sldId="264"/>
            <ac:spMk id="17" creationId="{06D3B1FB-ED1A-4774-9DB7-51DB7E9C0986}"/>
          </ac:spMkLst>
        </pc:spChg>
        <pc:grpChg chg="add mod">
          <ac:chgData name="Young, Benjamin" userId="7da6a715-4f12-493f-adfa-98c8e70e7c1f" providerId="ADAL" clId="{564083A1-B183-4038-BDC6-E66781007165}" dt="2021-10-28T22:30:38.112" v="1139" actId="1076"/>
          <ac:grpSpMkLst>
            <pc:docMk/>
            <pc:sldMk cId="2717512918" sldId="264"/>
            <ac:grpSpMk id="4" creationId="{D5A2B4AD-15A1-4AC0-9695-6CC280F41B31}"/>
          </ac:grpSpMkLst>
        </pc:grpChg>
        <pc:grpChg chg="mod">
          <ac:chgData name="Young, Benjamin" userId="7da6a715-4f12-493f-adfa-98c8e70e7c1f" providerId="ADAL" clId="{564083A1-B183-4038-BDC6-E66781007165}" dt="2021-10-28T22:30:26.607" v="1136"/>
          <ac:grpSpMkLst>
            <pc:docMk/>
            <pc:sldMk cId="2717512918" sldId="264"/>
            <ac:grpSpMk id="11" creationId="{D132F073-4315-45F6-B39E-29F0467F9C34}"/>
          </ac:grpSpMkLst>
        </pc:grpChg>
        <pc:grpChg chg="mod">
          <ac:chgData name="Young, Benjamin" userId="7da6a715-4f12-493f-adfa-98c8e70e7c1f" providerId="ADAL" clId="{564083A1-B183-4038-BDC6-E66781007165}" dt="2021-10-28T22:30:26.607" v="1136"/>
          <ac:grpSpMkLst>
            <pc:docMk/>
            <pc:sldMk cId="2717512918" sldId="264"/>
            <ac:grpSpMk id="14" creationId="{F50B2588-7332-4A51-B3CF-54F3E6CAEE0A}"/>
          </ac:grpSpMkLst>
        </pc:grpChg>
        <pc:graphicFrameChg chg="add del mod modGraphic">
          <ac:chgData name="Young, Benjamin" userId="7da6a715-4f12-493f-adfa-98c8e70e7c1f" providerId="ADAL" clId="{564083A1-B183-4038-BDC6-E66781007165}" dt="2021-10-28T22:31:54.882" v="1351" actId="3680"/>
          <ac:graphicFrameMkLst>
            <pc:docMk/>
            <pc:sldMk cId="2717512918" sldId="264"/>
            <ac:graphicFrameMk id="18" creationId="{C1A19A3D-94F5-4736-8DAD-0E882FAAA72F}"/>
          </ac:graphicFrameMkLst>
        </pc:graphicFrameChg>
        <pc:graphicFrameChg chg="add mod modGraphic">
          <ac:chgData name="Young, Benjamin" userId="7da6a715-4f12-493f-adfa-98c8e70e7c1f" providerId="ADAL" clId="{564083A1-B183-4038-BDC6-E66781007165}" dt="2021-10-28T22:32:15.702" v="1372" actId="20577"/>
          <ac:graphicFrameMkLst>
            <pc:docMk/>
            <pc:sldMk cId="2717512918" sldId="264"/>
            <ac:graphicFrameMk id="19" creationId="{9DF15542-F947-47D2-AC5D-53FA8C3A89AC}"/>
          </ac:graphicFrameMkLst>
        </pc:graphicFrameChg>
        <pc:cxnChg chg="mod">
          <ac:chgData name="Young, Benjamin" userId="7da6a715-4f12-493f-adfa-98c8e70e7c1f" providerId="ADAL" clId="{564083A1-B183-4038-BDC6-E66781007165}" dt="2021-10-28T22:30:26.607" v="1136"/>
          <ac:cxnSpMkLst>
            <pc:docMk/>
            <pc:sldMk cId="2717512918" sldId="264"/>
            <ac:cxnSpMk id="5" creationId="{E24A772B-7FF5-4496-9C32-9C7A00DB8E39}"/>
          </ac:cxnSpMkLst>
        </pc:cxnChg>
        <pc:cxnChg chg="mod">
          <ac:chgData name="Young, Benjamin" userId="7da6a715-4f12-493f-adfa-98c8e70e7c1f" providerId="ADAL" clId="{564083A1-B183-4038-BDC6-E66781007165}" dt="2021-10-28T22:30:26.607" v="1136"/>
          <ac:cxnSpMkLst>
            <pc:docMk/>
            <pc:sldMk cId="2717512918" sldId="264"/>
            <ac:cxnSpMk id="6" creationId="{FF3EA7BE-DD90-4764-BB3B-E44C2F2A0664}"/>
          </ac:cxnSpMkLst>
        </pc:cxnChg>
        <pc:cxnChg chg="mod">
          <ac:chgData name="Young, Benjamin" userId="7da6a715-4f12-493f-adfa-98c8e70e7c1f" providerId="ADAL" clId="{564083A1-B183-4038-BDC6-E66781007165}" dt="2021-10-28T22:30:26.607" v="1136"/>
          <ac:cxnSpMkLst>
            <pc:docMk/>
            <pc:sldMk cId="2717512918" sldId="264"/>
            <ac:cxnSpMk id="9" creationId="{4FD82AB7-680A-42B4-80D7-94EAB9872485}"/>
          </ac:cxnSpMkLst>
        </pc:cxnChg>
      </pc:sldChg>
      <pc:sldChg chg="addSp delSp modSp new mod delAnim modAnim">
        <pc:chgData name="Young, Benjamin" userId="7da6a715-4f12-493f-adfa-98c8e70e7c1f" providerId="ADAL" clId="{564083A1-B183-4038-BDC6-E66781007165}" dt="2021-10-28T22:41:59.144" v="1782" actId="20577"/>
        <pc:sldMkLst>
          <pc:docMk/>
          <pc:sldMk cId="809948453" sldId="265"/>
        </pc:sldMkLst>
        <pc:spChg chg="mod">
          <ac:chgData name="Young, Benjamin" userId="7da6a715-4f12-493f-adfa-98c8e70e7c1f" providerId="ADAL" clId="{564083A1-B183-4038-BDC6-E66781007165}" dt="2021-10-28T22:41:59.144" v="1782" actId="20577"/>
          <ac:spMkLst>
            <pc:docMk/>
            <pc:sldMk cId="809948453" sldId="265"/>
            <ac:spMk id="2" creationId="{0B62328A-BCEE-48B3-8FC6-13A47301DC84}"/>
          </ac:spMkLst>
        </pc:spChg>
        <pc:spChg chg="mod">
          <ac:chgData name="Young, Benjamin" userId="7da6a715-4f12-493f-adfa-98c8e70e7c1f" providerId="ADAL" clId="{564083A1-B183-4038-BDC6-E66781007165}" dt="2021-10-28T22:38:21.447" v="1740" actId="20577"/>
          <ac:spMkLst>
            <pc:docMk/>
            <pc:sldMk cId="809948453" sldId="265"/>
            <ac:spMk id="3" creationId="{46D56A0A-B273-4D97-949F-6F519328DEA2}"/>
          </ac:spMkLst>
        </pc:spChg>
        <pc:spChg chg="mod">
          <ac:chgData name="Young, Benjamin" userId="7da6a715-4f12-493f-adfa-98c8e70e7c1f" providerId="ADAL" clId="{564083A1-B183-4038-BDC6-E66781007165}" dt="2021-10-28T22:35:43.412" v="1603"/>
          <ac:spMkLst>
            <pc:docMk/>
            <pc:sldMk cId="809948453" sldId="265"/>
            <ac:spMk id="5" creationId="{160F5243-1295-481A-AAFF-F23BBF44C269}"/>
          </ac:spMkLst>
        </pc:spChg>
        <pc:spChg chg="mod">
          <ac:chgData name="Young, Benjamin" userId="7da6a715-4f12-493f-adfa-98c8e70e7c1f" providerId="ADAL" clId="{564083A1-B183-4038-BDC6-E66781007165}" dt="2021-10-28T22:35:48.762" v="1605" actId="6549"/>
          <ac:spMkLst>
            <pc:docMk/>
            <pc:sldMk cId="809948453" sldId="265"/>
            <ac:spMk id="6" creationId="{D19DAD48-E775-4B49-A399-358837262E9A}"/>
          </ac:spMkLst>
        </pc:spChg>
        <pc:spChg chg="mod">
          <ac:chgData name="Young, Benjamin" userId="7da6a715-4f12-493f-adfa-98c8e70e7c1f" providerId="ADAL" clId="{564083A1-B183-4038-BDC6-E66781007165}" dt="2021-10-28T22:35:43.412" v="1603"/>
          <ac:spMkLst>
            <pc:docMk/>
            <pc:sldMk cId="809948453" sldId="265"/>
            <ac:spMk id="8" creationId="{FDBB102C-8EB1-472A-BE99-69C23389B1E6}"/>
          </ac:spMkLst>
        </pc:spChg>
        <pc:spChg chg="mod">
          <ac:chgData name="Young, Benjamin" userId="7da6a715-4f12-493f-adfa-98c8e70e7c1f" providerId="ADAL" clId="{564083A1-B183-4038-BDC6-E66781007165}" dt="2021-10-28T22:35:43.412" v="1603"/>
          <ac:spMkLst>
            <pc:docMk/>
            <pc:sldMk cId="809948453" sldId="265"/>
            <ac:spMk id="12" creationId="{9A00B52C-4F56-4FEC-B4B9-0029759ECB7D}"/>
          </ac:spMkLst>
        </pc:spChg>
        <pc:spChg chg="mod">
          <ac:chgData name="Young, Benjamin" userId="7da6a715-4f12-493f-adfa-98c8e70e7c1f" providerId="ADAL" clId="{564083A1-B183-4038-BDC6-E66781007165}" dt="2021-10-28T22:35:43.412" v="1603"/>
          <ac:spMkLst>
            <pc:docMk/>
            <pc:sldMk cId="809948453" sldId="265"/>
            <ac:spMk id="13" creationId="{E1E89B42-3A0F-442A-B576-39CD2960834B}"/>
          </ac:spMkLst>
        </pc:spChg>
        <pc:spChg chg="mod">
          <ac:chgData name="Young, Benjamin" userId="7da6a715-4f12-493f-adfa-98c8e70e7c1f" providerId="ADAL" clId="{564083A1-B183-4038-BDC6-E66781007165}" dt="2021-10-28T22:37:23.323" v="1655" actId="20577"/>
          <ac:spMkLst>
            <pc:docMk/>
            <pc:sldMk cId="809948453" sldId="265"/>
            <ac:spMk id="16" creationId="{22A0D32F-35FB-4D87-85B2-D203189289BE}"/>
          </ac:spMkLst>
        </pc:spChg>
        <pc:spChg chg="mod">
          <ac:chgData name="Young, Benjamin" userId="7da6a715-4f12-493f-adfa-98c8e70e7c1f" providerId="ADAL" clId="{564083A1-B183-4038-BDC6-E66781007165}" dt="2021-10-28T22:37:28.371" v="1660" actId="20577"/>
          <ac:spMkLst>
            <pc:docMk/>
            <pc:sldMk cId="809948453" sldId="265"/>
            <ac:spMk id="17" creationId="{76614B6F-9BD2-4DFC-9137-DBD4DBC9B000}"/>
          </ac:spMkLst>
        </pc:spChg>
        <pc:spChg chg="mod">
          <ac:chgData name="Young, Benjamin" userId="7da6a715-4f12-493f-adfa-98c8e70e7c1f" providerId="ADAL" clId="{564083A1-B183-4038-BDC6-E66781007165}" dt="2021-10-28T22:36:11.312" v="1637"/>
          <ac:spMkLst>
            <pc:docMk/>
            <pc:sldMk cId="809948453" sldId="265"/>
            <ac:spMk id="18" creationId="{B48C3938-26D5-4608-93F0-E4199B86BD6E}"/>
          </ac:spMkLst>
        </pc:spChg>
        <pc:spChg chg="mod">
          <ac:chgData name="Young, Benjamin" userId="7da6a715-4f12-493f-adfa-98c8e70e7c1f" providerId="ADAL" clId="{564083A1-B183-4038-BDC6-E66781007165}" dt="2021-10-28T22:36:11.312" v="1637"/>
          <ac:spMkLst>
            <pc:docMk/>
            <pc:sldMk cId="809948453" sldId="265"/>
            <ac:spMk id="19" creationId="{8B740CCC-6E25-4D54-A79B-309FC06E008D}"/>
          </ac:spMkLst>
        </pc:spChg>
        <pc:spChg chg="mod">
          <ac:chgData name="Young, Benjamin" userId="7da6a715-4f12-493f-adfa-98c8e70e7c1f" providerId="ADAL" clId="{564083A1-B183-4038-BDC6-E66781007165}" dt="2021-10-28T22:37:55.123" v="1728"/>
          <ac:spMkLst>
            <pc:docMk/>
            <pc:sldMk cId="809948453" sldId="265"/>
            <ac:spMk id="24" creationId="{D270D3BC-74A6-4B0D-A041-95BEB87D69B0}"/>
          </ac:spMkLst>
        </pc:spChg>
        <pc:spChg chg="mod">
          <ac:chgData name="Young, Benjamin" userId="7da6a715-4f12-493f-adfa-98c8e70e7c1f" providerId="ADAL" clId="{564083A1-B183-4038-BDC6-E66781007165}" dt="2021-10-28T22:37:55.123" v="1728"/>
          <ac:spMkLst>
            <pc:docMk/>
            <pc:sldMk cId="809948453" sldId="265"/>
            <ac:spMk id="25" creationId="{7DF8A138-9389-4973-9419-F1ADB268BADB}"/>
          </ac:spMkLst>
        </pc:spChg>
        <pc:spChg chg="mod">
          <ac:chgData name="Young, Benjamin" userId="7da6a715-4f12-493f-adfa-98c8e70e7c1f" providerId="ADAL" clId="{564083A1-B183-4038-BDC6-E66781007165}" dt="2021-10-28T22:37:55.123" v="1728"/>
          <ac:spMkLst>
            <pc:docMk/>
            <pc:sldMk cId="809948453" sldId="265"/>
            <ac:spMk id="26" creationId="{2C9CDAEA-09A0-4B12-BF3C-5454D48C3FEE}"/>
          </ac:spMkLst>
        </pc:spChg>
        <pc:spChg chg="mod">
          <ac:chgData name="Young, Benjamin" userId="7da6a715-4f12-493f-adfa-98c8e70e7c1f" providerId="ADAL" clId="{564083A1-B183-4038-BDC6-E66781007165}" dt="2021-10-28T22:37:55.123" v="1728"/>
          <ac:spMkLst>
            <pc:docMk/>
            <pc:sldMk cId="809948453" sldId="265"/>
            <ac:spMk id="27" creationId="{66F4A64F-4567-4A99-9AFE-C4E70B90FBBC}"/>
          </ac:spMkLst>
        </pc:spChg>
        <pc:grpChg chg="add mod">
          <ac:chgData name="Young, Benjamin" userId="7da6a715-4f12-493f-adfa-98c8e70e7c1f" providerId="ADAL" clId="{564083A1-B183-4038-BDC6-E66781007165}" dt="2021-10-28T22:38:29.058" v="1743" actId="14100"/>
          <ac:grpSpMkLst>
            <pc:docMk/>
            <pc:sldMk cId="809948453" sldId="265"/>
            <ac:grpSpMk id="4" creationId="{02CB99F1-ABDB-4A48-B638-C22589664E3B}"/>
          </ac:grpSpMkLst>
        </pc:grpChg>
        <pc:grpChg chg="mod">
          <ac:chgData name="Young, Benjamin" userId="7da6a715-4f12-493f-adfa-98c8e70e7c1f" providerId="ADAL" clId="{564083A1-B183-4038-BDC6-E66781007165}" dt="2021-10-28T22:35:43.412" v="1603"/>
          <ac:grpSpMkLst>
            <pc:docMk/>
            <pc:sldMk cId="809948453" sldId="265"/>
            <ac:grpSpMk id="7" creationId="{3914AFE9-9BF8-4E83-BE86-39790FEA7028}"/>
          </ac:grpSpMkLst>
        </pc:grpChg>
        <pc:grpChg chg="add del mod">
          <ac:chgData name="Young, Benjamin" userId="7da6a715-4f12-493f-adfa-98c8e70e7c1f" providerId="ADAL" clId="{564083A1-B183-4038-BDC6-E66781007165}" dt="2021-10-28T22:38:24.262" v="1741" actId="478"/>
          <ac:grpSpMkLst>
            <pc:docMk/>
            <pc:sldMk cId="809948453" sldId="265"/>
            <ac:grpSpMk id="14" creationId="{4E71E0F7-08F4-498E-8A1B-16B029FF29F5}"/>
          </ac:grpSpMkLst>
        </pc:grpChg>
        <pc:grpChg chg="mod">
          <ac:chgData name="Young, Benjamin" userId="7da6a715-4f12-493f-adfa-98c8e70e7c1f" providerId="ADAL" clId="{564083A1-B183-4038-BDC6-E66781007165}" dt="2021-10-28T22:36:11.312" v="1637"/>
          <ac:grpSpMkLst>
            <pc:docMk/>
            <pc:sldMk cId="809948453" sldId="265"/>
            <ac:grpSpMk id="15" creationId="{8B1E6F0A-F86E-462D-B6F8-38E84CC38B39}"/>
          </ac:grpSpMkLst>
        </pc:grpChg>
        <pc:grpChg chg="add del mod">
          <ac:chgData name="Young, Benjamin" userId="7da6a715-4f12-493f-adfa-98c8e70e7c1f" providerId="ADAL" clId="{564083A1-B183-4038-BDC6-E66781007165}" dt="2021-10-28T22:37:57.130" v="1729"/>
          <ac:grpSpMkLst>
            <pc:docMk/>
            <pc:sldMk cId="809948453" sldId="265"/>
            <ac:grpSpMk id="22" creationId="{FA460702-920E-414E-AFE8-A9B29E4BA76A}"/>
          </ac:grpSpMkLst>
        </pc:grpChg>
        <pc:grpChg chg="mod">
          <ac:chgData name="Young, Benjamin" userId="7da6a715-4f12-493f-adfa-98c8e70e7c1f" providerId="ADAL" clId="{564083A1-B183-4038-BDC6-E66781007165}" dt="2021-10-28T22:37:55.123" v="1728"/>
          <ac:grpSpMkLst>
            <pc:docMk/>
            <pc:sldMk cId="809948453" sldId="265"/>
            <ac:grpSpMk id="23" creationId="{611D2D47-7005-4380-8BDD-FF3832A01994}"/>
          </ac:grpSpMkLst>
        </pc:grpChg>
        <pc:cxnChg chg="mod">
          <ac:chgData name="Young, Benjamin" userId="7da6a715-4f12-493f-adfa-98c8e70e7c1f" providerId="ADAL" clId="{564083A1-B183-4038-BDC6-E66781007165}" dt="2021-10-28T22:35:43.412" v="1603"/>
          <ac:cxnSpMkLst>
            <pc:docMk/>
            <pc:sldMk cId="809948453" sldId="265"/>
            <ac:cxnSpMk id="9" creationId="{CAB0254F-3C21-4DB4-AAC3-A942F9A5993E}"/>
          </ac:cxnSpMkLst>
        </pc:cxnChg>
        <pc:cxnChg chg="del mod">
          <ac:chgData name="Young, Benjamin" userId="7da6a715-4f12-493f-adfa-98c8e70e7c1f" providerId="ADAL" clId="{564083A1-B183-4038-BDC6-E66781007165}" dt="2021-10-28T22:35:46.587" v="1604" actId="478"/>
          <ac:cxnSpMkLst>
            <pc:docMk/>
            <pc:sldMk cId="809948453" sldId="265"/>
            <ac:cxnSpMk id="10" creationId="{7C202C56-A739-4632-947E-B5854AEC516D}"/>
          </ac:cxnSpMkLst>
        </pc:cxnChg>
        <pc:cxnChg chg="mod">
          <ac:chgData name="Young, Benjamin" userId="7da6a715-4f12-493f-adfa-98c8e70e7c1f" providerId="ADAL" clId="{564083A1-B183-4038-BDC6-E66781007165}" dt="2021-10-28T22:35:43.412" v="1603"/>
          <ac:cxnSpMkLst>
            <pc:docMk/>
            <pc:sldMk cId="809948453" sldId="265"/>
            <ac:cxnSpMk id="11" creationId="{D3CC7D6D-6FBD-4EB0-BE39-81255841A5EA}"/>
          </ac:cxnSpMkLst>
        </pc:cxnChg>
        <pc:cxnChg chg="mod">
          <ac:chgData name="Young, Benjamin" userId="7da6a715-4f12-493f-adfa-98c8e70e7c1f" providerId="ADAL" clId="{564083A1-B183-4038-BDC6-E66781007165}" dt="2021-10-28T22:36:11.312" v="1637"/>
          <ac:cxnSpMkLst>
            <pc:docMk/>
            <pc:sldMk cId="809948453" sldId="265"/>
            <ac:cxnSpMk id="20" creationId="{2284FC25-CAD4-4E71-AC5B-148312F46753}"/>
          </ac:cxnSpMkLst>
        </pc:cxnChg>
        <pc:cxnChg chg="mod">
          <ac:chgData name="Young, Benjamin" userId="7da6a715-4f12-493f-adfa-98c8e70e7c1f" providerId="ADAL" clId="{564083A1-B183-4038-BDC6-E66781007165}" dt="2021-10-28T22:36:11.312" v="1637"/>
          <ac:cxnSpMkLst>
            <pc:docMk/>
            <pc:sldMk cId="809948453" sldId="265"/>
            <ac:cxnSpMk id="21" creationId="{182DD119-DD5F-4460-9DEB-2BC558135A8A}"/>
          </ac:cxnSpMkLst>
        </pc:cxnChg>
        <pc:cxnChg chg="mod">
          <ac:chgData name="Young, Benjamin" userId="7da6a715-4f12-493f-adfa-98c8e70e7c1f" providerId="ADAL" clId="{564083A1-B183-4038-BDC6-E66781007165}" dt="2021-10-28T22:37:55.123" v="1728"/>
          <ac:cxnSpMkLst>
            <pc:docMk/>
            <pc:sldMk cId="809948453" sldId="265"/>
            <ac:cxnSpMk id="28" creationId="{28E76E0E-F568-4A6F-BC00-39E1032E7622}"/>
          </ac:cxnSpMkLst>
        </pc:cxnChg>
        <pc:cxnChg chg="mod">
          <ac:chgData name="Young, Benjamin" userId="7da6a715-4f12-493f-adfa-98c8e70e7c1f" providerId="ADAL" clId="{564083A1-B183-4038-BDC6-E66781007165}" dt="2021-10-28T22:37:55.123" v="1728"/>
          <ac:cxnSpMkLst>
            <pc:docMk/>
            <pc:sldMk cId="809948453" sldId="265"/>
            <ac:cxnSpMk id="29" creationId="{6119FE42-65CE-43B9-B300-928F62BB8030}"/>
          </ac:cxnSpMkLst>
        </pc:cxnChg>
      </pc:sldChg>
      <pc:sldChg chg="delSp modSp add mod">
        <pc:chgData name="Young, Benjamin" userId="7da6a715-4f12-493f-adfa-98c8e70e7c1f" providerId="ADAL" clId="{564083A1-B183-4038-BDC6-E66781007165}" dt="2021-10-28T22:41:53.500" v="1774" actId="20577"/>
        <pc:sldMkLst>
          <pc:docMk/>
          <pc:sldMk cId="1988536015" sldId="266"/>
        </pc:sldMkLst>
        <pc:spChg chg="mod">
          <ac:chgData name="Young, Benjamin" userId="7da6a715-4f12-493f-adfa-98c8e70e7c1f" providerId="ADAL" clId="{564083A1-B183-4038-BDC6-E66781007165}" dt="2021-10-28T22:41:53.500" v="1774" actId="20577"/>
          <ac:spMkLst>
            <pc:docMk/>
            <pc:sldMk cId="1988536015" sldId="266"/>
            <ac:spMk id="2" creationId="{0B62328A-BCEE-48B3-8FC6-13A47301DC84}"/>
          </ac:spMkLst>
        </pc:spChg>
        <pc:spChg chg="mod">
          <ac:chgData name="Young, Benjamin" userId="7da6a715-4f12-493f-adfa-98c8e70e7c1f" providerId="ADAL" clId="{564083A1-B183-4038-BDC6-E66781007165}" dt="2021-10-28T22:38:14.862" v="1738" actId="20577"/>
          <ac:spMkLst>
            <pc:docMk/>
            <pc:sldMk cId="1988536015" sldId="266"/>
            <ac:spMk id="3" creationId="{46D56A0A-B273-4D97-949F-6F519328DEA2}"/>
          </ac:spMkLst>
        </pc:spChg>
        <pc:grpChg chg="del">
          <ac:chgData name="Young, Benjamin" userId="7da6a715-4f12-493f-adfa-98c8e70e7c1f" providerId="ADAL" clId="{564083A1-B183-4038-BDC6-E66781007165}" dt="2021-10-28T22:38:12.661" v="1735" actId="478"/>
          <ac:grpSpMkLst>
            <pc:docMk/>
            <pc:sldMk cId="1988536015" sldId="266"/>
            <ac:grpSpMk id="4" creationId="{02CB99F1-ABDB-4A48-B638-C22589664E3B}"/>
          </ac:grpSpMkLst>
        </pc:grpChg>
        <pc:grpChg chg="mod">
          <ac:chgData name="Young, Benjamin" userId="7da6a715-4f12-493f-adfa-98c8e70e7c1f" providerId="ADAL" clId="{564083A1-B183-4038-BDC6-E66781007165}" dt="2021-10-28T22:38:33.075" v="1744" actId="14100"/>
          <ac:grpSpMkLst>
            <pc:docMk/>
            <pc:sldMk cId="1988536015" sldId="266"/>
            <ac:grpSpMk id="14" creationId="{4E71E0F7-08F4-498E-8A1B-16B029FF29F5}"/>
          </ac:grpSpMkLst>
        </pc:grpChg>
      </pc:sldChg>
      <pc:sldChg chg="addSp modSp add mod">
        <pc:chgData name="Young, Benjamin" userId="7da6a715-4f12-493f-adfa-98c8e70e7c1f" providerId="ADAL" clId="{564083A1-B183-4038-BDC6-E66781007165}" dt="2021-10-28T22:41:48.820" v="1768" actId="20577"/>
        <pc:sldMkLst>
          <pc:docMk/>
          <pc:sldMk cId="1691327770" sldId="267"/>
        </pc:sldMkLst>
        <pc:spChg chg="mod">
          <ac:chgData name="Young, Benjamin" userId="7da6a715-4f12-493f-adfa-98c8e70e7c1f" providerId="ADAL" clId="{564083A1-B183-4038-BDC6-E66781007165}" dt="2021-10-28T22:41:48.820" v="1768" actId="20577"/>
          <ac:spMkLst>
            <pc:docMk/>
            <pc:sldMk cId="1691327770" sldId="267"/>
            <ac:spMk id="2" creationId="{0B62328A-BCEE-48B3-8FC6-13A47301DC84}"/>
          </ac:spMkLst>
        </pc:spChg>
        <pc:spChg chg="mod">
          <ac:chgData name="Young, Benjamin" userId="7da6a715-4f12-493f-adfa-98c8e70e7c1f" providerId="ADAL" clId="{564083A1-B183-4038-BDC6-E66781007165}" dt="2021-10-28T22:38:41.004" v="1746" actId="20577"/>
          <ac:spMkLst>
            <pc:docMk/>
            <pc:sldMk cId="1691327770" sldId="267"/>
            <ac:spMk id="3" creationId="{46D56A0A-B273-4D97-949F-6F519328DEA2}"/>
          </ac:spMkLst>
        </pc:spChg>
        <pc:spChg chg="mod">
          <ac:chgData name="Young, Benjamin" userId="7da6a715-4f12-493f-adfa-98c8e70e7c1f" providerId="ADAL" clId="{564083A1-B183-4038-BDC6-E66781007165}" dt="2021-10-28T22:39:04.486" v="1753" actId="20577"/>
          <ac:spMkLst>
            <pc:docMk/>
            <pc:sldMk cId="1691327770" sldId="267"/>
            <ac:spMk id="25" creationId="{8F579C94-074D-44D4-ACED-B113242C521F}"/>
          </ac:spMkLst>
        </pc:spChg>
        <pc:spChg chg="mod">
          <ac:chgData name="Young, Benjamin" userId="7da6a715-4f12-493f-adfa-98c8e70e7c1f" providerId="ADAL" clId="{564083A1-B183-4038-BDC6-E66781007165}" dt="2021-10-28T22:38:51.111" v="1748"/>
          <ac:spMkLst>
            <pc:docMk/>
            <pc:sldMk cId="1691327770" sldId="267"/>
            <ac:spMk id="26" creationId="{3F1F6BCF-35CA-48CB-96FD-6D50B4B8B464}"/>
          </ac:spMkLst>
        </pc:spChg>
        <pc:spChg chg="mod">
          <ac:chgData name="Young, Benjamin" userId="7da6a715-4f12-493f-adfa-98c8e70e7c1f" providerId="ADAL" clId="{564083A1-B183-4038-BDC6-E66781007165}" dt="2021-10-28T22:39:10.198" v="1757" actId="20577"/>
          <ac:spMkLst>
            <pc:docMk/>
            <pc:sldMk cId="1691327770" sldId="267"/>
            <ac:spMk id="28" creationId="{78179FC5-F3F3-4DF2-B977-D62305162248}"/>
          </ac:spMkLst>
        </pc:spChg>
        <pc:spChg chg="mod">
          <ac:chgData name="Young, Benjamin" userId="7da6a715-4f12-493f-adfa-98c8e70e7c1f" providerId="ADAL" clId="{564083A1-B183-4038-BDC6-E66781007165}" dt="2021-10-28T22:38:51.111" v="1748"/>
          <ac:spMkLst>
            <pc:docMk/>
            <pc:sldMk cId="1691327770" sldId="267"/>
            <ac:spMk id="31" creationId="{A6C2FDAF-1DB4-4578-8F23-ED9395ECDA90}"/>
          </ac:spMkLst>
        </pc:spChg>
        <pc:spChg chg="mod">
          <ac:chgData name="Young, Benjamin" userId="7da6a715-4f12-493f-adfa-98c8e70e7c1f" providerId="ADAL" clId="{564083A1-B183-4038-BDC6-E66781007165}" dt="2021-10-28T22:38:51.111" v="1748"/>
          <ac:spMkLst>
            <pc:docMk/>
            <pc:sldMk cId="1691327770" sldId="267"/>
            <ac:spMk id="32" creationId="{AFD73AA8-027B-4216-BC17-0478FBE53570}"/>
          </ac:spMkLst>
        </pc:spChg>
        <pc:spChg chg="mod">
          <ac:chgData name="Young, Benjamin" userId="7da6a715-4f12-493f-adfa-98c8e70e7c1f" providerId="ADAL" clId="{564083A1-B183-4038-BDC6-E66781007165}" dt="2021-10-28T22:38:51.111" v="1748"/>
          <ac:spMkLst>
            <pc:docMk/>
            <pc:sldMk cId="1691327770" sldId="267"/>
            <ac:spMk id="33" creationId="{F8441AE6-426D-4A2B-909A-10741402A2E5}"/>
          </ac:spMkLst>
        </pc:spChg>
        <pc:grpChg chg="mod">
          <ac:chgData name="Young, Benjamin" userId="7da6a715-4f12-493f-adfa-98c8e70e7c1f" providerId="ADAL" clId="{564083A1-B183-4038-BDC6-E66781007165}" dt="2021-10-28T22:38:45.527" v="1747" actId="1076"/>
          <ac:grpSpMkLst>
            <pc:docMk/>
            <pc:sldMk cId="1691327770" sldId="267"/>
            <ac:grpSpMk id="14" creationId="{4E71E0F7-08F4-498E-8A1B-16B029FF29F5}"/>
          </ac:grpSpMkLst>
        </pc:grpChg>
        <pc:grpChg chg="add mod">
          <ac:chgData name="Young, Benjamin" userId="7da6a715-4f12-493f-adfa-98c8e70e7c1f" providerId="ADAL" clId="{564083A1-B183-4038-BDC6-E66781007165}" dt="2021-10-28T22:39:12.833" v="1758" actId="1076"/>
          <ac:grpSpMkLst>
            <pc:docMk/>
            <pc:sldMk cId="1691327770" sldId="267"/>
            <ac:grpSpMk id="22" creationId="{B1FDCE1E-AA8A-4546-A46B-EF4600E9A384}"/>
          </ac:grpSpMkLst>
        </pc:grpChg>
        <pc:grpChg chg="mod">
          <ac:chgData name="Young, Benjamin" userId="7da6a715-4f12-493f-adfa-98c8e70e7c1f" providerId="ADAL" clId="{564083A1-B183-4038-BDC6-E66781007165}" dt="2021-10-28T22:38:51.111" v="1748"/>
          <ac:grpSpMkLst>
            <pc:docMk/>
            <pc:sldMk cId="1691327770" sldId="267"/>
            <ac:grpSpMk id="29" creationId="{3C4CB60A-D0DF-4EE9-AA6C-D477F47C0266}"/>
          </ac:grpSpMkLst>
        </pc:grpChg>
        <pc:grpChg chg="mod">
          <ac:chgData name="Young, Benjamin" userId="7da6a715-4f12-493f-adfa-98c8e70e7c1f" providerId="ADAL" clId="{564083A1-B183-4038-BDC6-E66781007165}" dt="2021-10-28T22:38:51.111" v="1748"/>
          <ac:grpSpMkLst>
            <pc:docMk/>
            <pc:sldMk cId="1691327770" sldId="267"/>
            <ac:grpSpMk id="30" creationId="{81D8EA26-32D3-4293-8379-AF2C9418E219}"/>
          </ac:grpSpMkLst>
        </pc:grpChg>
        <pc:cxnChg chg="mod">
          <ac:chgData name="Young, Benjamin" userId="7da6a715-4f12-493f-adfa-98c8e70e7c1f" providerId="ADAL" clId="{564083A1-B183-4038-BDC6-E66781007165}" dt="2021-10-28T22:38:51.111" v="1748"/>
          <ac:cxnSpMkLst>
            <pc:docMk/>
            <pc:sldMk cId="1691327770" sldId="267"/>
            <ac:cxnSpMk id="23" creationId="{D1489186-59BE-4135-BFDA-3FC9EC8F41E6}"/>
          </ac:cxnSpMkLst>
        </pc:cxnChg>
        <pc:cxnChg chg="mod">
          <ac:chgData name="Young, Benjamin" userId="7da6a715-4f12-493f-adfa-98c8e70e7c1f" providerId="ADAL" clId="{564083A1-B183-4038-BDC6-E66781007165}" dt="2021-10-28T22:38:51.111" v="1748"/>
          <ac:cxnSpMkLst>
            <pc:docMk/>
            <pc:sldMk cId="1691327770" sldId="267"/>
            <ac:cxnSpMk id="24" creationId="{B1C2501D-79E2-481D-A3DF-E93E3A072B46}"/>
          </ac:cxnSpMkLst>
        </pc:cxnChg>
        <pc:cxnChg chg="mod">
          <ac:chgData name="Young, Benjamin" userId="7da6a715-4f12-493f-adfa-98c8e70e7c1f" providerId="ADAL" clId="{564083A1-B183-4038-BDC6-E66781007165}" dt="2021-10-28T22:38:51.111" v="1748"/>
          <ac:cxnSpMkLst>
            <pc:docMk/>
            <pc:sldMk cId="1691327770" sldId="267"/>
            <ac:cxnSpMk id="27" creationId="{EFEE41CB-965D-4B7C-B55C-7F06F3378373}"/>
          </ac:cxnSpMkLst>
        </pc:cxnChg>
        <pc:cxnChg chg="add mod">
          <ac:chgData name="Young, Benjamin" userId="7da6a715-4f12-493f-adfa-98c8e70e7c1f" providerId="ADAL" clId="{564083A1-B183-4038-BDC6-E66781007165}" dt="2021-10-28T22:39:24.965" v="1760" actId="13822"/>
          <ac:cxnSpMkLst>
            <pc:docMk/>
            <pc:sldMk cId="1691327770" sldId="267"/>
            <ac:cxnSpMk id="34" creationId="{5601A8C8-E274-46EC-9CA9-51028F033609}"/>
          </ac:cxnSpMkLst>
        </pc:cxnChg>
        <pc:cxnChg chg="add mod">
          <ac:chgData name="Young, Benjamin" userId="7da6a715-4f12-493f-adfa-98c8e70e7c1f" providerId="ADAL" clId="{564083A1-B183-4038-BDC6-E66781007165}" dt="2021-10-28T22:39:38.234" v="1762" actId="13822"/>
          <ac:cxnSpMkLst>
            <pc:docMk/>
            <pc:sldMk cId="1691327770" sldId="267"/>
            <ac:cxnSpMk id="36" creationId="{98559527-C6EE-44A8-BF12-2875C468A1D4}"/>
          </ac:cxnSpMkLst>
        </pc:cxnChg>
      </pc:sldChg>
      <pc:sldChg chg="new del">
        <pc:chgData name="Young, Benjamin" userId="7da6a715-4f12-493f-adfa-98c8e70e7c1f" providerId="ADAL" clId="{564083A1-B183-4038-BDC6-E66781007165}" dt="2021-10-28T22:42:07.923" v="1784" actId="680"/>
        <pc:sldMkLst>
          <pc:docMk/>
          <pc:sldMk cId="168869261" sldId="268"/>
        </pc:sldMkLst>
      </pc:sldChg>
      <pc:sldChg chg="modSp new mod">
        <pc:chgData name="Young, Benjamin" userId="7da6a715-4f12-493f-adfa-98c8e70e7c1f" providerId="ADAL" clId="{564083A1-B183-4038-BDC6-E66781007165}" dt="2021-10-28T22:45:14.944" v="2144" actId="20577"/>
        <pc:sldMkLst>
          <pc:docMk/>
          <pc:sldMk cId="2139172432" sldId="268"/>
        </pc:sldMkLst>
        <pc:spChg chg="mod">
          <ac:chgData name="Young, Benjamin" userId="7da6a715-4f12-493f-adfa-98c8e70e7c1f" providerId="ADAL" clId="{564083A1-B183-4038-BDC6-E66781007165}" dt="2021-10-28T22:43:19.174" v="1811" actId="20577"/>
          <ac:spMkLst>
            <pc:docMk/>
            <pc:sldMk cId="2139172432" sldId="268"/>
            <ac:spMk id="2" creationId="{B538DB7D-D17B-4581-B02B-E997F4E92569}"/>
          </ac:spMkLst>
        </pc:spChg>
        <pc:spChg chg="mod">
          <ac:chgData name="Young, Benjamin" userId="7da6a715-4f12-493f-adfa-98c8e70e7c1f" providerId="ADAL" clId="{564083A1-B183-4038-BDC6-E66781007165}" dt="2021-10-28T22:45:14.944" v="2144" actId="20577"/>
          <ac:spMkLst>
            <pc:docMk/>
            <pc:sldMk cId="2139172432" sldId="268"/>
            <ac:spMk id="3" creationId="{DFA48854-56F2-43CC-B3E8-DBD632CF9279}"/>
          </ac:spMkLst>
        </pc:spChg>
      </pc:sldChg>
      <pc:sldChg chg="modSp new mod">
        <pc:chgData name="Young, Benjamin" userId="7da6a715-4f12-493f-adfa-98c8e70e7c1f" providerId="ADAL" clId="{564083A1-B183-4038-BDC6-E66781007165}" dt="2021-10-28T22:49:22.263" v="2664" actId="20577"/>
        <pc:sldMkLst>
          <pc:docMk/>
          <pc:sldMk cId="1066722301" sldId="269"/>
        </pc:sldMkLst>
        <pc:spChg chg="mod">
          <ac:chgData name="Young, Benjamin" userId="7da6a715-4f12-493f-adfa-98c8e70e7c1f" providerId="ADAL" clId="{564083A1-B183-4038-BDC6-E66781007165}" dt="2021-10-28T22:46:55.938" v="2159" actId="20577"/>
          <ac:spMkLst>
            <pc:docMk/>
            <pc:sldMk cId="1066722301" sldId="269"/>
            <ac:spMk id="2" creationId="{446D6156-A841-4EDA-A2AA-6B3D60425EE7}"/>
          </ac:spMkLst>
        </pc:spChg>
        <pc:spChg chg="mod">
          <ac:chgData name="Young, Benjamin" userId="7da6a715-4f12-493f-adfa-98c8e70e7c1f" providerId="ADAL" clId="{564083A1-B183-4038-BDC6-E66781007165}" dt="2021-10-28T22:49:22.263" v="2664" actId="20577"/>
          <ac:spMkLst>
            <pc:docMk/>
            <pc:sldMk cId="1066722301" sldId="269"/>
            <ac:spMk id="3" creationId="{B1F305B0-2414-4375-AB73-C021294F17C2}"/>
          </ac:spMkLst>
        </pc:spChg>
      </pc:sldChg>
      <pc:sldChg chg="modSp new mod">
        <pc:chgData name="Young, Benjamin" userId="7da6a715-4f12-493f-adfa-98c8e70e7c1f" providerId="ADAL" clId="{564083A1-B183-4038-BDC6-E66781007165}" dt="2021-10-28T22:51:25.048" v="2943" actId="20577"/>
        <pc:sldMkLst>
          <pc:docMk/>
          <pc:sldMk cId="943096997" sldId="270"/>
        </pc:sldMkLst>
        <pc:spChg chg="mod">
          <ac:chgData name="Young, Benjamin" userId="7da6a715-4f12-493f-adfa-98c8e70e7c1f" providerId="ADAL" clId="{564083A1-B183-4038-BDC6-E66781007165}" dt="2021-10-28T22:49:28.450" v="2679" actId="20577"/>
          <ac:spMkLst>
            <pc:docMk/>
            <pc:sldMk cId="943096997" sldId="270"/>
            <ac:spMk id="2" creationId="{4C01FADE-F926-4B52-BFCA-D3935C834188}"/>
          </ac:spMkLst>
        </pc:spChg>
        <pc:spChg chg="mod">
          <ac:chgData name="Young, Benjamin" userId="7da6a715-4f12-493f-adfa-98c8e70e7c1f" providerId="ADAL" clId="{564083A1-B183-4038-BDC6-E66781007165}" dt="2021-10-28T22:51:25.048" v="2943" actId="20577"/>
          <ac:spMkLst>
            <pc:docMk/>
            <pc:sldMk cId="943096997" sldId="270"/>
            <ac:spMk id="3" creationId="{B9FEE511-B6BD-4A2E-AD9B-0C48C92C3E5B}"/>
          </ac:spMkLst>
        </pc:spChg>
      </pc:sldChg>
      <pc:sldChg chg="modSp new mod">
        <pc:chgData name="Young, Benjamin" userId="7da6a715-4f12-493f-adfa-98c8e70e7c1f" providerId="ADAL" clId="{564083A1-B183-4038-BDC6-E66781007165}" dt="2021-10-28T23:09:35.907" v="3117" actId="20577"/>
        <pc:sldMkLst>
          <pc:docMk/>
          <pc:sldMk cId="926033859" sldId="271"/>
        </pc:sldMkLst>
        <pc:spChg chg="mod">
          <ac:chgData name="Young, Benjamin" userId="7da6a715-4f12-493f-adfa-98c8e70e7c1f" providerId="ADAL" clId="{564083A1-B183-4038-BDC6-E66781007165}" dt="2021-10-28T23:09:06.723" v="3003" actId="20577"/>
          <ac:spMkLst>
            <pc:docMk/>
            <pc:sldMk cId="926033859" sldId="271"/>
            <ac:spMk id="2" creationId="{1864D979-EAB3-48DE-AAEE-12EA06E9EF46}"/>
          </ac:spMkLst>
        </pc:spChg>
        <pc:spChg chg="mod">
          <ac:chgData name="Young, Benjamin" userId="7da6a715-4f12-493f-adfa-98c8e70e7c1f" providerId="ADAL" clId="{564083A1-B183-4038-BDC6-E66781007165}" dt="2021-10-28T23:09:35.907" v="3117" actId="20577"/>
          <ac:spMkLst>
            <pc:docMk/>
            <pc:sldMk cId="926033859" sldId="271"/>
            <ac:spMk id="3" creationId="{C7F3D507-6DEA-4CE5-AE66-A15CB625DD54}"/>
          </ac:spMkLst>
        </pc:spChg>
      </pc:sldChg>
      <pc:sldChg chg="modSp mod">
        <pc:chgData name="Young, Benjamin" userId="7da6a715-4f12-493f-adfa-98c8e70e7c1f" providerId="ADAL" clId="{564083A1-B183-4038-BDC6-E66781007165}" dt="2021-11-01T19:54:45.525" v="3126" actId="20577"/>
        <pc:sldMkLst>
          <pc:docMk/>
          <pc:sldMk cId="971651747" sldId="272"/>
        </pc:sldMkLst>
        <pc:spChg chg="mod">
          <ac:chgData name="Young, Benjamin" userId="7da6a715-4f12-493f-adfa-98c8e70e7c1f" providerId="ADAL" clId="{564083A1-B183-4038-BDC6-E66781007165}" dt="2021-11-01T19:54:45.525" v="3126" actId="20577"/>
          <ac:spMkLst>
            <pc:docMk/>
            <pc:sldMk cId="971651747" sldId="272"/>
            <ac:spMk id="3" creationId="{3AF7F8CE-E7AD-459C-9B7E-1BFECBDC5C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58E1B-E307-47FC-BF1B-74957741B7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3C7FE-ED6D-4AC4-9329-C8036CD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Q1: </a:t>
            </a:r>
            <a:r>
              <a:rPr lang="en-US" b="1" dirty="0"/>
              <a:t>Detect which of the following scenarios below have resulted in 32-bit signed multiplication overflow. Examine the values in the HI and LO registers (Select all that apply)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Q2: </a:t>
            </a:r>
            <a:r>
              <a:rPr lang="en-US" b="1" dirty="0"/>
              <a:t>What operation does the div instruction actually perform?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3C7FE-ED6D-4AC4-9329-C8036CD447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Q3: </a:t>
            </a:r>
            <a:r>
              <a:rPr lang="en-US" b="1" dirty="0"/>
              <a:t>Which of the following statements are true?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Q4: </a:t>
            </a:r>
            <a:r>
              <a:rPr lang="en-US" b="1" dirty="0"/>
              <a:t>When dividing in MIPS, where can you find the remainder?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3C7FE-ED6D-4AC4-9329-C8036CD447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inputs, one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3C7FE-ED6D-4AC4-9329-C8036CD447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input, multiple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3C7FE-ED6D-4AC4-9329-C8036CD447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idea as in Lab 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3C7FE-ED6D-4AC4-9329-C8036CD447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429A-D3A8-4B2E-BCEB-B2E0AFF02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F89C-EA44-4A03-81D2-F8954F711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F4C0-35DE-445F-A120-34307647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C1F8C-230D-46A2-A24D-71911F6A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A183-DA85-467F-B61F-84A39116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3D0C-510C-456C-AAA5-DF9C21CA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259D0-0C2E-4EEC-A320-FA9D3653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64BC-1EBA-49A2-A81E-84C1B4E8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6B52-B683-47D2-AB50-751F47EE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F79D-67D5-4EB1-819A-4F5230D0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A441C-BDDF-4D76-8D1E-6A500E7C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F12C2-A68F-43C0-9388-13E5CFEB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95DF-0471-41F2-B035-EF9A441E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6DA2-89F4-4B98-BFA3-B121D145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66DF-1D27-462C-88AD-9A6415BE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2FC-5B58-423C-B877-D1C5277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1F46-8A55-4DED-A418-D697FCCD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A597-87DF-44A4-A0C8-40CDEEA0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B9664-B0E4-406D-93C5-398E4744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1607-D819-4CA0-9D24-16AD700F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0121-D05E-472B-8383-39C9DC70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3CB4B-9843-4675-B8A3-72AD1C10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F25B-267D-4FAF-8D9A-9ECFEABF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DB9E-95E3-46B7-891A-81200F86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77B7-E0F7-4DE6-BF6E-6C24C9B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F3A5-1B21-446F-A32C-AD93ED9B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6D68-0116-4D8C-8F93-73A357BE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0866F-D760-4EC0-A413-88896E22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D5E0-F2D4-463A-830C-DE60623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D80D-5A65-4CFF-8F02-8C178CA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73C88-0CE2-492E-9A82-C0C13F5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D2A6-A2A4-4462-B853-38B437DC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1252-94C8-40D2-BBAB-CBC2CDE48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56B1-4B9A-41D8-9E88-296373318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51B3-E2DF-4B0B-936A-2EC6EDE88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927B-F6A1-4263-AC13-8E8E21C7D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D1058-1A10-4AD2-BB14-9B6C7C02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9D046-EEC3-4670-9758-E47E941A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8C886-642D-4B87-927D-92348E2B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ECFC-B09E-427D-8E1A-D06CB5B2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90C2A-8A84-4A73-940D-F95D75F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69B23-F83C-4752-9388-210CACD2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4184-FC99-4837-85A1-98E5B3D6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0247F-218F-469A-B71F-96C1E83A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76C2E-248F-4D65-A579-9445ECC3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DBB9-9CA9-4B86-90C6-AE3C2810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4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62A3-D641-4F0A-959E-151A6AFB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41B0-E926-4678-A051-5B648D58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4AAF4-8916-4D98-93BE-B3D3725E7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C99D-7057-4DEB-9BEC-213B98BC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9293-5423-4EE9-B19A-0EF488A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1997-C71B-4A5E-ABBD-5A4EED0C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0887-112A-4436-AABA-3EC8A4FA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13674-4E0C-43E6-906E-FC8EDF697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66183-AA16-4E9F-90F7-2D49B57F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0FF4-C27C-4256-9E63-161E410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C4F9-2FF1-4ED3-9AC8-C29A88D7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9F9A-3AE8-45E3-9930-77425E6A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0F526-1DBA-4F51-96F9-3C9B4FDC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3484-9A5D-4D43-9B6D-5F5EFD49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983B-90AF-4FD9-BA04-54328707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346D-EDC5-43A4-869A-62912AD18F1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9544-517D-41C5-A5EB-0887478AC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133E-392E-4C4D-AEC0-F83D34A8C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1E01-C6EE-41EF-8E3D-000B260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DC98-BB99-42F9-91B8-DB6187241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447 Recitation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AB3FE-FBF4-403C-8A52-1F86057FA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9E24-6AD7-45CA-9BA1-26A1AEF5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Logic Gate Just Dropped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C22-6794-45BA-B8FD-A2EC6690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9060" cy="4351338"/>
          </a:xfrm>
        </p:spPr>
        <p:txBody>
          <a:bodyPr/>
          <a:lstStyle/>
          <a:p>
            <a:r>
              <a:rPr lang="en-US" dirty="0"/>
              <a:t>You’re might not be familiar with this one – it’s an XOR gate</a:t>
            </a:r>
          </a:p>
          <a:p>
            <a:r>
              <a:rPr lang="en-US" dirty="0"/>
              <a:t>That stands for </a:t>
            </a:r>
            <a:r>
              <a:rPr lang="en-US" dirty="0" err="1"/>
              <a:t>eXclusive</a:t>
            </a:r>
            <a:r>
              <a:rPr lang="en-US" dirty="0"/>
              <a:t> or</a:t>
            </a:r>
          </a:p>
          <a:p>
            <a:r>
              <a:rPr lang="en-US" dirty="0"/>
              <a:t>It means that one of the inputs must be 1, but not both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A2B4AD-15A1-4AC0-9695-6CC280F41B31}"/>
              </a:ext>
            </a:extLst>
          </p:cNvPr>
          <p:cNvGrpSpPr/>
          <p:nvPr/>
        </p:nvGrpSpPr>
        <p:grpSpPr>
          <a:xfrm>
            <a:off x="7717889" y="1959735"/>
            <a:ext cx="3635911" cy="2041559"/>
            <a:chOff x="5791200" y="2015426"/>
            <a:chExt cx="2968881" cy="197921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4A772B-7FF5-4496-9C32-9C7A00DB8E39}"/>
                </a:ext>
              </a:extLst>
            </p:cNvPr>
            <p:cNvCxnSpPr/>
            <p:nvPr/>
          </p:nvCxnSpPr>
          <p:spPr>
            <a:xfrm flipH="1">
              <a:off x="5885462" y="2563476"/>
              <a:ext cx="5341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3EA7BE-DD90-4764-BB3B-E44C2F2A0664}"/>
                </a:ext>
              </a:extLst>
            </p:cNvPr>
            <p:cNvCxnSpPr/>
            <p:nvPr/>
          </p:nvCxnSpPr>
          <p:spPr>
            <a:xfrm flipH="1">
              <a:off x="7940721" y="2910932"/>
              <a:ext cx="5341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D64D11-3BC9-4697-A108-D6A89E38C524}"/>
                </a:ext>
              </a:extLst>
            </p:cNvPr>
            <p:cNvSpPr txBox="1"/>
            <p:nvPr/>
          </p:nvSpPr>
          <p:spPr>
            <a:xfrm>
              <a:off x="5791200" y="2015426"/>
              <a:ext cx="521398" cy="58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A3771-5CE7-4AB6-AFC9-8E66A13F94F8}"/>
                </a:ext>
              </a:extLst>
            </p:cNvPr>
            <p:cNvSpPr txBox="1"/>
            <p:nvPr/>
          </p:nvSpPr>
          <p:spPr>
            <a:xfrm>
              <a:off x="7965317" y="2364900"/>
              <a:ext cx="794764" cy="58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D82AB7-680A-42B4-80D7-94EAB9872485}"/>
                </a:ext>
              </a:extLst>
            </p:cNvPr>
            <p:cNvCxnSpPr/>
            <p:nvPr/>
          </p:nvCxnSpPr>
          <p:spPr>
            <a:xfrm flipH="1">
              <a:off x="5885462" y="3319228"/>
              <a:ext cx="5341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9D95EB-6953-40CB-A5BF-289F60E5FB71}"/>
                </a:ext>
              </a:extLst>
            </p:cNvPr>
            <p:cNvSpPr txBox="1"/>
            <p:nvPr/>
          </p:nvSpPr>
          <p:spPr>
            <a:xfrm>
              <a:off x="5791200" y="2771178"/>
              <a:ext cx="521398" cy="58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32F073-4315-45F6-B39E-29F0467F9C34}"/>
                </a:ext>
              </a:extLst>
            </p:cNvPr>
            <p:cNvGrpSpPr/>
            <p:nvPr/>
          </p:nvGrpSpPr>
          <p:grpSpPr>
            <a:xfrm>
              <a:off x="6376977" y="2291308"/>
              <a:ext cx="1556273" cy="1239278"/>
              <a:chOff x="5561062" y="2087461"/>
              <a:chExt cx="1742674" cy="138771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50B2588-7332-4A51-B3CF-54F3E6CAEE0A}"/>
                  </a:ext>
                </a:extLst>
              </p:cNvPr>
              <p:cNvGrpSpPr/>
              <p:nvPr/>
            </p:nvGrpSpPr>
            <p:grpSpPr>
              <a:xfrm>
                <a:off x="5561062" y="2087461"/>
                <a:ext cx="1742674" cy="1387712"/>
                <a:chOff x="5561062" y="1690630"/>
                <a:chExt cx="1742674" cy="2181373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6433E30-0426-4EA4-8092-85739E313614}"/>
                    </a:ext>
                  </a:extLst>
                </p:cNvPr>
                <p:cNvSpPr/>
                <p:nvPr/>
              </p:nvSpPr>
              <p:spPr>
                <a:xfrm>
                  <a:off x="5563071" y="1690630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06D3B1FB-ED1A-4774-9DB7-51DB7E9C0986}"/>
                    </a:ext>
                  </a:extLst>
                </p:cNvPr>
                <p:cNvSpPr/>
                <p:nvPr/>
              </p:nvSpPr>
              <p:spPr>
                <a:xfrm flipV="1">
                  <a:off x="5561062" y="2781333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484D4B0-D1CD-41F5-AB8F-ECC2950C9B4E}"/>
                  </a:ext>
                </a:extLst>
              </p:cNvPr>
              <p:cNvSpPr/>
              <p:nvPr/>
            </p:nvSpPr>
            <p:spPr>
              <a:xfrm>
                <a:off x="5568950" y="2095500"/>
                <a:ext cx="311172" cy="1377950"/>
              </a:xfrm>
              <a:custGeom>
                <a:avLst/>
                <a:gdLst>
                  <a:gd name="connsiteX0" fmla="*/ 0 w 311172"/>
                  <a:gd name="connsiteY0" fmla="*/ 0 h 1377950"/>
                  <a:gd name="connsiteX1" fmla="*/ 311150 w 311172"/>
                  <a:gd name="connsiteY1" fmla="*/ 647700 h 1377950"/>
                  <a:gd name="connsiteX2" fmla="*/ 12700 w 311172"/>
                  <a:gd name="connsiteY2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172" h="1377950">
                    <a:moveTo>
                      <a:pt x="0" y="0"/>
                    </a:moveTo>
                    <a:cubicBezTo>
                      <a:pt x="154516" y="209021"/>
                      <a:pt x="309033" y="418042"/>
                      <a:pt x="311150" y="647700"/>
                    </a:cubicBezTo>
                    <a:cubicBezTo>
                      <a:pt x="313267" y="877358"/>
                      <a:pt x="162983" y="1127654"/>
                      <a:pt x="12700" y="137795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21F236-DBF2-4F61-A539-7C9D72C7E0B3}"/>
                </a:ext>
              </a:extLst>
            </p:cNvPr>
            <p:cNvSpPr txBox="1"/>
            <p:nvPr/>
          </p:nvSpPr>
          <p:spPr>
            <a:xfrm>
              <a:off x="5874679" y="3530456"/>
              <a:ext cx="2313681" cy="4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XOR gate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6E41BF-2F9A-4A23-BD66-3D1B0049F0A3}"/>
                </a:ext>
              </a:extLst>
            </p:cNvPr>
            <p:cNvSpPr/>
            <p:nvPr/>
          </p:nvSpPr>
          <p:spPr>
            <a:xfrm>
              <a:off x="6248400" y="2312740"/>
              <a:ext cx="277888" cy="1230560"/>
            </a:xfrm>
            <a:custGeom>
              <a:avLst/>
              <a:gdLst>
                <a:gd name="connsiteX0" fmla="*/ 0 w 311172"/>
                <a:gd name="connsiteY0" fmla="*/ 0 h 1377950"/>
                <a:gd name="connsiteX1" fmla="*/ 311150 w 311172"/>
                <a:gd name="connsiteY1" fmla="*/ 647700 h 1377950"/>
                <a:gd name="connsiteX2" fmla="*/ 12700 w 311172"/>
                <a:gd name="connsiteY2" fmla="*/ 1377950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72" h="1377950">
                  <a:moveTo>
                    <a:pt x="0" y="0"/>
                  </a:moveTo>
                  <a:cubicBezTo>
                    <a:pt x="154516" y="209021"/>
                    <a:pt x="309033" y="418042"/>
                    <a:pt x="311150" y="647700"/>
                  </a:cubicBezTo>
                  <a:cubicBezTo>
                    <a:pt x="313267" y="877358"/>
                    <a:pt x="162983" y="1127654"/>
                    <a:pt x="12700" y="137795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DF15542-F947-47D2-AC5D-53FA8C3A8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29685"/>
              </p:ext>
            </p:extLst>
          </p:nvPr>
        </p:nvGraphicFramePr>
        <p:xfrm>
          <a:off x="1857339" y="429201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03823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64279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746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4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6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5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28A-BCEE-48B3-8FC6-13A47301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6A0A-B273-4D97-949F-6F519328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simulate more complex expressions, we just connect logic gates together</a:t>
            </a:r>
          </a:p>
          <a:p>
            <a:r>
              <a:rPr lang="en-US" dirty="0"/>
              <a:t>For example: (A and B) OR (not C)</a:t>
            </a:r>
          </a:p>
          <a:p>
            <a:r>
              <a:rPr lang="en-US" dirty="0"/>
              <a:t>Create an AND gate for A and B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B99F1-ABDB-4A48-B638-C22589664E3B}"/>
              </a:ext>
            </a:extLst>
          </p:cNvPr>
          <p:cNvGrpSpPr/>
          <p:nvPr/>
        </p:nvGrpSpPr>
        <p:grpSpPr>
          <a:xfrm>
            <a:off x="1990911" y="3743353"/>
            <a:ext cx="2509169" cy="1424548"/>
            <a:chOff x="9326568" y="183007"/>
            <a:chExt cx="2993722" cy="13031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5243-1295-481A-AAFF-F23BBF44C269}"/>
                </a:ext>
              </a:extLst>
            </p:cNvPr>
            <p:cNvSpPr txBox="1"/>
            <p:nvPr/>
          </p:nvSpPr>
          <p:spPr>
            <a:xfrm>
              <a:off x="9326568" y="183007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9DAD48-E775-4B49-A399-358837262E9A}"/>
                </a:ext>
              </a:extLst>
            </p:cNvPr>
            <p:cNvSpPr txBox="1"/>
            <p:nvPr/>
          </p:nvSpPr>
          <p:spPr>
            <a:xfrm>
              <a:off x="11714974" y="483363"/>
              <a:ext cx="605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14AFE9-9BF8-4E83-BE86-39790FEA7028}"/>
                </a:ext>
              </a:extLst>
            </p:cNvPr>
            <p:cNvGrpSpPr/>
            <p:nvPr/>
          </p:nvGrpSpPr>
          <p:grpSpPr>
            <a:xfrm>
              <a:off x="9879188" y="413839"/>
              <a:ext cx="1795295" cy="1072348"/>
              <a:chOff x="6025163" y="1202143"/>
              <a:chExt cx="1795295" cy="107234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B0254F-3C21-4DB4-AAC3-A942F9A5993E}"/>
                  </a:ext>
                </a:extLst>
              </p:cNvPr>
              <p:cNvCxnSpPr/>
              <p:nvPr/>
            </p:nvCxnSpPr>
            <p:spPr>
              <a:xfrm flipH="1">
                <a:off x="6025163" y="1437671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CC7D6D-6FBD-4EB0-BE39-81255841A5EA}"/>
                  </a:ext>
                </a:extLst>
              </p:cNvPr>
              <p:cNvCxnSpPr/>
              <p:nvPr/>
            </p:nvCxnSpPr>
            <p:spPr>
              <a:xfrm flipH="1">
                <a:off x="6025163" y="2091608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A00B52C-4F56-4FEC-B4B9-0029759ECB7D}"/>
                  </a:ext>
                </a:extLst>
              </p:cNvPr>
              <p:cNvSpPr/>
              <p:nvPr/>
            </p:nvSpPr>
            <p:spPr>
              <a:xfrm>
                <a:off x="6748110" y="1202143"/>
                <a:ext cx="1072348" cy="1072348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E1E89B42-3A0F-442A-B576-39CD2960834B}"/>
                  </a:ext>
                </a:extLst>
              </p:cNvPr>
              <p:cNvSpPr/>
              <p:nvPr/>
            </p:nvSpPr>
            <p:spPr>
              <a:xfrm>
                <a:off x="6487363" y="1202143"/>
                <a:ext cx="801888" cy="1072348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B102C-8EB1-472A-BE99-69C23389B1E6}"/>
                </a:ext>
              </a:extLst>
            </p:cNvPr>
            <p:cNvSpPr txBox="1"/>
            <p:nvPr/>
          </p:nvSpPr>
          <p:spPr>
            <a:xfrm>
              <a:off x="9326568" y="884896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94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28A-BCEE-48B3-8FC6-13A47301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6A0A-B273-4D97-949F-6F519328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simulate more complex expressions, we just connect logic gates together</a:t>
            </a:r>
          </a:p>
          <a:p>
            <a:r>
              <a:rPr lang="en-US" dirty="0"/>
              <a:t>For example: (A and B) OR (not C)</a:t>
            </a:r>
          </a:p>
          <a:p>
            <a:r>
              <a:rPr lang="en-US" dirty="0"/>
              <a:t>Create a NOT gate for not C: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71E0F7-08F4-498E-8A1B-16B029FF29F5}"/>
              </a:ext>
            </a:extLst>
          </p:cNvPr>
          <p:cNvGrpSpPr/>
          <p:nvPr/>
        </p:nvGrpSpPr>
        <p:grpSpPr>
          <a:xfrm>
            <a:off x="2009773" y="3824824"/>
            <a:ext cx="3425256" cy="1291705"/>
            <a:chOff x="1875648" y="2340190"/>
            <a:chExt cx="4172361" cy="10103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1E6F0A-F86E-462D-B6F8-38E84CC38B39}"/>
                </a:ext>
              </a:extLst>
            </p:cNvPr>
            <p:cNvGrpSpPr/>
            <p:nvPr/>
          </p:nvGrpSpPr>
          <p:grpSpPr>
            <a:xfrm>
              <a:off x="2819400" y="2552700"/>
              <a:ext cx="2909252" cy="797839"/>
              <a:chOff x="2804694" y="2761118"/>
              <a:chExt cx="2909252" cy="797839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B48C3938-26D5-4608-93F0-E4199B86BD6E}"/>
                  </a:ext>
                </a:extLst>
              </p:cNvPr>
              <p:cNvSpPr/>
              <p:nvPr/>
            </p:nvSpPr>
            <p:spPr>
              <a:xfrm rot="5400000">
                <a:off x="3602269" y="2561684"/>
                <a:ext cx="797839" cy="1196707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40CCC-6E25-4D54-A79B-309FC06E008D}"/>
                  </a:ext>
                </a:extLst>
              </p:cNvPr>
              <p:cNvSpPr/>
              <p:nvPr/>
            </p:nvSpPr>
            <p:spPr>
              <a:xfrm>
                <a:off x="4599542" y="2888136"/>
                <a:ext cx="543805" cy="54380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284FC25-CAD4-4E71-AC5B-148312F46753}"/>
                  </a:ext>
                </a:extLst>
              </p:cNvPr>
              <p:cNvCxnSpPr/>
              <p:nvPr/>
            </p:nvCxnSpPr>
            <p:spPr>
              <a:xfrm flipH="1">
                <a:off x="2804694" y="3162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2DD119-DD5F-4460-9DEB-2BC558135A8A}"/>
                  </a:ext>
                </a:extLst>
              </p:cNvPr>
              <p:cNvCxnSpPr/>
              <p:nvPr/>
            </p:nvCxnSpPr>
            <p:spPr>
              <a:xfrm flipH="1">
                <a:off x="5115805" y="316004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0D32F-35FB-4D87-85B2-D203189289BE}"/>
                </a:ext>
              </a:extLst>
            </p:cNvPr>
            <p:cNvSpPr txBox="1"/>
            <p:nvPr/>
          </p:nvSpPr>
          <p:spPr>
            <a:xfrm>
              <a:off x="1875648" y="2340190"/>
              <a:ext cx="1422049" cy="70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614B6F-9BD2-4DFC-9137-DBD4DBC9B000}"/>
                </a:ext>
              </a:extLst>
            </p:cNvPr>
            <p:cNvSpPr txBox="1"/>
            <p:nvPr/>
          </p:nvSpPr>
          <p:spPr>
            <a:xfrm>
              <a:off x="5158053" y="2340190"/>
              <a:ext cx="889956" cy="70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53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28A-BCEE-48B3-8FC6-13A47301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6A0A-B273-4D97-949F-6F519328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simulate more complex expressions, we just connect logic gates together</a:t>
            </a:r>
          </a:p>
          <a:p>
            <a:r>
              <a:rPr lang="en-US" dirty="0"/>
              <a:t>For example: (A and B) OR (not C)</a:t>
            </a:r>
          </a:p>
          <a:p>
            <a:r>
              <a:rPr lang="en-US" dirty="0"/>
              <a:t>Connect them with an OR gate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B99F1-ABDB-4A48-B638-C22589664E3B}"/>
              </a:ext>
            </a:extLst>
          </p:cNvPr>
          <p:cNvGrpSpPr/>
          <p:nvPr/>
        </p:nvGrpSpPr>
        <p:grpSpPr>
          <a:xfrm>
            <a:off x="5679335" y="2983066"/>
            <a:ext cx="1910636" cy="1028307"/>
            <a:chOff x="9326568" y="183007"/>
            <a:chExt cx="2993722" cy="13031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5243-1295-481A-AAFF-F23BBF44C269}"/>
                </a:ext>
              </a:extLst>
            </p:cNvPr>
            <p:cNvSpPr txBox="1"/>
            <p:nvPr/>
          </p:nvSpPr>
          <p:spPr>
            <a:xfrm>
              <a:off x="9326568" y="183007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9DAD48-E775-4B49-A399-358837262E9A}"/>
                </a:ext>
              </a:extLst>
            </p:cNvPr>
            <p:cNvSpPr txBox="1"/>
            <p:nvPr/>
          </p:nvSpPr>
          <p:spPr>
            <a:xfrm>
              <a:off x="11714974" y="483363"/>
              <a:ext cx="605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14AFE9-9BF8-4E83-BE86-39790FEA7028}"/>
                </a:ext>
              </a:extLst>
            </p:cNvPr>
            <p:cNvGrpSpPr/>
            <p:nvPr/>
          </p:nvGrpSpPr>
          <p:grpSpPr>
            <a:xfrm>
              <a:off x="9879188" y="413839"/>
              <a:ext cx="1795295" cy="1072348"/>
              <a:chOff x="6025163" y="1202143"/>
              <a:chExt cx="1795295" cy="107234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B0254F-3C21-4DB4-AAC3-A942F9A5993E}"/>
                  </a:ext>
                </a:extLst>
              </p:cNvPr>
              <p:cNvCxnSpPr/>
              <p:nvPr/>
            </p:nvCxnSpPr>
            <p:spPr>
              <a:xfrm flipH="1">
                <a:off x="6025163" y="1437671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CC7D6D-6FBD-4EB0-BE39-81255841A5EA}"/>
                  </a:ext>
                </a:extLst>
              </p:cNvPr>
              <p:cNvCxnSpPr/>
              <p:nvPr/>
            </p:nvCxnSpPr>
            <p:spPr>
              <a:xfrm flipH="1">
                <a:off x="6025163" y="2091608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A00B52C-4F56-4FEC-B4B9-0029759ECB7D}"/>
                  </a:ext>
                </a:extLst>
              </p:cNvPr>
              <p:cNvSpPr/>
              <p:nvPr/>
            </p:nvSpPr>
            <p:spPr>
              <a:xfrm>
                <a:off x="6748110" y="1202143"/>
                <a:ext cx="1072348" cy="1072348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E1E89B42-3A0F-442A-B576-39CD2960834B}"/>
                  </a:ext>
                </a:extLst>
              </p:cNvPr>
              <p:cNvSpPr/>
              <p:nvPr/>
            </p:nvSpPr>
            <p:spPr>
              <a:xfrm>
                <a:off x="6487363" y="1202143"/>
                <a:ext cx="801888" cy="1072348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B102C-8EB1-472A-BE99-69C23389B1E6}"/>
                </a:ext>
              </a:extLst>
            </p:cNvPr>
            <p:cNvSpPr txBox="1"/>
            <p:nvPr/>
          </p:nvSpPr>
          <p:spPr>
            <a:xfrm>
              <a:off x="9326568" y="884896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71E0F7-08F4-498E-8A1B-16B029FF29F5}"/>
              </a:ext>
            </a:extLst>
          </p:cNvPr>
          <p:cNvGrpSpPr/>
          <p:nvPr/>
        </p:nvGrpSpPr>
        <p:grpSpPr>
          <a:xfrm>
            <a:off x="5189891" y="4446589"/>
            <a:ext cx="2786009" cy="839606"/>
            <a:chOff x="1875648" y="2340190"/>
            <a:chExt cx="4172361" cy="10103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1E6F0A-F86E-462D-B6F8-38E84CC38B39}"/>
                </a:ext>
              </a:extLst>
            </p:cNvPr>
            <p:cNvGrpSpPr/>
            <p:nvPr/>
          </p:nvGrpSpPr>
          <p:grpSpPr>
            <a:xfrm>
              <a:off x="2819400" y="2552700"/>
              <a:ext cx="2909252" cy="797839"/>
              <a:chOff x="2804694" y="2761118"/>
              <a:chExt cx="2909252" cy="797839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B48C3938-26D5-4608-93F0-E4199B86BD6E}"/>
                  </a:ext>
                </a:extLst>
              </p:cNvPr>
              <p:cNvSpPr/>
              <p:nvPr/>
            </p:nvSpPr>
            <p:spPr>
              <a:xfrm rot="5400000">
                <a:off x="3602269" y="2561684"/>
                <a:ext cx="797839" cy="1196707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40CCC-6E25-4D54-A79B-309FC06E008D}"/>
                  </a:ext>
                </a:extLst>
              </p:cNvPr>
              <p:cNvSpPr/>
              <p:nvPr/>
            </p:nvSpPr>
            <p:spPr>
              <a:xfrm>
                <a:off x="4599542" y="2888136"/>
                <a:ext cx="543805" cy="54380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284FC25-CAD4-4E71-AC5B-148312F46753}"/>
                  </a:ext>
                </a:extLst>
              </p:cNvPr>
              <p:cNvCxnSpPr/>
              <p:nvPr/>
            </p:nvCxnSpPr>
            <p:spPr>
              <a:xfrm flipH="1">
                <a:off x="2804694" y="3162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2DD119-DD5F-4460-9DEB-2BC558135A8A}"/>
                  </a:ext>
                </a:extLst>
              </p:cNvPr>
              <p:cNvCxnSpPr/>
              <p:nvPr/>
            </p:nvCxnSpPr>
            <p:spPr>
              <a:xfrm flipH="1">
                <a:off x="5115805" y="316004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0D32F-35FB-4D87-85B2-D203189289BE}"/>
                </a:ext>
              </a:extLst>
            </p:cNvPr>
            <p:cNvSpPr txBox="1"/>
            <p:nvPr/>
          </p:nvSpPr>
          <p:spPr>
            <a:xfrm>
              <a:off x="1875648" y="2340190"/>
              <a:ext cx="1422049" cy="70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614B6F-9BD2-4DFC-9137-DBD4DBC9B000}"/>
                </a:ext>
              </a:extLst>
            </p:cNvPr>
            <p:cNvSpPr txBox="1"/>
            <p:nvPr/>
          </p:nvSpPr>
          <p:spPr>
            <a:xfrm>
              <a:off x="5158053" y="2340190"/>
              <a:ext cx="889956" cy="70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FDCE1E-AA8A-4546-A46B-EF4600E9A384}"/>
              </a:ext>
            </a:extLst>
          </p:cNvPr>
          <p:cNvGrpSpPr/>
          <p:nvPr/>
        </p:nvGrpSpPr>
        <p:grpSpPr>
          <a:xfrm>
            <a:off x="8556117" y="3429000"/>
            <a:ext cx="2581650" cy="1205542"/>
            <a:chOff x="4443879" y="1778536"/>
            <a:chExt cx="3633321" cy="169663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489186-59BE-4135-BFDA-3FC9EC8F41E6}"/>
                </a:ext>
              </a:extLst>
            </p:cNvPr>
            <p:cNvCxnSpPr/>
            <p:nvPr/>
          </p:nvCxnSpPr>
          <p:spPr>
            <a:xfrm flipH="1">
              <a:off x="4982352" y="2392228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C2501D-79E2-481D-A3DF-E93E3A072B46}"/>
                </a:ext>
              </a:extLst>
            </p:cNvPr>
            <p:cNvCxnSpPr/>
            <p:nvPr/>
          </p:nvCxnSpPr>
          <p:spPr>
            <a:xfrm flipH="1">
              <a:off x="7159702" y="27813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579C94-074D-44D4-ACED-B113242C521F}"/>
                </a:ext>
              </a:extLst>
            </p:cNvPr>
            <p:cNvSpPr txBox="1"/>
            <p:nvPr/>
          </p:nvSpPr>
          <p:spPr>
            <a:xfrm>
              <a:off x="4443879" y="1778536"/>
              <a:ext cx="101676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1F6BCF-35CA-48CB-96FD-6D50B4B8B464}"/>
                </a:ext>
              </a:extLst>
            </p:cNvPr>
            <p:cNvSpPr txBox="1"/>
            <p:nvPr/>
          </p:nvSpPr>
          <p:spPr>
            <a:xfrm>
              <a:off x="7187244" y="1897463"/>
              <a:ext cx="889956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EE41CB-965D-4B7C-B55C-7F06F3378373}"/>
                </a:ext>
              </a:extLst>
            </p:cNvPr>
            <p:cNvCxnSpPr/>
            <p:nvPr/>
          </p:nvCxnSpPr>
          <p:spPr>
            <a:xfrm flipH="1">
              <a:off x="4982352" y="32385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79FC5-F3F3-4DF2-B977-D62305162248}"/>
                </a:ext>
              </a:extLst>
            </p:cNvPr>
            <p:cNvSpPr txBox="1"/>
            <p:nvPr/>
          </p:nvSpPr>
          <p:spPr>
            <a:xfrm>
              <a:off x="4624321" y="2624808"/>
              <a:ext cx="836326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~C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4CB60A-D0DF-4EE9-AA6C-D477F47C0266}"/>
                </a:ext>
              </a:extLst>
            </p:cNvPr>
            <p:cNvGrpSpPr/>
            <p:nvPr/>
          </p:nvGrpSpPr>
          <p:grpSpPr>
            <a:xfrm>
              <a:off x="5408662" y="2087461"/>
              <a:ext cx="1742674" cy="1387712"/>
              <a:chOff x="5561062" y="2087461"/>
              <a:chExt cx="1742674" cy="138771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1D8EA26-32D3-4293-8379-AF2C9418E219}"/>
                  </a:ext>
                </a:extLst>
              </p:cNvPr>
              <p:cNvGrpSpPr/>
              <p:nvPr/>
            </p:nvGrpSpPr>
            <p:grpSpPr>
              <a:xfrm>
                <a:off x="5561062" y="2087461"/>
                <a:ext cx="1742674" cy="1387712"/>
                <a:chOff x="5561062" y="1690630"/>
                <a:chExt cx="1742674" cy="2181373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FD73AA8-027B-4216-BC17-0478FBE53570}"/>
                    </a:ext>
                  </a:extLst>
                </p:cNvPr>
                <p:cNvSpPr/>
                <p:nvPr/>
              </p:nvSpPr>
              <p:spPr>
                <a:xfrm>
                  <a:off x="5563071" y="1690630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8441AE6-426D-4A2B-909A-10741402A2E5}"/>
                    </a:ext>
                  </a:extLst>
                </p:cNvPr>
                <p:cNvSpPr/>
                <p:nvPr/>
              </p:nvSpPr>
              <p:spPr>
                <a:xfrm flipV="1">
                  <a:off x="5561062" y="2781333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C2FDAF-1DB4-4578-8F23-ED9395ECDA90}"/>
                  </a:ext>
                </a:extLst>
              </p:cNvPr>
              <p:cNvSpPr/>
              <p:nvPr/>
            </p:nvSpPr>
            <p:spPr>
              <a:xfrm>
                <a:off x="5568950" y="2095500"/>
                <a:ext cx="311172" cy="1377950"/>
              </a:xfrm>
              <a:custGeom>
                <a:avLst/>
                <a:gdLst>
                  <a:gd name="connsiteX0" fmla="*/ 0 w 311172"/>
                  <a:gd name="connsiteY0" fmla="*/ 0 h 1377950"/>
                  <a:gd name="connsiteX1" fmla="*/ 311150 w 311172"/>
                  <a:gd name="connsiteY1" fmla="*/ 647700 h 1377950"/>
                  <a:gd name="connsiteX2" fmla="*/ 12700 w 311172"/>
                  <a:gd name="connsiteY2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172" h="1377950">
                    <a:moveTo>
                      <a:pt x="0" y="0"/>
                    </a:moveTo>
                    <a:cubicBezTo>
                      <a:pt x="154516" y="209021"/>
                      <a:pt x="309033" y="418042"/>
                      <a:pt x="311150" y="647700"/>
                    </a:cubicBezTo>
                    <a:cubicBezTo>
                      <a:pt x="313267" y="877358"/>
                      <a:pt x="162983" y="1127654"/>
                      <a:pt x="12700" y="137795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1A8C8-E274-46EC-9CA9-51028F033609}"/>
              </a:ext>
            </a:extLst>
          </p:cNvPr>
          <p:cNvCxnSpPr>
            <a:stCxn id="17" idx="2"/>
            <a:endCxn id="28" idx="2"/>
          </p:cNvCxnSpPr>
          <p:nvPr/>
        </p:nvCxnSpPr>
        <p:spPr>
          <a:xfrm flipV="1">
            <a:off x="7678775" y="4491982"/>
            <a:ext cx="1302680" cy="539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559527-C6EE-44A8-BF12-2875C468A1D4}"/>
              </a:ext>
            </a:extLst>
          </p:cNvPr>
          <p:cNvCxnSpPr>
            <a:endCxn id="25" idx="2"/>
          </p:cNvCxnSpPr>
          <p:nvPr/>
        </p:nvCxnSpPr>
        <p:spPr>
          <a:xfrm>
            <a:off x="7112030" y="3608171"/>
            <a:ext cx="1805319" cy="282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89D6-8CE7-4990-A293-7B837A09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D71-15FD-4999-B94E-80F85183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create a circuit that can add numbers</a:t>
            </a:r>
          </a:p>
          <a:p>
            <a:pPr lvl="1"/>
            <a:r>
              <a:rPr lang="en-US" dirty="0"/>
              <a:t>3 steps:</a:t>
            </a:r>
          </a:p>
          <a:p>
            <a:pPr lvl="1"/>
            <a:r>
              <a:rPr lang="en-US" dirty="0"/>
              <a:t>Create a truth table that represents adding</a:t>
            </a:r>
          </a:p>
          <a:p>
            <a:pPr lvl="1"/>
            <a:r>
              <a:rPr lang="en-US" dirty="0"/>
              <a:t>Turn that table into a logic function</a:t>
            </a:r>
          </a:p>
          <a:p>
            <a:pPr lvl="1"/>
            <a:r>
              <a:rPr lang="en-US" dirty="0"/>
              <a:t>Turn that logic function into a circuit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A0858-FD70-4DAD-BFBE-F1AB7DC2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41" y="2201194"/>
            <a:ext cx="2425934" cy="4291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E564A-8126-4E3E-BFAC-E9E2EA7BF9C4}"/>
                  </a:ext>
                </a:extLst>
              </p:cNvPr>
              <p:cNvSpPr txBox="1"/>
              <p:nvPr/>
            </p:nvSpPr>
            <p:spPr>
              <a:xfrm>
                <a:off x="838200" y="4581599"/>
                <a:ext cx="609600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</m:sSub>
                      <m:r>
                        <a:rPr lang="en-US" sz="1800" b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  <m:r>
                        <a:rPr lang="en-US" sz="1800" b="1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  <m:r>
                        <a:rPr lang="en-US" sz="1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  <m:r>
                        <a:rPr lang="en-US" sz="1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𝐀𝐁</m:t>
                      </m:r>
                      <m:acc>
                        <m:accPr>
                          <m:chr m:val="̅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1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</m:sSub>
                        </m:e>
                      </m:acc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𝐀𝐁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E564A-8126-4E3E-BFAC-E9E2EA7B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81599"/>
                <a:ext cx="6096000" cy="369909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5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78C3-7D96-4BAB-AA12-4E8DBB56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Longer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017E-1717-42AB-9E98-AE177B5D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might get a carry out when adding bits in a given place</a:t>
            </a:r>
          </a:p>
          <a:p>
            <a:r>
              <a:rPr lang="en-US" dirty="0"/>
              <a:t>That becomes the carry in for the next place to the left</a:t>
            </a:r>
          </a:p>
          <a:p>
            <a:r>
              <a:rPr lang="en-US" dirty="0"/>
              <a:t>So to add n-bit numbers, we connect n one bit adders by hooking up their carry-out outputs and carry-in inputs</a:t>
            </a:r>
          </a:p>
          <a:p>
            <a:r>
              <a:rPr lang="en-US" dirty="0"/>
              <a:t>However – gate delay</a:t>
            </a:r>
          </a:p>
          <a:p>
            <a:pPr lvl="1"/>
            <a:r>
              <a:rPr lang="en-US" dirty="0"/>
              <a:t>Each bit must wait for the smaller bit to compute its carry-out value</a:t>
            </a:r>
          </a:p>
          <a:p>
            <a:pPr lvl="1"/>
            <a:r>
              <a:rPr lang="en-US" dirty="0"/>
              <a:t>So we get a delay that is linear in the number of bits</a:t>
            </a:r>
          </a:p>
          <a:p>
            <a:pPr lvl="1"/>
            <a:r>
              <a:rPr lang="en-US" dirty="0"/>
              <a:t>There are more efficient ways of adding</a:t>
            </a:r>
          </a:p>
        </p:txBody>
      </p:sp>
    </p:spTree>
    <p:extLst>
      <p:ext uri="{BB962C8B-B14F-4D97-AF65-F5344CB8AC3E}">
        <p14:creationId xmlns:p14="http://schemas.microsoft.com/office/powerpoint/2010/main" val="79261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8B3B-2631-47DE-9553-91806F3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6054-0A7E-4A56-A817-5D850B9B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need for a separate subtraction circuit – just add a negative</a:t>
            </a:r>
          </a:p>
          <a:p>
            <a:r>
              <a:rPr lang="en-US" dirty="0"/>
              <a:t>How? Flip the bits and add one</a:t>
            </a:r>
          </a:p>
          <a:p>
            <a:pPr lvl="1"/>
            <a:r>
              <a:rPr lang="en-US" dirty="0"/>
              <a:t>We can flip the bits using NOT gates</a:t>
            </a:r>
          </a:p>
          <a:p>
            <a:pPr lvl="1"/>
            <a:r>
              <a:rPr lang="en-US" dirty="0"/>
              <a:t>We can add one by setting the carry-in to 1 when subtracting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5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C4D3-4AC3-4A34-A4BC-CFF26DA3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B2DB-1308-42D7-AE10-57CA1839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unsigned addition</a:t>
            </a:r>
          </a:p>
          <a:p>
            <a:pPr lvl="1"/>
            <a:r>
              <a:rPr lang="en-US" dirty="0"/>
              <a:t>Look at the carry-out of the MSB – if it’s 1, there is overflow</a:t>
            </a:r>
          </a:p>
          <a:p>
            <a:r>
              <a:rPr lang="en-US" dirty="0"/>
              <a:t>For signed addition</a:t>
            </a:r>
          </a:p>
          <a:p>
            <a:pPr lvl="1"/>
            <a:r>
              <a:rPr lang="en-US" dirty="0"/>
              <a:t>Look at the last carry-in and carry-out – if they are different, there is overflow</a:t>
            </a:r>
          </a:p>
        </p:txBody>
      </p:sp>
    </p:spTree>
    <p:extLst>
      <p:ext uri="{BB962C8B-B14F-4D97-AF65-F5344CB8AC3E}">
        <p14:creationId xmlns:p14="http://schemas.microsoft.com/office/powerpoint/2010/main" val="215307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36B6-B628-4C5A-997E-E859C881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F3A6-31FE-4589-9F96-A283869F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our hardware to make decisions</a:t>
            </a:r>
          </a:p>
          <a:p>
            <a:r>
              <a:rPr lang="en-US" dirty="0"/>
              <a:t>A multiplexer (mux) outputs one of its inputs based on a select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6827D-EFE7-40C8-B9CA-B71ADB0B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31" y="2893224"/>
            <a:ext cx="7626485" cy="29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7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9DD1-91C9-490A-BDF2-731CCDCA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7B05-7CD6-49E5-B7E5-841F01F3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demultiplexer (</a:t>
            </a:r>
            <a:r>
              <a:rPr lang="en-US" dirty="0" err="1"/>
              <a:t>demux</a:t>
            </a:r>
            <a:r>
              <a:rPr lang="en-US" dirty="0"/>
              <a:t>) does the opposite of a mux</a:t>
            </a:r>
          </a:p>
          <a:p>
            <a:r>
              <a:rPr lang="en-US" dirty="0"/>
              <a:t>It sends its input to one of its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5FED9-2A2D-4F0E-8E06-822AF50B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44" y="3047438"/>
            <a:ext cx="8035047" cy="30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D979-EAB3-48DE-AAEE-12EA06E9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D507-6DEA-4CE5-AE66-A15CB625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2 is out!</a:t>
            </a:r>
          </a:p>
          <a:p>
            <a:r>
              <a:rPr lang="en-US" dirty="0"/>
              <a:t>You need to have a planning meeting with me by Tuesday the 9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/>
              <a:t>Don’t throw away 10 easy points!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3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5035-FC59-4F7C-A00A-A3346B96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D6CF-ED83-4D28-BF2B-6474950B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encode turns 2</a:t>
            </a:r>
            <a:r>
              <a:rPr lang="en-US" baseline="30000" dirty="0"/>
              <a:t>n</a:t>
            </a:r>
            <a:r>
              <a:rPr lang="en-US" dirty="0"/>
              <a:t> inputs into n outputs</a:t>
            </a:r>
          </a:p>
          <a:p>
            <a:r>
              <a:rPr lang="en-US" dirty="0"/>
              <a:t>That is, you give it a bunch of 1-bit inputs, and it’ll tell you which one is 1</a:t>
            </a:r>
          </a:p>
          <a:p>
            <a:r>
              <a:rPr lang="en-US" dirty="0"/>
              <a:t>Note: exactly one input must be 1, otherwise the output is invalid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B99088-536A-4338-9B3F-C9C73BB3E08E}"/>
              </a:ext>
            </a:extLst>
          </p:cNvPr>
          <p:cNvGrpSpPr/>
          <p:nvPr/>
        </p:nvGrpSpPr>
        <p:grpSpPr>
          <a:xfrm>
            <a:off x="1242439" y="3941535"/>
            <a:ext cx="2802467" cy="1708126"/>
            <a:chOff x="228600" y="1483680"/>
            <a:chExt cx="2802467" cy="17081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AA3FB0-5238-4A6F-A60D-EF73F7BB9FD5}"/>
                </a:ext>
              </a:extLst>
            </p:cNvPr>
            <p:cNvSpPr/>
            <p:nvPr/>
          </p:nvSpPr>
          <p:spPr>
            <a:xfrm>
              <a:off x="1049867" y="1527632"/>
              <a:ext cx="990600" cy="1600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Enc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85C922-0322-47A0-8E9A-19526EC31B73}"/>
                </a:ext>
              </a:extLst>
            </p:cNvPr>
            <p:cNvCxnSpPr/>
            <p:nvPr/>
          </p:nvCxnSpPr>
          <p:spPr>
            <a:xfrm>
              <a:off x="592667" y="1680031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BD6397-ED35-40B4-858B-51D243EAAD44}"/>
                </a:ext>
              </a:extLst>
            </p:cNvPr>
            <p:cNvCxnSpPr/>
            <p:nvPr/>
          </p:nvCxnSpPr>
          <p:spPr>
            <a:xfrm>
              <a:off x="592667" y="211183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AFBC85-0E98-4543-9229-4517B6FEEF7F}"/>
                </a:ext>
              </a:extLst>
            </p:cNvPr>
            <p:cNvCxnSpPr/>
            <p:nvPr/>
          </p:nvCxnSpPr>
          <p:spPr>
            <a:xfrm>
              <a:off x="592667" y="254363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4ECEF92-AD2A-4862-97FD-A24537C36488}"/>
                </a:ext>
              </a:extLst>
            </p:cNvPr>
            <p:cNvCxnSpPr/>
            <p:nvPr/>
          </p:nvCxnSpPr>
          <p:spPr>
            <a:xfrm>
              <a:off x="592667" y="297543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BD5C18-4979-48E6-AF78-3678C46F99E3}"/>
                </a:ext>
              </a:extLst>
            </p:cNvPr>
            <p:cNvCxnSpPr/>
            <p:nvPr/>
          </p:nvCxnSpPr>
          <p:spPr>
            <a:xfrm>
              <a:off x="2040467" y="2116676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00DD86-413D-4DD5-8FF5-858DCEE128E8}"/>
                </a:ext>
              </a:extLst>
            </p:cNvPr>
            <p:cNvSpPr txBox="1"/>
            <p:nvPr/>
          </p:nvSpPr>
          <p:spPr>
            <a:xfrm>
              <a:off x="228600" y="148368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E3C906-30E2-4177-BED5-2C87C4C9B3AD}"/>
                </a:ext>
              </a:extLst>
            </p:cNvPr>
            <p:cNvSpPr txBox="1"/>
            <p:nvPr/>
          </p:nvSpPr>
          <p:spPr>
            <a:xfrm>
              <a:off x="228600" y="190386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325724-4F61-4C1C-85F6-EB4C06BD9059}"/>
                </a:ext>
              </a:extLst>
            </p:cNvPr>
            <p:cNvSpPr txBox="1"/>
            <p:nvPr/>
          </p:nvSpPr>
          <p:spPr>
            <a:xfrm>
              <a:off x="228600" y="2347781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E1B262-68BF-41BF-96AE-3E95826F8584}"/>
                </a:ext>
              </a:extLst>
            </p:cNvPr>
            <p:cNvSpPr txBox="1"/>
            <p:nvPr/>
          </p:nvSpPr>
          <p:spPr>
            <a:xfrm>
              <a:off x="228600" y="279169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2EFC29-2CCC-4D7D-A1EC-71B0E6B30F55}"/>
                </a:ext>
              </a:extLst>
            </p:cNvPr>
            <p:cNvSpPr txBox="1"/>
            <p:nvPr/>
          </p:nvSpPr>
          <p:spPr>
            <a:xfrm>
              <a:off x="2421467" y="1920379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96F2C7-3B83-4E21-B9A2-65937391A3C6}"/>
                </a:ext>
              </a:extLst>
            </p:cNvPr>
            <p:cNvCxnSpPr/>
            <p:nvPr/>
          </p:nvCxnSpPr>
          <p:spPr>
            <a:xfrm>
              <a:off x="2040467" y="2523566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A81B8D-86D0-4C48-B58F-078B6898D64C}"/>
                </a:ext>
              </a:extLst>
            </p:cNvPr>
            <p:cNvSpPr txBox="1"/>
            <p:nvPr/>
          </p:nvSpPr>
          <p:spPr>
            <a:xfrm>
              <a:off x="2421467" y="2327269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5CC827-1FAD-4F33-8ACC-FC66E52DCC6D}"/>
                </a:ext>
              </a:extLst>
            </p:cNvPr>
            <p:cNvSpPr txBox="1"/>
            <p:nvPr/>
          </p:nvSpPr>
          <p:spPr>
            <a:xfrm>
              <a:off x="1017969" y="156841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BB12B0-4DED-4317-BD10-168CE15D9089}"/>
                </a:ext>
              </a:extLst>
            </p:cNvPr>
            <p:cNvSpPr txBox="1"/>
            <p:nvPr/>
          </p:nvSpPr>
          <p:spPr>
            <a:xfrm>
              <a:off x="1017969" y="198574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97D36-698E-4600-BA3E-3F4DB2317DD8}"/>
                </a:ext>
              </a:extLst>
            </p:cNvPr>
            <p:cNvSpPr txBox="1"/>
            <p:nvPr/>
          </p:nvSpPr>
          <p:spPr>
            <a:xfrm>
              <a:off x="1017969" y="2400211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4EC366-A831-4978-A3CC-90D475E31636}"/>
                </a:ext>
              </a:extLst>
            </p:cNvPr>
            <p:cNvSpPr txBox="1"/>
            <p:nvPr/>
          </p:nvSpPr>
          <p:spPr>
            <a:xfrm>
              <a:off x="1017969" y="2843604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DF0214-7459-4C8D-A84A-D7B7779D4C88}"/>
                </a:ext>
              </a:extLst>
            </p:cNvPr>
            <p:cNvSpPr txBox="1"/>
            <p:nvPr/>
          </p:nvSpPr>
          <p:spPr>
            <a:xfrm>
              <a:off x="1824861" y="199370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BAC1C6-E140-493D-9B87-161E4D3FF52A}"/>
                </a:ext>
              </a:extLst>
            </p:cNvPr>
            <p:cNvSpPr txBox="1"/>
            <p:nvPr/>
          </p:nvSpPr>
          <p:spPr>
            <a:xfrm>
              <a:off x="1824861" y="241103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E2375-CCC5-49F8-9983-CA04C4F6137C}"/>
              </a:ext>
            </a:extLst>
          </p:cNvPr>
          <p:cNvGrpSpPr/>
          <p:nvPr/>
        </p:nvGrpSpPr>
        <p:grpSpPr>
          <a:xfrm>
            <a:off x="4316919" y="3881050"/>
            <a:ext cx="2802467" cy="1704637"/>
            <a:chOff x="3979333" y="1487169"/>
            <a:chExt cx="2802467" cy="17046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296B16-527A-4A5E-AFC2-33C1594985D4}"/>
                </a:ext>
              </a:extLst>
            </p:cNvPr>
            <p:cNvSpPr/>
            <p:nvPr/>
          </p:nvSpPr>
          <p:spPr>
            <a:xfrm>
              <a:off x="4800600" y="1527632"/>
              <a:ext cx="990600" cy="1600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Enc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6B088D-2827-4CB7-8DB3-FF163FC62EF5}"/>
                </a:ext>
              </a:extLst>
            </p:cNvPr>
            <p:cNvCxnSpPr/>
            <p:nvPr/>
          </p:nvCxnSpPr>
          <p:spPr>
            <a:xfrm>
              <a:off x="4343400" y="2123230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74BDB3-9C64-473D-82B4-15B7840BB274}"/>
                </a:ext>
              </a:extLst>
            </p:cNvPr>
            <p:cNvCxnSpPr/>
            <p:nvPr/>
          </p:nvCxnSpPr>
          <p:spPr>
            <a:xfrm>
              <a:off x="4343400" y="1695134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4AA4456-3B65-46DD-B88E-245EA397F3F7}"/>
                </a:ext>
              </a:extLst>
            </p:cNvPr>
            <p:cNvCxnSpPr/>
            <p:nvPr/>
          </p:nvCxnSpPr>
          <p:spPr>
            <a:xfrm>
              <a:off x="4343400" y="254363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1ADE8C-8B91-4080-8043-280615812E01}"/>
                </a:ext>
              </a:extLst>
            </p:cNvPr>
            <p:cNvCxnSpPr/>
            <p:nvPr/>
          </p:nvCxnSpPr>
          <p:spPr>
            <a:xfrm>
              <a:off x="4343400" y="297543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93460-890E-43F3-BE54-5F819E76F665}"/>
                </a:ext>
              </a:extLst>
            </p:cNvPr>
            <p:cNvCxnSpPr/>
            <p:nvPr/>
          </p:nvCxnSpPr>
          <p:spPr>
            <a:xfrm>
              <a:off x="5791200" y="2116676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5911A-B8CD-458A-940A-7998E2A6AC7B}"/>
                </a:ext>
              </a:extLst>
            </p:cNvPr>
            <p:cNvSpPr txBox="1"/>
            <p:nvPr/>
          </p:nvSpPr>
          <p:spPr>
            <a:xfrm>
              <a:off x="3979333" y="1926879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7D6192-3EA8-4C36-BE84-76B6E4E700D8}"/>
                </a:ext>
              </a:extLst>
            </p:cNvPr>
            <p:cNvSpPr txBox="1"/>
            <p:nvPr/>
          </p:nvSpPr>
          <p:spPr>
            <a:xfrm>
              <a:off x="3979333" y="1487169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55FB49-073B-41EA-BF0D-B86E4992487D}"/>
                </a:ext>
              </a:extLst>
            </p:cNvPr>
            <p:cNvSpPr txBox="1"/>
            <p:nvPr/>
          </p:nvSpPr>
          <p:spPr>
            <a:xfrm>
              <a:off x="3979333" y="2347781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D7DC5-7A63-4A23-A5FA-47DE50BD2BA0}"/>
                </a:ext>
              </a:extLst>
            </p:cNvPr>
            <p:cNvSpPr txBox="1"/>
            <p:nvPr/>
          </p:nvSpPr>
          <p:spPr>
            <a:xfrm>
              <a:off x="3979333" y="279169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2FF8F4-1EBD-4050-A74E-2173360940B1}"/>
                </a:ext>
              </a:extLst>
            </p:cNvPr>
            <p:cNvSpPr txBox="1"/>
            <p:nvPr/>
          </p:nvSpPr>
          <p:spPr>
            <a:xfrm>
              <a:off x="6172200" y="1920379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6C8456-A21D-4E5F-AEBC-85630E9ED8A8}"/>
                </a:ext>
              </a:extLst>
            </p:cNvPr>
            <p:cNvCxnSpPr/>
            <p:nvPr/>
          </p:nvCxnSpPr>
          <p:spPr>
            <a:xfrm>
              <a:off x="5791200" y="2523566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83F286-DB9D-48AD-A3CD-FD2EC33AAE5E}"/>
                </a:ext>
              </a:extLst>
            </p:cNvPr>
            <p:cNvSpPr txBox="1"/>
            <p:nvPr/>
          </p:nvSpPr>
          <p:spPr>
            <a:xfrm>
              <a:off x="6172200" y="2327269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965BD8-673F-4984-B536-FE0636C480F2}"/>
                </a:ext>
              </a:extLst>
            </p:cNvPr>
            <p:cNvSpPr txBox="1"/>
            <p:nvPr/>
          </p:nvSpPr>
          <p:spPr>
            <a:xfrm>
              <a:off x="4781107" y="156841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520B76-29CA-49BD-B127-277C84E38E82}"/>
                </a:ext>
              </a:extLst>
            </p:cNvPr>
            <p:cNvSpPr txBox="1"/>
            <p:nvPr/>
          </p:nvSpPr>
          <p:spPr>
            <a:xfrm>
              <a:off x="4781107" y="198574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DBE29F-1D94-4CD9-A048-2071BB1D4B56}"/>
                </a:ext>
              </a:extLst>
            </p:cNvPr>
            <p:cNvSpPr txBox="1"/>
            <p:nvPr/>
          </p:nvSpPr>
          <p:spPr>
            <a:xfrm>
              <a:off x="4781107" y="2400211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686A9-838B-44C9-A24E-7D628B56E841}"/>
                </a:ext>
              </a:extLst>
            </p:cNvPr>
            <p:cNvSpPr txBox="1"/>
            <p:nvPr/>
          </p:nvSpPr>
          <p:spPr>
            <a:xfrm>
              <a:off x="4781107" y="2843604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FA74B2-8A61-4B9B-AE1C-780782AC5520}"/>
                </a:ext>
              </a:extLst>
            </p:cNvPr>
            <p:cNvSpPr txBox="1"/>
            <p:nvPr/>
          </p:nvSpPr>
          <p:spPr>
            <a:xfrm>
              <a:off x="5587999" y="199370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C0DF8E-E561-4032-A36B-669998C0E2AE}"/>
                </a:ext>
              </a:extLst>
            </p:cNvPr>
            <p:cNvSpPr txBox="1"/>
            <p:nvPr/>
          </p:nvSpPr>
          <p:spPr>
            <a:xfrm>
              <a:off x="5587999" y="241103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C99B8C-743C-4D5A-B14D-23AFAA933960}"/>
              </a:ext>
            </a:extLst>
          </p:cNvPr>
          <p:cNvGrpSpPr/>
          <p:nvPr/>
        </p:nvGrpSpPr>
        <p:grpSpPr>
          <a:xfrm>
            <a:off x="7696740" y="3930046"/>
            <a:ext cx="2802467" cy="1671730"/>
            <a:chOff x="3979333" y="3600976"/>
            <a:chExt cx="2802467" cy="16717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F79932-D766-4974-9A86-B011157CFB36}"/>
                </a:ext>
              </a:extLst>
            </p:cNvPr>
            <p:cNvSpPr/>
            <p:nvPr/>
          </p:nvSpPr>
          <p:spPr>
            <a:xfrm>
              <a:off x="4800600" y="3619499"/>
              <a:ext cx="990600" cy="1600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Enc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7DFF7C8-1406-4B71-ABF2-8C9631ACB9FA}"/>
                </a:ext>
              </a:extLst>
            </p:cNvPr>
            <p:cNvCxnSpPr/>
            <p:nvPr/>
          </p:nvCxnSpPr>
          <p:spPr>
            <a:xfrm>
              <a:off x="4343400" y="5068947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98FD7B-37C7-48B9-89FE-B5896B350FC6}"/>
                </a:ext>
              </a:extLst>
            </p:cNvPr>
            <p:cNvCxnSpPr/>
            <p:nvPr/>
          </p:nvCxnSpPr>
          <p:spPr>
            <a:xfrm>
              <a:off x="4343400" y="380894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769A49-EB50-4816-82E9-D057F9C5A457}"/>
                </a:ext>
              </a:extLst>
            </p:cNvPr>
            <p:cNvCxnSpPr/>
            <p:nvPr/>
          </p:nvCxnSpPr>
          <p:spPr>
            <a:xfrm>
              <a:off x="4343400" y="424074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39E0E4A-A14D-4E9A-9F7D-61D69C4F208C}"/>
                </a:ext>
              </a:extLst>
            </p:cNvPr>
            <p:cNvCxnSpPr/>
            <p:nvPr/>
          </p:nvCxnSpPr>
          <p:spPr>
            <a:xfrm>
              <a:off x="4343400" y="467254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15E921-ECEF-471A-8AC1-FA1554A7FEFD}"/>
                </a:ext>
              </a:extLst>
            </p:cNvPr>
            <p:cNvCxnSpPr/>
            <p:nvPr/>
          </p:nvCxnSpPr>
          <p:spPr>
            <a:xfrm>
              <a:off x="5791200" y="4208543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189FBDD-8D83-459C-9C2E-0516AB1BB976}"/>
                </a:ext>
              </a:extLst>
            </p:cNvPr>
            <p:cNvSpPr txBox="1"/>
            <p:nvPr/>
          </p:nvSpPr>
          <p:spPr>
            <a:xfrm>
              <a:off x="3979333" y="487259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/>
              </a:lvl1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68C031-DBC8-41DD-A92F-7983675D282E}"/>
                </a:ext>
              </a:extLst>
            </p:cNvPr>
            <p:cNvSpPr txBox="1"/>
            <p:nvPr/>
          </p:nvSpPr>
          <p:spPr>
            <a:xfrm>
              <a:off x="3979333" y="360097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9CE3E2-168C-4019-A9EC-DEDDA13BCA5D}"/>
                </a:ext>
              </a:extLst>
            </p:cNvPr>
            <p:cNvSpPr txBox="1"/>
            <p:nvPr/>
          </p:nvSpPr>
          <p:spPr>
            <a:xfrm>
              <a:off x="3979333" y="4044891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35AD3D-9BAC-41EE-9988-3E64497A4C6A}"/>
                </a:ext>
              </a:extLst>
            </p:cNvPr>
            <p:cNvSpPr txBox="1"/>
            <p:nvPr/>
          </p:nvSpPr>
          <p:spPr>
            <a:xfrm>
              <a:off x="3979333" y="448880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5487C5-ED77-4EB1-8F93-8AE22D3D4BF5}"/>
                </a:ext>
              </a:extLst>
            </p:cNvPr>
            <p:cNvSpPr txBox="1"/>
            <p:nvPr/>
          </p:nvSpPr>
          <p:spPr>
            <a:xfrm>
              <a:off x="6172200" y="4012246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???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F2F95B-7C44-422A-A9F6-867B0335ED18}"/>
                </a:ext>
              </a:extLst>
            </p:cNvPr>
            <p:cNvCxnSpPr/>
            <p:nvPr/>
          </p:nvCxnSpPr>
          <p:spPr>
            <a:xfrm>
              <a:off x="5791200" y="4615433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B53048-D4AD-401F-A869-CC50CC25A270}"/>
                </a:ext>
              </a:extLst>
            </p:cNvPr>
            <p:cNvSpPr txBox="1"/>
            <p:nvPr/>
          </p:nvSpPr>
          <p:spPr>
            <a:xfrm>
              <a:off x="6172200" y="4419136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???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6BE94F-4D48-415D-AB4E-FCE24093A9F4}"/>
                </a:ext>
              </a:extLst>
            </p:cNvPr>
            <p:cNvSpPr txBox="1"/>
            <p:nvPr/>
          </p:nvSpPr>
          <p:spPr>
            <a:xfrm>
              <a:off x="4781107" y="368170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29C5CD-5D9F-4C6A-94C7-114EC0941C4B}"/>
                </a:ext>
              </a:extLst>
            </p:cNvPr>
            <p:cNvSpPr txBox="1"/>
            <p:nvPr/>
          </p:nvSpPr>
          <p:spPr>
            <a:xfrm>
              <a:off x="4781107" y="409903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8DC47D-E155-4CD6-8A1A-0368846CE6F4}"/>
                </a:ext>
              </a:extLst>
            </p:cNvPr>
            <p:cNvSpPr txBox="1"/>
            <p:nvPr/>
          </p:nvSpPr>
          <p:spPr>
            <a:xfrm>
              <a:off x="4781107" y="4513504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4E9CD4-499B-4C2C-9EDE-62E212480AF5}"/>
                </a:ext>
              </a:extLst>
            </p:cNvPr>
            <p:cNvSpPr txBox="1"/>
            <p:nvPr/>
          </p:nvSpPr>
          <p:spPr>
            <a:xfrm>
              <a:off x="4781107" y="495689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9EEE80A-0977-4287-A9BD-9DDE227EE262}"/>
                </a:ext>
              </a:extLst>
            </p:cNvPr>
            <p:cNvSpPr txBox="1"/>
            <p:nvPr/>
          </p:nvSpPr>
          <p:spPr>
            <a:xfrm>
              <a:off x="5587999" y="410699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AFDDBF-3860-49D8-9745-33E1DA019D55}"/>
                </a:ext>
              </a:extLst>
            </p:cNvPr>
            <p:cNvSpPr txBox="1"/>
            <p:nvPr/>
          </p:nvSpPr>
          <p:spPr>
            <a:xfrm>
              <a:off x="5587999" y="452432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AA9F09-6C1C-49F0-A2DD-0F3511A697FE}"/>
                </a:ext>
              </a:extLst>
            </p:cNvPr>
            <p:cNvCxnSpPr/>
            <p:nvPr/>
          </p:nvCxnSpPr>
          <p:spPr>
            <a:xfrm>
              <a:off x="5791200" y="4987011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EE09D-C185-441B-B8F1-E4F1B86E0510}"/>
                </a:ext>
              </a:extLst>
            </p:cNvPr>
            <p:cNvSpPr txBox="1"/>
            <p:nvPr/>
          </p:nvSpPr>
          <p:spPr>
            <a:xfrm>
              <a:off x="6172200" y="4790714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649BD9F-F83C-4847-A1CC-E5FDCF2CD53D}"/>
                </a:ext>
              </a:extLst>
            </p:cNvPr>
            <p:cNvSpPr txBox="1"/>
            <p:nvPr/>
          </p:nvSpPr>
          <p:spPr>
            <a:xfrm>
              <a:off x="5359399" y="4895904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D62E-05AD-4B55-8C8E-A791B9B7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E45D-D203-4B7A-B0FA-28AE35DD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fix that issue using priority encoders</a:t>
            </a:r>
          </a:p>
          <a:p>
            <a:r>
              <a:rPr lang="en-US" dirty="0"/>
              <a:t>These will tell you which of the inputs is the </a:t>
            </a:r>
            <a:r>
              <a:rPr lang="en-US" i="1" dirty="0"/>
              <a:t>highest</a:t>
            </a:r>
            <a:r>
              <a:rPr lang="en-US" dirty="0"/>
              <a:t> with a 1</a:t>
            </a:r>
          </a:p>
          <a:p>
            <a:r>
              <a:rPr lang="en-US" dirty="0"/>
              <a:t>So you can have multiple inputs be 1</a:t>
            </a:r>
          </a:p>
          <a:p>
            <a:r>
              <a:rPr lang="en-US" dirty="0"/>
              <a:t>All 0s is still invalid, however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1DB81E-7DFA-435C-9E26-BDAB5A976125}"/>
              </a:ext>
            </a:extLst>
          </p:cNvPr>
          <p:cNvGrpSpPr/>
          <p:nvPr/>
        </p:nvGrpSpPr>
        <p:grpSpPr>
          <a:xfrm>
            <a:off x="1774217" y="4141579"/>
            <a:ext cx="2802467" cy="1680358"/>
            <a:chOff x="228600" y="3603315"/>
            <a:chExt cx="2802467" cy="16803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6FB884-DA89-4720-A975-02C04DED3E6B}"/>
                </a:ext>
              </a:extLst>
            </p:cNvPr>
            <p:cNvSpPr/>
            <p:nvPr/>
          </p:nvSpPr>
          <p:spPr>
            <a:xfrm>
              <a:off x="1049867" y="3619499"/>
              <a:ext cx="990600" cy="1600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Pri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919A47-74F6-4E36-8118-E8599892FE17}"/>
                </a:ext>
              </a:extLst>
            </p:cNvPr>
            <p:cNvCxnSpPr/>
            <p:nvPr/>
          </p:nvCxnSpPr>
          <p:spPr>
            <a:xfrm>
              <a:off x="592667" y="4687496"/>
              <a:ext cx="457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09A1A3-0F54-4A7A-8FEF-4CC5F096C0DC}"/>
                </a:ext>
              </a:extLst>
            </p:cNvPr>
            <p:cNvCxnSpPr/>
            <p:nvPr/>
          </p:nvCxnSpPr>
          <p:spPr>
            <a:xfrm>
              <a:off x="592667" y="381128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D61B07-BC2B-4BA8-8F08-FC4080209908}"/>
                </a:ext>
              </a:extLst>
            </p:cNvPr>
            <p:cNvCxnSpPr/>
            <p:nvPr/>
          </p:nvCxnSpPr>
          <p:spPr>
            <a:xfrm>
              <a:off x="592667" y="424308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5ACD3D-2224-4163-8664-67479AC9DF01}"/>
                </a:ext>
              </a:extLst>
            </p:cNvPr>
            <p:cNvCxnSpPr/>
            <p:nvPr/>
          </p:nvCxnSpPr>
          <p:spPr>
            <a:xfrm>
              <a:off x="592667" y="5067298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329E17-9648-40AB-8E1B-D675179D56E5}"/>
                </a:ext>
              </a:extLst>
            </p:cNvPr>
            <p:cNvCxnSpPr/>
            <p:nvPr/>
          </p:nvCxnSpPr>
          <p:spPr>
            <a:xfrm>
              <a:off x="2040467" y="4208543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24FBE6-F48E-4D61-8DFF-92556AD4E5CC}"/>
                </a:ext>
              </a:extLst>
            </p:cNvPr>
            <p:cNvSpPr txBox="1"/>
            <p:nvPr/>
          </p:nvSpPr>
          <p:spPr>
            <a:xfrm>
              <a:off x="228600" y="4491145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41E1D0-7AD1-4A1A-978F-34758959BD17}"/>
                </a:ext>
              </a:extLst>
            </p:cNvPr>
            <p:cNvSpPr txBox="1"/>
            <p:nvPr/>
          </p:nvSpPr>
          <p:spPr>
            <a:xfrm>
              <a:off x="228600" y="3603315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C35816-5E37-42E6-8CF8-361E46C4B3F2}"/>
                </a:ext>
              </a:extLst>
            </p:cNvPr>
            <p:cNvSpPr txBox="1"/>
            <p:nvPr/>
          </p:nvSpPr>
          <p:spPr>
            <a:xfrm>
              <a:off x="228600" y="404723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2006A-6025-4BFC-A7D1-762C8F54337B}"/>
                </a:ext>
              </a:extLst>
            </p:cNvPr>
            <p:cNvSpPr txBox="1"/>
            <p:nvPr/>
          </p:nvSpPr>
          <p:spPr>
            <a:xfrm>
              <a:off x="228600" y="4883563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9AF06B-6135-4DF9-97F1-EDC25078B09C}"/>
                </a:ext>
              </a:extLst>
            </p:cNvPr>
            <p:cNvSpPr txBox="1"/>
            <p:nvPr/>
          </p:nvSpPr>
          <p:spPr>
            <a:xfrm>
              <a:off x="2421467" y="4012246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770E5C8-6328-4A13-881C-EA1E901463F6}"/>
                </a:ext>
              </a:extLst>
            </p:cNvPr>
            <p:cNvCxnSpPr/>
            <p:nvPr/>
          </p:nvCxnSpPr>
          <p:spPr>
            <a:xfrm>
              <a:off x="2040467" y="4615433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6B9EF6-95D5-4E43-80B6-D73F83229BDD}"/>
                </a:ext>
              </a:extLst>
            </p:cNvPr>
            <p:cNvSpPr txBox="1"/>
            <p:nvPr/>
          </p:nvSpPr>
          <p:spPr>
            <a:xfrm>
              <a:off x="2421467" y="4419136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30D333-6E3D-40DC-A69E-3AC8AF377A9C}"/>
                </a:ext>
              </a:extLst>
            </p:cNvPr>
            <p:cNvSpPr txBox="1"/>
            <p:nvPr/>
          </p:nvSpPr>
          <p:spPr>
            <a:xfrm>
              <a:off x="1017969" y="368170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AA8520-CB8D-4A40-9BE1-1269286FA9E3}"/>
                </a:ext>
              </a:extLst>
            </p:cNvPr>
            <p:cNvSpPr txBox="1"/>
            <p:nvPr/>
          </p:nvSpPr>
          <p:spPr>
            <a:xfrm>
              <a:off x="1017969" y="409903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4D35F2-B828-4607-8339-8276C6F20C9A}"/>
                </a:ext>
              </a:extLst>
            </p:cNvPr>
            <p:cNvSpPr txBox="1"/>
            <p:nvPr/>
          </p:nvSpPr>
          <p:spPr>
            <a:xfrm>
              <a:off x="1017969" y="4513504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EAA8FB-66F0-4CD0-BE59-364094C633DD}"/>
                </a:ext>
              </a:extLst>
            </p:cNvPr>
            <p:cNvSpPr txBox="1"/>
            <p:nvPr/>
          </p:nvSpPr>
          <p:spPr>
            <a:xfrm>
              <a:off x="1017969" y="495689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FC093B-E60C-4E54-BEAD-E0E9443DF9E3}"/>
                </a:ext>
              </a:extLst>
            </p:cNvPr>
            <p:cNvSpPr txBox="1"/>
            <p:nvPr/>
          </p:nvSpPr>
          <p:spPr>
            <a:xfrm>
              <a:off x="1824861" y="410699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13F535-9853-4264-AB4A-187E981E7E2D}"/>
                </a:ext>
              </a:extLst>
            </p:cNvPr>
            <p:cNvSpPr txBox="1"/>
            <p:nvPr/>
          </p:nvSpPr>
          <p:spPr>
            <a:xfrm>
              <a:off x="1824861" y="452432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391194-11F8-4C56-B6E4-C66FE625F89F}"/>
              </a:ext>
            </a:extLst>
          </p:cNvPr>
          <p:cNvGrpSpPr/>
          <p:nvPr/>
        </p:nvGrpSpPr>
        <p:grpSpPr>
          <a:xfrm>
            <a:off x="6634978" y="4001294"/>
            <a:ext cx="2802467" cy="1671730"/>
            <a:chOff x="3979333" y="3600976"/>
            <a:chExt cx="2802467" cy="16717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3AB50B-7B79-498B-8AA2-7C0CF399A9EC}"/>
                </a:ext>
              </a:extLst>
            </p:cNvPr>
            <p:cNvSpPr/>
            <p:nvPr/>
          </p:nvSpPr>
          <p:spPr>
            <a:xfrm>
              <a:off x="4800600" y="3619499"/>
              <a:ext cx="990600" cy="1600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Pri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B64203-BDAA-46A0-88D9-8C39BE457EEB}"/>
                </a:ext>
              </a:extLst>
            </p:cNvPr>
            <p:cNvCxnSpPr/>
            <p:nvPr/>
          </p:nvCxnSpPr>
          <p:spPr>
            <a:xfrm>
              <a:off x="4343400" y="5068947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06A572-6604-487E-B9AD-A949B875FA09}"/>
                </a:ext>
              </a:extLst>
            </p:cNvPr>
            <p:cNvCxnSpPr/>
            <p:nvPr/>
          </p:nvCxnSpPr>
          <p:spPr>
            <a:xfrm>
              <a:off x="4343400" y="380894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0684D3-A9F3-47B7-965D-68AADEA72E59}"/>
                </a:ext>
              </a:extLst>
            </p:cNvPr>
            <p:cNvCxnSpPr/>
            <p:nvPr/>
          </p:nvCxnSpPr>
          <p:spPr>
            <a:xfrm>
              <a:off x="4343400" y="424074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A0D633-383E-4FB5-813C-6CD4A5D3012F}"/>
                </a:ext>
              </a:extLst>
            </p:cNvPr>
            <p:cNvCxnSpPr/>
            <p:nvPr/>
          </p:nvCxnSpPr>
          <p:spPr>
            <a:xfrm>
              <a:off x="4343400" y="4672541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692B02-C203-4AC2-A68F-4BB959DA9272}"/>
                </a:ext>
              </a:extLst>
            </p:cNvPr>
            <p:cNvCxnSpPr/>
            <p:nvPr/>
          </p:nvCxnSpPr>
          <p:spPr>
            <a:xfrm>
              <a:off x="5791200" y="4008720"/>
              <a:ext cx="381000" cy="0"/>
            </a:xfrm>
            <a:prstGeom prst="straightConnector1">
              <a:avLst/>
            </a:prstGeom>
            <a:ln w="38100">
              <a:solidFill>
                <a:srgbClr val="0052F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469EDD-71C0-4EF4-9E52-35C9BA1A7505}"/>
                </a:ext>
              </a:extLst>
            </p:cNvPr>
            <p:cNvSpPr txBox="1"/>
            <p:nvPr/>
          </p:nvSpPr>
          <p:spPr>
            <a:xfrm>
              <a:off x="3979333" y="487259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/>
              </a:lvl1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24EF77-2332-438A-B100-B54D9F393610}"/>
                </a:ext>
              </a:extLst>
            </p:cNvPr>
            <p:cNvSpPr txBox="1"/>
            <p:nvPr/>
          </p:nvSpPr>
          <p:spPr>
            <a:xfrm>
              <a:off x="3979333" y="360097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63454F-1D29-4885-BADF-00AA9DEF2B4F}"/>
                </a:ext>
              </a:extLst>
            </p:cNvPr>
            <p:cNvSpPr txBox="1"/>
            <p:nvPr/>
          </p:nvSpPr>
          <p:spPr>
            <a:xfrm>
              <a:off x="3979333" y="4044891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0</a:t>
              </a:r>
              <a:endParaRPr lang="en-US" sz="20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2E1501-0F6B-4723-9CB5-C5EFAD266DDE}"/>
                </a:ext>
              </a:extLst>
            </p:cNvPr>
            <p:cNvSpPr txBox="1"/>
            <p:nvPr/>
          </p:nvSpPr>
          <p:spPr>
            <a:xfrm>
              <a:off x="3979333" y="448880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FBEA6F-3F80-4F97-BEF6-EA891D702B8F}"/>
                </a:ext>
              </a:extLst>
            </p:cNvPr>
            <p:cNvSpPr txBox="1"/>
            <p:nvPr/>
          </p:nvSpPr>
          <p:spPr>
            <a:xfrm>
              <a:off x="6172200" y="3812423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52FC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1C37D6B-472E-40EA-9853-ABCAAF3E34C2}"/>
                </a:ext>
              </a:extLst>
            </p:cNvPr>
            <p:cNvCxnSpPr/>
            <p:nvPr/>
          </p:nvCxnSpPr>
          <p:spPr>
            <a:xfrm>
              <a:off x="5791200" y="4415610"/>
              <a:ext cx="381000" cy="0"/>
            </a:xfrm>
            <a:prstGeom prst="straightConnector1">
              <a:avLst/>
            </a:prstGeom>
            <a:ln w="38100">
              <a:solidFill>
                <a:srgbClr val="0052F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EF4434-A082-4119-9830-D83B905B1581}"/>
                </a:ext>
              </a:extLst>
            </p:cNvPr>
            <p:cNvSpPr txBox="1"/>
            <p:nvPr/>
          </p:nvSpPr>
          <p:spPr>
            <a:xfrm>
              <a:off x="6172200" y="4219313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52FC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E1252E-6870-46DD-B3AE-4F386289BCF8}"/>
                </a:ext>
              </a:extLst>
            </p:cNvPr>
            <p:cNvSpPr txBox="1"/>
            <p:nvPr/>
          </p:nvSpPr>
          <p:spPr>
            <a:xfrm>
              <a:off x="4781107" y="368170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B9F6A5-02B0-4932-8506-D930E8446728}"/>
                </a:ext>
              </a:extLst>
            </p:cNvPr>
            <p:cNvSpPr txBox="1"/>
            <p:nvPr/>
          </p:nvSpPr>
          <p:spPr>
            <a:xfrm>
              <a:off x="4781107" y="4099036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6BCB35-4F65-43C5-9544-DF2E6807FCAE}"/>
                </a:ext>
              </a:extLst>
            </p:cNvPr>
            <p:cNvSpPr txBox="1"/>
            <p:nvPr/>
          </p:nvSpPr>
          <p:spPr>
            <a:xfrm>
              <a:off x="4781107" y="4513504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82E4AF-EE31-4551-9D5E-0B7445F8EDF2}"/>
                </a:ext>
              </a:extLst>
            </p:cNvPr>
            <p:cNvSpPr txBox="1"/>
            <p:nvPr/>
          </p:nvSpPr>
          <p:spPr>
            <a:xfrm>
              <a:off x="4781107" y="4956897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73701D-CF88-4E9B-BE63-F98B3520A435}"/>
                </a:ext>
              </a:extLst>
            </p:cNvPr>
            <p:cNvSpPr txBox="1"/>
            <p:nvPr/>
          </p:nvSpPr>
          <p:spPr>
            <a:xfrm>
              <a:off x="5587999" y="390717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A9E322-AB66-4DCD-9A8B-B60BB852E0A2}"/>
                </a:ext>
              </a:extLst>
            </p:cNvPr>
            <p:cNvSpPr txBox="1"/>
            <p:nvPr/>
          </p:nvSpPr>
          <p:spPr>
            <a:xfrm>
              <a:off x="5587999" y="4324503"/>
              <a:ext cx="38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B11CF6-D992-43B3-AAF5-0F70A1C9540F}"/>
                </a:ext>
              </a:extLst>
            </p:cNvPr>
            <p:cNvCxnSpPr/>
            <p:nvPr/>
          </p:nvCxnSpPr>
          <p:spPr>
            <a:xfrm>
              <a:off x="5791200" y="4787188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ED3A1F-EC82-4321-A664-A24EE712073F}"/>
                </a:ext>
              </a:extLst>
            </p:cNvPr>
            <p:cNvSpPr txBox="1"/>
            <p:nvPr/>
          </p:nvSpPr>
          <p:spPr>
            <a:xfrm>
              <a:off x="6172200" y="4590891"/>
              <a:ext cx="609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35E7A4-9155-4DBD-9508-65CF07A12C9C}"/>
                </a:ext>
              </a:extLst>
            </p:cNvPr>
            <p:cNvSpPr txBox="1"/>
            <p:nvPr/>
          </p:nvSpPr>
          <p:spPr>
            <a:xfrm>
              <a:off x="5359399" y="4696081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8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801E-25C5-496D-A772-AD164048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1DAF-D286-492A-BF3B-506F8CF3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decoder is the opposite of an encoder</a:t>
            </a:r>
          </a:p>
          <a:p>
            <a:r>
              <a:rPr lang="en-US" dirty="0"/>
              <a:t>It has multiple outputs</a:t>
            </a:r>
          </a:p>
          <a:p>
            <a:r>
              <a:rPr lang="en-US" dirty="0"/>
              <a:t>The output corresponding to the value of the select input is a 1, and all others are 0</a:t>
            </a:r>
          </a:p>
          <a:p>
            <a:r>
              <a:rPr lang="en-US" dirty="0"/>
              <a:t>Example: the select input is 0, so the </a:t>
            </a:r>
            <a:r>
              <a:rPr lang="en-US"/>
              <a:t>0’th output is 1</a:t>
            </a:r>
          </a:p>
        </p:txBody>
      </p:sp>
    </p:spTree>
    <p:extLst>
      <p:ext uri="{BB962C8B-B14F-4D97-AF65-F5344CB8AC3E}">
        <p14:creationId xmlns:p14="http://schemas.microsoft.com/office/powerpoint/2010/main" val="102910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EE15-C71F-4BE0-8F95-97A15B31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F8CE-E7AD-459C-9B7E-1BFECBDC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game!</a:t>
            </a:r>
          </a:p>
          <a:p>
            <a:r>
              <a:rPr lang="en-US" dirty="0"/>
              <a:t>It’s basically the </a:t>
            </a:r>
            <a:r>
              <a:rPr lang="en-US"/>
              <a:t>game Millipede </a:t>
            </a:r>
            <a:r>
              <a:rPr lang="en-US" dirty="0"/>
              <a:t>that you might’ve seen in an arcade</a:t>
            </a:r>
          </a:p>
          <a:p>
            <a:r>
              <a:rPr lang="en-US" dirty="0"/>
              <a:t>Gameplay overview:</a:t>
            </a:r>
          </a:p>
          <a:p>
            <a:pPr lvl="1"/>
            <a:r>
              <a:rPr lang="en-US" dirty="0"/>
              <a:t>A millipede starts at the top of the screen and crawls towards the bottom</a:t>
            </a:r>
          </a:p>
          <a:p>
            <a:pPr lvl="1"/>
            <a:r>
              <a:rPr lang="en-US" dirty="0"/>
              <a:t>There are mushrooms on the screen that block the millipede’s path</a:t>
            </a:r>
          </a:p>
          <a:p>
            <a:pPr lvl="1"/>
            <a:r>
              <a:rPr lang="en-US" dirty="0"/>
              <a:t>The player shoots at the millipede</a:t>
            </a:r>
          </a:p>
          <a:p>
            <a:pPr lvl="2"/>
            <a:r>
              <a:rPr lang="en-US" dirty="0"/>
              <a:t>If a section is destroyed, it turns into a mushroom</a:t>
            </a:r>
          </a:p>
        </p:txBody>
      </p:sp>
    </p:spTree>
    <p:extLst>
      <p:ext uri="{BB962C8B-B14F-4D97-AF65-F5344CB8AC3E}">
        <p14:creationId xmlns:p14="http://schemas.microsoft.com/office/powerpoint/2010/main" val="97165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590B-2696-4210-9D21-5FA7E755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B794-6BA1-4E92-970E-60312DFA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915"/>
          </a:xfrm>
        </p:spPr>
        <p:txBody>
          <a:bodyPr>
            <a:normAutofit fontScale="92500"/>
          </a:bodyPr>
          <a:lstStyle/>
          <a:p>
            <a:r>
              <a:rPr lang="en-US" dirty="0"/>
              <a:t>The display in MARS is 64 by 64 pixels</a:t>
            </a:r>
          </a:p>
          <a:p>
            <a:r>
              <a:rPr lang="en-US" dirty="0"/>
              <a:t>It should be divided into two parts – The upper section where gameplay happens and the lower section where information is displayed</a:t>
            </a:r>
          </a:p>
          <a:p>
            <a:r>
              <a:rPr lang="en-US" dirty="0"/>
              <a:t>Bottom part</a:t>
            </a:r>
          </a:p>
          <a:p>
            <a:pPr lvl="1"/>
            <a:r>
              <a:rPr lang="en-US" dirty="0"/>
              <a:t>Designate some section of the 64x64 grid as the “bottom part”</a:t>
            </a:r>
          </a:p>
          <a:p>
            <a:pPr lvl="1"/>
            <a:r>
              <a:rPr lang="en-US" dirty="0"/>
              <a:t>You should have some variables to store the number of points and lives</a:t>
            </a:r>
          </a:p>
          <a:p>
            <a:pPr lvl="1"/>
            <a:r>
              <a:rPr lang="en-US" dirty="0"/>
              <a:t>Use the provided functions to display these values</a:t>
            </a:r>
          </a:p>
          <a:p>
            <a:r>
              <a:rPr lang="en-US" dirty="0"/>
              <a:t>Top part</a:t>
            </a:r>
          </a:p>
          <a:p>
            <a:pPr lvl="1"/>
            <a:r>
              <a:rPr lang="en-US" dirty="0"/>
              <a:t>The other part of the grid is the top part</a:t>
            </a:r>
          </a:p>
          <a:p>
            <a:pPr lvl="1"/>
            <a:r>
              <a:rPr lang="en-US" dirty="0"/>
              <a:t>Mushrooms, millipede segments, and the player are all 5x5 squares</a:t>
            </a:r>
          </a:p>
          <a:p>
            <a:pPr lvl="1"/>
            <a:r>
              <a:rPr lang="en-US" dirty="0"/>
              <a:t>You need to know whether a given coordinate has a mushroom – maybe use a matrix?</a:t>
            </a:r>
          </a:p>
        </p:txBody>
      </p:sp>
    </p:spTree>
    <p:extLst>
      <p:ext uri="{BB962C8B-B14F-4D97-AF65-F5344CB8AC3E}">
        <p14:creationId xmlns:p14="http://schemas.microsoft.com/office/powerpoint/2010/main" val="62929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2447-BDA3-496C-93AF-584D43AE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0D30-E7F5-49A2-BD42-4544CD30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mushrooms, millipede segments, and player are all 5x5 pixels </a:t>
            </a:r>
          </a:p>
          <a:p>
            <a:pPr lvl="1"/>
            <a:r>
              <a:rPr lang="en-US" dirty="0"/>
              <a:t>The project description refers to things of this size as “</a:t>
            </a:r>
            <a:r>
              <a:rPr lang="en-US" dirty="0" err="1"/>
              <a:t>blits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They are represented as 5x5 matrices of bytes</a:t>
            </a:r>
          </a:p>
          <a:p>
            <a:pPr lvl="1"/>
            <a:r>
              <a:rPr lang="en-US" dirty="0"/>
              <a:t>Use the display_blit_5x5 to draw the millipedes and mushrooms</a:t>
            </a:r>
          </a:p>
          <a:p>
            <a:pPr lvl="1"/>
            <a:r>
              <a:rPr lang="en-US" dirty="0"/>
              <a:t>Use display_blit_5x5_trans to draw the player</a:t>
            </a:r>
          </a:p>
          <a:p>
            <a:r>
              <a:rPr lang="en-US" dirty="0"/>
              <a:t>There are also built in functions to draw lines, numbers, and text</a:t>
            </a:r>
          </a:p>
          <a:p>
            <a:r>
              <a:rPr lang="en-US" dirty="0"/>
              <a:t>Use the functions provided to you!</a:t>
            </a:r>
          </a:p>
        </p:txBody>
      </p:sp>
    </p:spTree>
    <p:extLst>
      <p:ext uri="{BB962C8B-B14F-4D97-AF65-F5344CB8AC3E}">
        <p14:creationId xmlns:p14="http://schemas.microsoft.com/office/powerpoint/2010/main" val="3706046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4776-A5D0-4E6F-9221-3254762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71C6-3B23-4802-8C25-249DAEDC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can be moved with the arrow keys, and can shoot with the ‘b’ button</a:t>
            </a:r>
          </a:p>
          <a:p>
            <a:r>
              <a:rPr lang="en-US" dirty="0"/>
              <a:t>Make sure you check for collisions with the arena bounds so the player can’t move offscreen</a:t>
            </a:r>
          </a:p>
          <a:p>
            <a:r>
              <a:rPr lang="en-US" dirty="0"/>
              <a:t>Remember MVC: what do you need to keep track of for the player?</a:t>
            </a:r>
          </a:p>
          <a:p>
            <a:pPr lvl="1"/>
            <a:r>
              <a:rPr lang="en-US" dirty="0"/>
              <a:t>X coordinate, y coordinate, points, lives, appearance,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Follow the hints/steps given in the project description</a:t>
            </a:r>
          </a:p>
          <a:p>
            <a:r>
              <a:rPr lang="en-US" dirty="0"/>
              <a:t>Write small bits of code at a time and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9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7B79-52A3-4FF1-8EA3-D4FF8EFE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Millipedes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F44B-0B76-4137-A3D7-C2742D11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 game starts, there should be a millipede consisting of at least 5 segments</a:t>
            </a:r>
          </a:p>
          <a:p>
            <a:r>
              <a:rPr lang="en-US" dirty="0"/>
              <a:t>It will move horizontally until it either hits an edge or a mushroom, in which case it moves downwards one row</a:t>
            </a:r>
          </a:p>
          <a:p>
            <a:pPr lvl="1"/>
            <a:r>
              <a:rPr lang="en-US" dirty="0"/>
              <a:t>You can ignore mushrooms when moving down</a:t>
            </a:r>
          </a:p>
          <a:p>
            <a:r>
              <a:rPr lang="en-US" dirty="0"/>
              <a:t>If the millipede gets shot</a:t>
            </a:r>
          </a:p>
          <a:p>
            <a:pPr lvl="1"/>
            <a:r>
              <a:rPr lang="en-US" dirty="0"/>
              <a:t>The segment that was shot turns into a mushroom</a:t>
            </a:r>
          </a:p>
          <a:p>
            <a:pPr lvl="1"/>
            <a:r>
              <a:rPr lang="en-US" dirty="0"/>
              <a:t>The millipede splits in two</a:t>
            </a:r>
          </a:p>
          <a:p>
            <a:r>
              <a:rPr lang="en-US" dirty="0"/>
              <a:t>If the millipede hits the bottom</a:t>
            </a:r>
          </a:p>
          <a:p>
            <a:pPr lvl="1"/>
            <a:r>
              <a:rPr lang="en-US" dirty="0"/>
              <a:t>The player loses a life</a:t>
            </a:r>
          </a:p>
          <a:p>
            <a:pPr lvl="1"/>
            <a:r>
              <a:rPr lang="en-US" dirty="0"/>
              <a:t>The millipede </a:t>
            </a:r>
            <a:r>
              <a:rPr lang="en-US" dirty="0" err="1"/>
              <a:t>despawns</a:t>
            </a:r>
            <a:r>
              <a:rPr lang="en-US" dirty="0"/>
              <a:t> and reappears at the 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71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31F8-91D6-48A1-BC33-FE269946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Millipedes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3D2A-4B21-465E-AE10-DB835C14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some way to represent the millipedes in memory</a:t>
            </a:r>
          </a:p>
          <a:p>
            <a:pPr lvl="1"/>
            <a:r>
              <a:rPr lang="en-US" dirty="0"/>
              <a:t>I would use an array of structs (Lab 7!) but you don’t have to</a:t>
            </a:r>
          </a:p>
          <a:p>
            <a:r>
              <a:rPr lang="en-US" dirty="0"/>
              <a:t>Think about what information on each segment needs to be stored</a:t>
            </a:r>
          </a:p>
          <a:p>
            <a:pPr lvl="1"/>
            <a:r>
              <a:rPr lang="en-US" dirty="0"/>
              <a:t>Position, whether it’s a head,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Follow along with the implementation hints in the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926059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7C99-C9A0-4277-A6E8-75E6EF50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7532-C9F0-4670-809F-526AD9E9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player shoots: </a:t>
            </a:r>
          </a:p>
          <a:p>
            <a:pPr lvl="1"/>
            <a:r>
              <a:rPr lang="en-US" dirty="0"/>
              <a:t>A bullet appears in the same block as the player</a:t>
            </a:r>
          </a:p>
          <a:p>
            <a:pPr lvl="1"/>
            <a:r>
              <a:rPr lang="en-US" dirty="0"/>
              <a:t>It moves upwards until it hits something or reaches the top of the screen</a:t>
            </a:r>
          </a:p>
          <a:p>
            <a:pPr lvl="2"/>
            <a:r>
              <a:rPr lang="en-US" dirty="0"/>
              <a:t>If it hits a mushroom: Remove the mushroom</a:t>
            </a:r>
          </a:p>
          <a:p>
            <a:pPr lvl="2"/>
            <a:r>
              <a:rPr lang="en-US" dirty="0"/>
              <a:t>If it his the millipede: That segment is destroyed; millipede splits</a:t>
            </a:r>
          </a:p>
          <a:p>
            <a:r>
              <a:rPr lang="en-US" dirty="0"/>
              <a:t>After the bullet either hits something or reaches the top, it should </a:t>
            </a:r>
            <a:r>
              <a:rPr lang="en-US" dirty="0" err="1"/>
              <a:t>despawn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9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90CB-7FF9-4A5B-848D-0E124F2C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1B98-0943-4CDC-A29D-E08DC8CA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</a:t>
            </a:r>
          </a:p>
          <a:p>
            <a:pPr lvl="1"/>
            <a:r>
              <a:rPr lang="en-US" dirty="0"/>
              <a:t>A: The last two options.</a:t>
            </a:r>
          </a:p>
          <a:p>
            <a:pPr lvl="1"/>
            <a:r>
              <a:rPr lang="en-US" dirty="0"/>
              <a:t>If the result is negative, there are 1s in HI, and MSB of LO is 0 -&gt; overflow</a:t>
            </a:r>
          </a:p>
          <a:p>
            <a:r>
              <a:rPr lang="en-US" dirty="0"/>
              <a:t>Q2:</a:t>
            </a:r>
          </a:p>
          <a:p>
            <a:pPr lvl="1"/>
            <a:r>
              <a:rPr lang="en-US" dirty="0"/>
              <a:t>A: div followed by </a:t>
            </a:r>
            <a:r>
              <a:rPr lang="en-US" dirty="0" err="1"/>
              <a:t>mflo</a:t>
            </a:r>
            <a:endParaRPr lang="en-US" dirty="0"/>
          </a:p>
          <a:p>
            <a:pPr lvl="1"/>
            <a:r>
              <a:rPr lang="en-US" dirty="0"/>
              <a:t>div is a pseudo-op. It expands into the above two instructions so that the quotient can easily be placed into the target register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1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7A73-5647-40B7-9D0E-33CA72CF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Ending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B836-92D4-4721-8C19-360D2F94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game starts, wait for the player to press a key</a:t>
            </a:r>
          </a:p>
          <a:p>
            <a:pPr lvl="1"/>
            <a:r>
              <a:rPr lang="en-US" dirty="0"/>
              <a:t>Check out the </a:t>
            </a:r>
            <a:r>
              <a:rPr lang="en-US" dirty="0" err="1"/>
              <a:t>input_get_keys_pressed</a:t>
            </a:r>
            <a:r>
              <a:rPr lang="en-US" dirty="0"/>
              <a:t> function</a:t>
            </a:r>
          </a:p>
          <a:p>
            <a:r>
              <a:rPr lang="en-US" dirty="0"/>
              <a:t>The game ends when the player runs out of lives</a:t>
            </a:r>
          </a:p>
          <a:p>
            <a:r>
              <a:rPr lang="en-US" dirty="0"/>
              <a:t>Once the game is over, display the player’s score</a:t>
            </a:r>
          </a:p>
        </p:txBody>
      </p:sp>
    </p:spTree>
    <p:extLst>
      <p:ext uri="{BB962C8B-B14F-4D97-AF65-F5344CB8AC3E}">
        <p14:creationId xmlns:p14="http://schemas.microsoft.com/office/powerpoint/2010/main" val="1195556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4FBD-C425-480C-9025-B87903C6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270-F3ED-4694-8EBD-7491CF75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</a:t>
            </a:r>
            <a:r>
              <a:rPr lang="en-US" i="1" dirty="0"/>
              <a:t>small pieces</a:t>
            </a:r>
            <a:r>
              <a:rPr lang="en-US" dirty="0"/>
              <a:t> and then </a:t>
            </a:r>
            <a:r>
              <a:rPr lang="en-US" i="1" dirty="0"/>
              <a:t>test</a:t>
            </a:r>
            <a:endParaRPr lang="en-US" dirty="0"/>
          </a:p>
          <a:p>
            <a:r>
              <a:rPr lang="en-US" dirty="0"/>
              <a:t>Split your code up</a:t>
            </a:r>
          </a:p>
          <a:p>
            <a:pPr lvl="1"/>
            <a:r>
              <a:rPr lang="en-US" dirty="0"/>
              <a:t>Divide your program into multiple files – when I did this project the model, view, and controller for each element were their own files</a:t>
            </a:r>
          </a:p>
          <a:p>
            <a:pPr lvl="1"/>
            <a:r>
              <a:rPr lang="en-US" dirty="0"/>
              <a:t>Divide files into functions</a:t>
            </a:r>
          </a:p>
          <a:p>
            <a:pPr lvl="2"/>
            <a:r>
              <a:rPr lang="en-US" dirty="0"/>
              <a:t>Each function should do a single thing</a:t>
            </a:r>
          </a:p>
          <a:p>
            <a:pPr lvl="2"/>
            <a:r>
              <a:rPr lang="en-US" dirty="0"/>
              <a:t>Split big functions into smaller functions!</a:t>
            </a:r>
          </a:p>
          <a:p>
            <a:r>
              <a:rPr lang="en-US" dirty="0"/>
              <a:t>Use the model-view-controller paradigm</a:t>
            </a:r>
          </a:p>
          <a:p>
            <a:r>
              <a:rPr lang="en-US" dirty="0"/>
              <a:t>Plan out code before you write it</a:t>
            </a:r>
          </a:p>
          <a:p>
            <a:r>
              <a:rPr lang="en-US" dirty="0"/>
              <a:t>The project description has a ton of hints – follow them. You should also follow along with the suggested </a:t>
            </a:r>
            <a:r>
              <a:rPr lang="en-US"/>
              <a:t>project stages</a:t>
            </a:r>
          </a:p>
        </p:txBody>
      </p:sp>
    </p:spTree>
    <p:extLst>
      <p:ext uri="{BB962C8B-B14F-4D97-AF65-F5344CB8AC3E}">
        <p14:creationId xmlns:p14="http://schemas.microsoft.com/office/powerpoint/2010/main" val="337441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DB7D-D17B-4581-B02B-E997F4E9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8854-56F2-43CC-B3E8-DBD632CF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Logisim downloaded and that it works</a:t>
            </a:r>
          </a:p>
          <a:p>
            <a:pPr lvl="1"/>
            <a:r>
              <a:rPr lang="en-US" dirty="0"/>
              <a:t>If you’re having trouble, talk to me</a:t>
            </a:r>
          </a:p>
          <a:p>
            <a:r>
              <a:rPr lang="en-US" dirty="0"/>
              <a:t>This part of the lab will introduce you to the Logisim software</a:t>
            </a:r>
          </a:p>
          <a:p>
            <a:r>
              <a:rPr lang="en-US" dirty="0"/>
              <a:t>You’re given the circuit diagram for a one-bit adder. All you need to do is follow along with the directions and implement it</a:t>
            </a:r>
          </a:p>
        </p:txBody>
      </p:sp>
    </p:spTree>
    <p:extLst>
      <p:ext uri="{BB962C8B-B14F-4D97-AF65-F5344CB8AC3E}">
        <p14:creationId xmlns:p14="http://schemas.microsoft.com/office/powerpoint/2010/main" val="2139172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6156-A841-4EDA-A2AA-6B3D604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05B0-2414-4375-AB73-C021294F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given a truth table and a boolean expression that you need to turn into a circuit</a:t>
            </a:r>
          </a:p>
          <a:p>
            <a:r>
              <a:rPr lang="en-US" dirty="0"/>
              <a:t>What you submit does not need to be optimal as long as it works correctly</a:t>
            </a:r>
          </a:p>
          <a:p>
            <a:pPr lvl="1"/>
            <a:r>
              <a:rPr lang="en-US" dirty="0"/>
              <a:t>It still wouldn’t hurt to think of ways you might shrink the circuit</a:t>
            </a:r>
          </a:p>
          <a:p>
            <a:r>
              <a:rPr lang="en-US" dirty="0"/>
              <a:t>We talked about combining gates to form more complex circuits – that’s what you need to do here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2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FADE-F926-4B52-BFCA-D3935C83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Part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E511-B6BD-4A2E-AD9B-0C48C92C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the adder circuit from part A</a:t>
            </a:r>
          </a:p>
          <a:p>
            <a:r>
              <a:rPr lang="en-US" dirty="0"/>
              <a:t>Change the input pins and fill out the table based on what you see</a:t>
            </a:r>
          </a:p>
          <a:p>
            <a:r>
              <a:rPr lang="en-US" dirty="0"/>
              <a:t>All you need to do is try all the different values for A, B, and </a:t>
            </a:r>
            <a:r>
              <a:rPr lang="en-US" dirty="0" err="1"/>
              <a:t>C_in</a:t>
            </a:r>
            <a:r>
              <a:rPr lang="en-US" dirty="0"/>
              <a:t> and see what the value of each gate is</a:t>
            </a:r>
          </a:p>
        </p:txBody>
      </p:sp>
    </p:spTree>
    <p:extLst>
      <p:ext uri="{BB962C8B-B14F-4D97-AF65-F5344CB8AC3E}">
        <p14:creationId xmlns:p14="http://schemas.microsoft.com/office/powerpoint/2010/main" val="94309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B46-C822-4428-AE7F-0090F132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DC83-B14D-49BB-B5C5-2F8FE898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Q3</a:t>
            </a:r>
          </a:p>
          <a:p>
            <a:pPr lvl="1"/>
            <a:r>
              <a:rPr lang="en-US" dirty="0"/>
              <a:t>A: In MIPS, the values of the HI &amp; LO registers are changed when we call </a:t>
            </a:r>
            <a:r>
              <a:rPr lang="en-US" b="1" dirty="0"/>
              <a:t>either</a:t>
            </a:r>
            <a:r>
              <a:rPr lang="en-US" dirty="0"/>
              <a:t> </a:t>
            </a:r>
            <a:r>
              <a:rPr lang="en-US" b="1" dirty="0" err="1"/>
              <a:t>mult</a:t>
            </a:r>
            <a:r>
              <a:rPr lang="en-US" dirty="0"/>
              <a:t> or </a:t>
            </a:r>
            <a:r>
              <a:rPr lang="en-US" b="1" dirty="0" err="1"/>
              <a:t>mul</a:t>
            </a:r>
            <a:r>
              <a:rPr lang="en-US" b="1" dirty="0"/>
              <a:t> </a:t>
            </a:r>
            <a:r>
              <a:rPr lang="en-US" dirty="0"/>
              <a:t>AND Multiplication is much faster than Division because its operations could be broken down and run in parallel</a:t>
            </a:r>
          </a:p>
          <a:p>
            <a:pPr lvl="1"/>
            <a:r>
              <a:rPr lang="en-US" dirty="0"/>
              <a:t>The MIPS ISA will change the values of HI and LO when a multiplication is preformed, regardless of whether </a:t>
            </a:r>
            <a:r>
              <a:rPr lang="en-US" dirty="0" err="1"/>
              <a:t>mult</a:t>
            </a:r>
            <a:r>
              <a:rPr lang="en-US" dirty="0"/>
              <a:t> or </a:t>
            </a:r>
            <a:r>
              <a:rPr lang="en-US" dirty="0" err="1"/>
              <a:t>mul</a:t>
            </a:r>
            <a:r>
              <a:rPr lang="en-US" dirty="0"/>
              <a:t> was called. Multiplication can be parallelized to run in O(log(N)) time, whereas division cannot be parallelized and runs in O(N) time</a:t>
            </a:r>
          </a:p>
          <a:p>
            <a:r>
              <a:rPr lang="en-US" dirty="0"/>
              <a:t>Q4:</a:t>
            </a:r>
          </a:p>
          <a:p>
            <a:pPr lvl="1"/>
            <a:r>
              <a:rPr lang="en-US" dirty="0"/>
              <a:t>A: HI</a:t>
            </a:r>
          </a:p>
          <a:p>
            <a:pPr lvl="1"/>
            <a:r>
              <a:rPr lang="en-US" dirty="0"/>
              <a:t>MIPS places the remainder in HI and the quotient in LO</a:t>
            </a:r>
          </a:p>
        </p:txBody>
      </p:sp>
    </p:spTree>
    <p:extLst>
      <p:ext uri="{BB962C8B-B14F-4D97-AF65-F5344CB8AC3E}">
        <p14:creationId xmlns:p14="http://schemas.microsoft.com/office/powerpoint/2010/main" val="2180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78E6-0671-4EB3-A774-6CDAB86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CD47-0D56-44A1-83B2-98891181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minutes to work on the quiz as per usual</a:t>
            </a:r>
          </a:p>
        </p:txBody>
      </p:sp>
    </p:spTree>
    <p:extLst>
      <p:ext uri="{BB962C8B-B14F-4D97-AF65-F5344CB8AC3E}">
        <p14:creationId xmlns:p14="http://schemas.microsoft.com/office/powerpoint/2010/main" val="343134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DE7B-797B-4044-BD78-C32C079A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100C-CF34-40BF-943B-9D36B493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transistor is like a little valve that electricity flows through</a:t>
            </a:r>
          </a:p>
          <a:p>
            <a:r>
              <a:rPr lang="en-US" dirty="0"/>
              <a:t>We will focus on MOSFET transistors</a:t>
            </a:r>
          </a:p>
          <a:p>
            <a:r>
              <a:rPr lang="en-US" dirty="0"/>
              <a:t>They come in two varieties – N and P</a:t>
            </a:r>
          </a:p>
          <a:p>
            <a:r>
              <a:rPr lang="en-US" dirty="0"/>
              <a:t>N type – Electricity will flow through when the input is 1</a:t>
            </a:r>
          </a:p>
          <a:p>
            <a:r>
              <a:rPr lang="en-US" dirty="0"/>
              <a:t>P type – Electricity will flow through when the input is 0</a:t>
            </a:r>
          </a:p>
        </p:txBody>
      </p:sp>
    </p:spTree>
    <p:extLst>
      <p:ext uri="{BB962C8B-B14F-4D97-AF65-F5344CB8AC3E}">
        <p14:creationId xmlns:p14="http://schemas.microsoft.com/office/powerpoint/2010/main" val="34839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A73A-3390-459C-A8B4-06465AD7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30F7-B78B-4DA5-A91B-73A56AD6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combine transistors to make gates</a:t>
            </a:r>
          </a:p>
          <a:p>
            <a:pPr lvl="1"/>
            <a:r>
              <a:rPr lang="en-US" dirty="0"/>
              <a:t>Then we can combine a </a:t>
            </a:r>
            <a:r>
              <a:rPr lang="en-US" i="1" dirty="0"/>
              <a:t>load </a:t>
            </a:r>
            <a:r>
              <a:rPr lang="en-US" dirty="0"/>
              <a:t>of gates to make a computer</a:t>
            </a:r>
          </a:p>
          <a:p>
            <a:r>
              <a:rPr lang="en-US" dirty="0"/>
              <a:t>A gate implements one of the basic boolean logic functions (NOT, OR, AND,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46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6194-517B-4AC7-B970-24DF516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306E-B1D4-41AD-BC22-644E1F84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46182" cy="3948451"/>
          </a:xfrm>
        </p:spPr>
        <p:txBody>
          <a:bodyPr>
            <a:normAutofit/>
          </a:bodyPr>
          <a:lstStyle/>
          <a:p>
            <a:r>
              <a:rPr lang="en-US" dirty="0"/>
              <a:t>This is the simplest gate</a:t>
            </a:r>
          </a:p>
          <a:p>
            <a:r>
              <a:rPr lang="en-US" dirty="0"/>
              <a:t>It simply inverts the input</a:t>
            </a:r>
          </a:p>
          <a:p>
            <a:r>
              <a:rPr lang="en-US" dirty="0"/>
              <a:t>We can create a NOT gate by combining an N and a P type MOSFET transistor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0FBB50-E0C0-4214-8ADA-0B40E4006210}"/>
              </a:ext>
            </a:extLst>
          </p:cNvPr>
          <p:cNvGrpSpPr/>
          <p:nvPr/>
        </p:nvGrpSpPr>
        <p:grpSpPr>
          <a:xfrm>
            <a:off x="5556893" y="1825625"/>
            <a:ext cx="4172361" cy="1010349"/>
            <a:chOff x="1875648" y="2340190"/>
            <a:chExt cx="4172361" cy="10103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B637C4-1436-418B-B138-3AD71F8638FD}"/>
                </a:ext>
              </a:extLst>
            </p:cNvPr>
            <p:cNvGrpSpPr/>
            <p:nvPr/>
          </p:nvGrpSpPr>
          <p:grpSpPr>
            <a:xfrm>
              <a:off x="2819400" y="2552700"/>
              <a:ext cx="2909252" cy="797839"/>
              <a:chOff x="2804694" y="2761118"/>
              <a:chExt cx="2909252" cy="797839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1E8F5551-EBA7-4845-A2C2-BB34D0BEE24A}"/>
                  </a:ext>
                </a:extLst>
              </p:cNvPr>
              <p:cNvSpPr/>
              <p:nvPr/>
            </p:nvSpPr>
            <p:spPr>
              <a:xfrm rot="5400000">
                <a:off x="3602269" y="2561684"/>
                <a:ext cx="797839" cy="1196707"/>
              </a:xfrm>
              <a:prstGeom prst="triangl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36E2F81-7270-420E-A555-4E5B588F43A5}"/>
                  </a:ext>
                </a:extLst>
              </p:cNvPr>
              <p:cNvSpPr/>
              <p:nvPr/>
            </p:nvSpPr>
            <p:spPr>
              <a:xfrm>
                <a:off x="4599542" y="2888136"/>
                <a:ext cx="543805" cy="54380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FE812AF-381F-44B9-9206-928D48C7FE44}"/>
                  </a:ext>
                </a:extLst>
              </p:cNvPr>
              <p:cNvCxnSpPr/>
              <p:nvPr/>
            </p:nvCxnSpPr>
            <p:spPr>
              <a:xfrm flipH="1">
                <a:off x="2804694" y="316230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A9A3A25-5584-4D4F-B4AA-2CDE66D96607}"/>
                  </a:ext>
                </a:extLst>
              </p:cNvPr>
              <p:cNvCxnSpPr/>
              <p:nvPr/>
            </p:nvCxnSpPr>
            <p:spPr>
              <a:xfrm flipH="1">
                <a:off x="5115805" y="3160040"/>
                <a:ext cx="598141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6CEC2A-A826-441D-A8E1-35794420E355}"/>
                </a:ext>
              </a:extLst>
            </p:cNvPr>
            <p:cNvSpPr txBox="1"/>
            <p:nvPr/>
          </p:nvSpPr>
          <p:spPr>
            <a:xfrm>
              <a:off x="1875648" y="2340190"/>
              <a:ext cx="142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B02A1E-4FAF-4AAA-AB93-25408D062C71}"/>
                </a:ext>
              </a:extLst>
            </p:cNvPr>
            <p:cNvSpPr txBox="1"/>
            <p:nvPr/>
          </p:nvSpPr>
          <p:spPr>
            <a:xfrm>
              <a:off x="5158053" y="2340190"/>
              <a:ext cx="889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Q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BE7AD67-3D82-428B-B0DF-3AF763C8B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25273"/>
              </p:ext>
            </p:extLst>
          </p:nvPr>
        </p:nvGraphicFramePr>
        <p:xfrm>
          <a:off x="1816243" y="457169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14294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029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8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4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3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4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6EE2-D088-41FE-B574-626DC26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NAND, AND, OR, 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1787-FA6A-4808-A783-F75C0A89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create these gates using MOSFETs</a:t>
            </a:r>
          </a:p>
          <a:p>
            <a:r>
              <a:rPr lang="en-US" dirty="0"/>
              <a:t>You’re probably familiar with how the boolean truth tables would work for each of these</a:t>
            </a:r>
          </a:p>
          <a:p>
            <a:pPr lvl="1"/>
            <a:r>
              <a:rPr lang="en-US" dirty="0"/>
              <a:t>The truth table is identical when thinking about the logic gates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A1E3B2-8985-4068-BD7C-0932B11C6DC4}"/>
              </a:ext>
            </a:extLst>
          </p:cNvPr>
          <p:cNvGrpSpPr/>
          <p:nvPr/>
        </p:nvGrpSpPr>
        <p:grpSpPr>
          <a:xfrm>
            <a:off x="237785" y="3539962"/>
            <a:ext cx="3308691" cy="1303180"/>
            <a:chOff x="9326568" y="183007"/>
            <a:chExt cx="3308691" cy="13031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60CC2-FFB6-44EE-93B8-E16F3742D582}"/>
                </a:ext>
              </a:extLst>
            </p:cNvPr>
            <p:cNvSpPr txBox="1"/>
            <p:nvPr/>
          </p:nvSpPr>
          <p:spPr>
            <a:xfrm>
              <a:off x="9326568" y="183007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38DC4A-5DBF-481B-8356-581602266900}"/>
                </a:ext>
              </a:extLst>
            </p:cNvPr>
            <p:cNvSpPr txBox="1"/>
            <p:nvPr/>
          </p:nvSpPr>
          <p:spPr>
            <a:xfrm>
              <a:off x="12029943" y="483363"/>
              <a:ext cx="605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AE6822-3EF1-45C7-A11C-31FA00DC7FD1}"/>
                </a:ext>
              </a:extLst>
            </p:cNvPr>
            <p:cNvGrpSpPr/>
            <p:nvPr/>
          </p:nvGrpSpPr>
          <p:grpSpPr>
            <a:xfrm>
              <a:off x="9879188" y="413839"/>
              <a:ext cx="2579876" cy="1072348"/>
              <a:chOff x="6025163" y="1202143"/>
              <a:chExt cx="2579876" cy="107234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801EB7E-B0A2-46C4-A8B7-9E81F1D47AE1}"/>
                  </a:ext>
                </a:extLst>
              </p:cNvPr>
              <p:cNvCxnSpPr/>
              <p:nvPr/>
            </p:nvCxnSpPr>
            <p:spPr>
              <a:xfrm flipH="1">
                <a:off x="6025163" y="1437671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2D29FF-AB9C-4743-A9CE-1D3B20E83EB9}"/>
                  </a:ext>
                </a:extLst>
              </p:cNvPr>
              <p:cNvCxnSpPr/>
              <p:nvPr/>
            </p:nvCxnSpPr>
            <p:spPr>
              <a:xfrm flipH="1">
                <a:off x="8142839" y="1738317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8B66C6D-C238-49A0-9DF2-5DA179D81FF7}"/>
                  </a:ext>
                </a:extLst>
              </p:cNvPr>
              <p:cNvCxnSpPr/>
              <p:nvPr/>
            </p:nvCxnSpPr>
            <p:spPr>
              <a:xfrm flipH="1">
                <a:off x="6025163" y="2091608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7B4BCE0-4D8E-40B5-BC12-C7279C17202B}"/>
                  </a:ext>
                </a:extLst>
              </p:cNvPr>
              <p:cNvSpPr/>
              <p:nvPr/>
            </p:nvSpPr>
            <p:spPr>
              <a:xfrm>
                <a:off x="6748110" y="1202143"/>
                <a:ext cx="1072348" cy="1072348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7D7C72C6-9A7E-472F-B9E0-65537E4599F3}"/>
                  </a:ext>
                </a:extLst>
              </p:cNvPr>
              <p:cNvSpPr/>
              <p:nvPr/>
            </p:nvSpPr>
            <p:spPr>
              <a:xfrm>
                <a:off x="6487363" y="1202143"/>
                <a:ext cx="801888" cy="1072348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79BCFE-81FF-45A5-B7F1-48E4B4034C88}"/>
                  </a:ext>
                </a:extLst>
              </p:cNvPr>
              <p:cNvSpPr/>
              <p:nvPr/>
            </p:nvSpPr>
            <p:spPr>
              <a:xfrm>
                <a:off x="7837230" y="1578273"/>
                <a:ext cx="310119" cy="3101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E712FF-A3DB-492C-A53B-78B44C011ADA}"/>
                </a:ext>
              </a:extLst>
            </p:cNvPr>
            <p:cNvSpPr txBox="1"/>
            <p:nvPr/>
          </p:nvSpPr>
          <p:spPr>
            <a:xfrm>
              <a:off x="9326568" y="884896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E177F-4A0A-402E-ACCD-39A7FD4637C1}"/>
              </a:ext>
            </a:extLst>
          </p:cNvPr>
          <p:cNvGrpSpPr/>
          <p:nvPr/>
        </p:nvGrpSpPr>
        <p:grpSpPr>
          <a:xfrm>
            <a:off x="3370281" y="3537393"/>
            <a:ext cx="2993722" cy="1303180"/>
            <a:chOff x="9326568" y="183007"/>
            <a:chExt cx="2993722" cy="13031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C2CD68-1A55-458D-A215-5B1750D1D116}"/>
                </a:ext>
              </a:extLst>
            </p:cNvPr>
            <p:cNvSpPr txBox="1"/>
            <p:nvPr/>
          </p:nvSpPr>
          <p:spPr>
            <a:xfrm>
              <a:off x="9326568" y="183007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D26A2-AC0C-4E70-BD40-FD6A33204290}"/>
                </a:ext>
              </a:extLst>
            </p:cNvPr>
            <p:cNvSpPr txBox="1"/>
            <p:nvPr/>
          </p:nvSpPr>
          <p:spPr>
            <a:xfrm>
              <a:off x="11714974" y="483363"/>
              <a:ext cx="605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AFFF42C-1850-486E-AE30-BC9640443C16}"/>
                </a:ext>
              </a:extLst>
            </p:cNvPr>
            <p:cNvGrpSpPr/>
            <p:nvPr/>
          </p:nvGrpSpPr>
          <p:grpSpPr>
            <a:xfrm>
              <a:off x="9879188" y="413839"/>
              <a:ext cx="2264907" cy="1072348"/>
              <a:chOff x="6025163" y="1202143"/>
              <a:chExt cx="2264907" cy="107234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BB14F68-B86C-4026-8143-6C49467E7735}"/>
                  </a:ext>
                </a:extLst>
              </p:cNvPr>
              <p:cNvCxnSpPr/>
              <p:nvPr/>
            </p:nvCxnSpPr>
            <p:spPr>
              <a:xfrm flipH="1">
                <a:off x="6025163" y="1437671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36BE7E-C4D2-4DB3-88AC-662DD0B7DCDA}"/>
                  </a:ext>
                </a:extLst>
              </p:cNvPr>
              <p:cNvCxnSpPr/>
              <p:nvPr/>
            </p:nvCxnSpPr>
            <p:spPr>
              <a:xfrm flipH="1">
                <a:off x="7827870" y="1738317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31086C8-4FD1-45CD-BB43-C4DA10107DD0}"/>
                  </a:ext>
                </a:extLst>
              </p:cNvPr>
              <p:cNvCxnSpPr/>
              <p:nvPr/>
            </p:nvCxnSpPr>
            <p:spPr>
              <a:xfrm flipH="1">
                <a:off x="6025163" y="2091608"/>
                <a:ext cx="462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7BE0EF4-9A44-416B-853C-9D5AAB660C4A}"/>
                  </a:ext>
                </a:extLst>
              </p:cNvPr>
              <p:cNvSpPr/>
              <p:nvPr/>
            </p:nvSpPr>
            <p:spPr>
              <a:xfrm>
                <a:off x="6748110" y="1202143"/>
                <a:ext cx="1072348" cy="1072348"/>
              </a:xfrm>
              <a:prstGeom prst="arc">
                <a:avLst>
                  <a:gd name="adj1" fmla="val 16200000"/>
                  <a:gd name="adj2" fmla="val 5400890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DC62C573-8C7F-48DA-92E4-E0BAC6E83543}"/>
                  </a:ext>
                </a:extLst>
              </p:cNvPr>
              <p:cNvSpPr/>
              <p:nvPr/>
            </p:nvSpPr>
            <p:spPr>
              <a:xfrm>
                <a:off x="6487363" y="1202143"/>
                <a:ext cx="801888" cy="1072348"/>
              </a:xfrm>
              <a:custGeom>
                <a:avLst/>
                <a:gdLst>
                  <a:gd name="connsiteX0" fmla="*/ 0 w 1037737"/>
                  <a:gd name="connsiteY0" fmla="*/ 0 h 1379672"/>
                  <a:gd name="connsiteX1" fmla="*/ 1037737 w 1037737"/>
                  <a:gd name="connsiteY1" fmla="*/ 0 h 1379672"/>
                  <a:gd name="connsiteX2" fmla="*/ 1037737 w 1037737"/>
                  <a:gd name="connsiteY2" fmla="*/ 1379672 h 1379672"/>
                  <a:gd name="connsiteX3" fmla="*/ 0 w 1037737"/>
                  <a:gd name="connsiteY3" fmla="*/ 1379672 h 1379672"/>
                  <a:gd name="connsiteX4" fmla="*/ 0 w 1037737"/>
                  <a:gd name="connsiteY4" fmla="*/ 0 h 1379672"/>
                  <a:gd name="connsiteX0" fmla="*/ 1037737 w 1129177"/>
                  <a:gd name="connsiteY0" fmla="*/ 1379672 h 1471112"/>
                  <a:gd name="connsiteX1" fmla="*/ 0 w 1129177"/>
                  <a:gd name="connsiteY1" fmla="*/ 1379672 h 1471112"/>
                  <a:gd name="connsiteX2" fmla="*/ 0 w 1129177"/>
                  <a:gd name="connsiteY2" fmla="*/ 0 h 1471112"/>
                  <a:gd name="connsiteX3" fmla="*/ 1037737 w 1129177"/>
                  <a:gd name="connsiteY3" fmla="*/ 0 h 1471112"/>
                  <a:gd name="connsiteX4" fmla="*/ 1129177 w 1129177"/>
                  <a:gd name="connsiteY4" fmla="*/ 1471112 h 1471112"/>
                  <a:gd name="connsiteX0" fmla="*/ 1037737 w 1037737"/>
                  <a:gd name="connsiteY0" fmla="*/ 1379672 h 1379672"/>
                  <a:gd name="connsiteX1" fmla="*/ 0 w 1037737"/>
                  <a:gd name="connsiteY1" fmla="*/ 1379672 h 1379672"/>
                  <a:gd name="connsiteX2" fmla="*/ 0 w 1037737"/>
                  <a:gd name="connsiteY2" fmla="*/ 0 h 1379672"/>
                  <a:gd name="connsiteX3" fmla="*/ 1037737 w 1037737"/>
                  <a:gd name="connsiteY3" fmla="*/ 0 h 13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7737" h="1379672">
                    <a:moveTo>
                      <a:pt x="1037737" y="1379672"/>
                    </a:moveTo>
                    <a:lnTo>
                      <a:pt x="0" y="1379672"/>
                    </a:lnTo>
                    <a:lnTo>
                      <a:pt x="0" y="0"/>
                    </a:lnTo>
                    <a:lnTo>
                      <a:pt x="1037737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F8C080-5D95-4182-9299-975D534865C3}"/>
                </a:ext>
              </a:extLst>
            </p:cNvPr>
            <p:cNvSpPr txBox="1"/>
            <p:nvPr/>
          </p:nvSpPr>
          <p:spPr>
            <a:xfrm>
              <a:off x="9326568" y="884896"/>
              <a:ext cx="967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593644-48CC-4D95-B497-4AE2C85CBC24}"/>
              </a:ext>
            </a:extLst>
          </p:cNvPr>
          <p:cNvGrpSpPr/>
          <p:nvPr/>
        </p:nvGrpSpPr>
        <p:grpSpPr>
          <a:xfrm>
            <a:off x="6708634" y="3635031"/>
            <a:ext cx="2274039" cy="1205542"/>
            <a:chOff x="4876800" y="1778536"/>
            <a:chExt cx="3200400" cy="169663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A063FF-1947-437B-B89A-7B2C4D1EA5FA}"/>
                </a:ext>
              </a:extLst>
            </p:cNvPr>
            <p:cNvCxnSpPr/>
            <p:nvPr/>
          </p:nvCxnSpPr>
          <p:spPr>
            <a:xfrm flipH="1">
              <a:off x="4982352" y="2392228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CADB0B-75A5-4408-92EB-AD352F7FF9CD}"/>
                </a:ext>
              </a:extLst>
            </p:cNvPr>
            <p:cNvCxnSpPr/>
            <p:nvPr/>
          </p:nvCxnSpPr>
          <p:spPr>
            <a:xfrm flipH="1">
              <a:off x="7159702" y="27813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C4D466-88AC-4541-82C1-B714428C08C2}"/>
                </a:ext>
              </a:extLst>
            </p:cNvPr>
            <p:cNvSpPr txBox="1"/>
            <p:nvPr/>
          </p:nvSpPr>
          <p:spPr>
            <a:xfrm>
              <a:off x="4876800" y="1778536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5C0B52-6AEA-4BAC-8BAD-37A6192CCC93}"/>
                </a:ext>
              </a:extLst>
            </p:cNvPr>
            <p:cNvSpPr txBox="1"/>
            <p:nvPr/>
          </p:nvSpPr>
          <p:spPr>
            <a:xfrm>
              <a:off x="7187244" y="1897463"/>
              <a:ext cx="889956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F4CE02-7282-4056-BEF2-419F410F6A71}"/>
                </a:ext>
              </a:extLst>
            </p:cNvPr>
            <p:cNvCxnSpPr/>
            <p:nvPr/>
          </p:nvCxnSpPr>
          <p:spPr>
            <a:xfrm flipH="1">
              <a:off x="4982352" y="32385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1A717B-C565-43BC-A1FB-8C440C3F624B}"/>
                </a:ext>
              </a:extLst>
            </p:cNvPr>
            <p:cNvSpPr txBox="1"/>
            <p:nvPr/>
          </p:nvSpPr>
          <p:spPr>
            <a:xfrm>
              <a:off x="4876800" y="2624808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734CFA-0C3F-48FF-A517-AAE8EFB20FAA}"/>
                </a:ext>
              </a:extLst>
            </p:cNvPr>
            <p:cNvGrpSpPr/>
            <p:nvPr/>
          </p:nvGrpSpPr>
          <p:grpSpPr>
            <a:xfrm>
              <a:off x="5408662" y="2087461"/>
              <a:ext cx="1742674" cy="1387712"/>
              <a:chOff x="5561062" y="2087461"/>
              <a:chExt cx="1742674" cy="138771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B7A3A54-E9AE-42E1-B277-9B7F4C068CE3}"/>
                  </a:ext>
                </a:extLst>
              </p:cNvPr>
              <p:cNvGrpSpPr/>
              <p:nvPr/>
            </p:nvGrpSpPr>
            <p:grpSpPr>
              <a:xfrm>
                <a:off x="5561062" y="2087461"/>
                <a:ext cx="1742674" cy="1387712"/>
                <a:chOff x="5561062" y="1690630"/>
                <a:chExt cx="1742674" cy="2181373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A9A81C0-6BF8-4C14-967F-5FE6A95D4192}"/>
                    </a:ext>
                  </a:extLst>
                </p:cNvPr>
                <p:cNvSpPr/>
                <p:nvPr/>
              </p:nvSpPr>
              <p:spPr>
                <a:xfrm>
                  <a:off x="5563071" y="1690630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7899CA8-7CCE-4429-9FB9-471E4DBD5079}"/>
                    </a:ext>
                  </a:extLst>
                </p:cNvPr>
                <p:cNvSpPr/>
                <p:nvPr/>
              </p:nvSpPr>
              <p:spPr>
                <a:xfrm flipV="1">
                  <a:off x="5561062" y="2781333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6B44376-8E5C-4549-BA1E-F06FE2E0994B}"/>
                  </a:ext>
                </a:extLst>
              </p:cNvPr>
              <p:cNvSpPr/>
              <p:nvPr/>
            </p:nvSpPr>
            <p:spPr>
              <a:xfrm>
                <a:off x="5568950" y="2095500"/>
                <a:ext cx="311172" cy="1377950"/>
              </a:xfrm>
              <a:custGeom>
                <a:avLst/>
                <a:gdLst>
                  <a:gd name="connsiteX0" fmla="*/ 0 w 311172"/>
                  <a:gd name="connsiteY0" fmla="*/ 0 h 1377950"/>
                  <a:gd name="connsiteX1" fmla="*/ 311150 w 311172"/>
                  <a:gd name="connsiteY1" fmla="*/ 647700 h 1377950"/>
                  <a:gd name="connsiteX2" fmla="*/ 12700 w 311172"/>
                  <a:gd name="connsiteY2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172" h="1377950">
                    <a:moveTo>
                      <a:pt x="0" y="0"/>
                    </a:moveTo>
                    <a:cubicBezTo>
                      <a:pt x="154516" y="209021"/>
                      <a:pt x="309033" y="418042"/>
                      <a:pt x="311150" y="647700"/>
                    </a:cubicBezTo>
                    <a:cubicBezTo>
                      <a:pt x="313267" y="877358"/>
                      <a:pt x="162983" y="1127654"/>
                      <a:pt x="12700" y="137795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9E4030-81CF-4020-A4A8-55C4FCED5B84}"/>
              </a:ext>
            </a:extLst>
          </p:cNvPr>
          <p:cNvGrpSpPr/>
          <p:nvPr/>
        </p:nvGrpSpPr>
        <p:grpSpPr>
          <a:xfrm>
            <a:off x="9210134" y="3635031"/>
            <a:ext cx="2274039" cy="1205542"/>
            <a:chOff x="4876800" y="1778536"/>
            <a:chExt cx="3200400" cy="169663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ED48E7-F099-4749-B463-DC2F160DD762}"/>
                </a:ext>
              </a:extLst>
            </p:cNvPr>
            <p:cNvCxnSpPr/>
            <p:nvPr/>
          </p:nvCxnSpPr>
          <p:spPr>
            <a:xfrm flipH="1">
              <a:off x="4982352" y="2392228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906ABC-42AE-4AB8-927C-28D92923E169}"/>
                </a:ext>
              </a:extLst>
            </p:cNvPr>
            <p:cNvCxnSpPr/>
            <p:nvPr/>
          </p:nvCxnSpPr>
          <p:spPr>
            <a:xfrm flipH="1">
              <a:off x="7159702" y="27813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0F02C0-B251-4E0A-9B92-4671674305CA}"/>
                </a:ext>
              </a:extLst>
            </p:cNvPr>
            <p:cNvSpPr txBox="1"/>
            <p:nvPr/>
          </p:nvSpPr>
          <p:spPr>
            <a:xfrm>
              <a:off x="4876800" y="1778536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FAEBA7-AA56-4EAB-9711-F05758544C9B}"/>
                </a:ext>
              </a:extLst>
            </p:cNvPr>
            <p:cNvSpPr txBox="1"/>
            <p:nvPr/>
          </p:nvSpPr>
          <p:spPr>
            <a:xfrm>
              <a:off x="7187244" y="1897463"/>
              <a:ext cx="889956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08734F-281C-4035-842E-4F1FCE9390BA}"/>
                </a:ext>
              </a:extLst>
            </p:cNvPr>
            <p:cNvCxnSpPr/>
            <p:nvPr/>
          </p:nvCxnSpPr>
          <p:spPr>
            <a:xfrm flipH="1">
              <a:off x="4982352" y="3238500"/>
              <a:ext cx="59814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2A2C93-A981-4C7B-85D5-ECF1D99A2E14}"/>
                </a:ext>
              </a:extLst>
            </p:cNvPr>
            <p:cNvSpPr txBox="1"/>
            <p:nvPr/>
          </p:nvSpPr>
          <p:spPr>
            <a:xfrm>
              <a:off x="4876800" y="2624808"/>
              <a:ext cx="583848" cy="6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B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1566114-FFA3-4861-B4F7-1C326BE9DA68}"/>
                </a:ext>
              </a:extLst>
            </p:cNvPr>
            <p:cNvGrpSpPr/>
            <p:nvPr/>
          </p:nvGrpSpPr>
          <p:grpSpPr>
            <a:xfrm>
              <a:off x="5408662" y="2087461"/>
              <a:ext cx="1742674" cy="1387712"/>
              <a:chOff x="5561062" y="2087461"/>
              <a:chExt cx="1742674" cy="138771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962929-A606-449B-B24E-61057F8DDBC5}"/>
                  </a:ext>
                </a:extLst>
              </p:cNvPr>
              <p:cNvGrpSpPr/>
              <p:nvPr/>
            </p:nvGrpSpPr>
            <p:grpSpPr>
              <a:xfrm>
                <a:off x="5561062" y="2087461"/>
                <a:ext cx="1742674" cy="1387712"/>
                <a:chOff x="5561062" y="1690630"/>
                <a:chExt cx="1742674" cy="2181373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D2AC146F-A7B2-443C-9500-79046253802A}"/>
                    </a:ext>
                  </a:extLst>
                </p:cNvPr>
                <p:cNvSpPr/>
                <p:nvPr/>
              </p:nvSpPr>
              <p:spPr>
                <a:xfrm>
                  <a:off x="5563071" y="1690630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9BD7137-DE87-433F-AC05-E475F742E8D9}"/>
                    </a:ext>
                  </a:extLst>
                </p:cNvPr>
                <p:cNvSpPr/>
                <p:nvPr/>
              </p:nvSpPr>
              <p:spPr>
                <a:xfrm flipV="1">
                  <a:off x="5561062" y="2781333"/>
                  <a:ext cx="1740665" cy="1090670"/>
                </a:xfrm>
                <a:custGeom>
                  <a:avLst/>
                  <a:gdLst>
                    <a:gd name="connsiteX0" fmla="*/ 0 w 1740665"/>
                    <a:gd name="connsiteY0" fmla="*/ 0 h 1090670"/>
                    <a:gd name="connsiteX1" fmla="*/ 914400 w 1740665"/>
                    <a:gd name="connsiteY1" fmla="*/ 231354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046603 w 1740665"/>
                    <a:gd name="connsiteY1" fmla="*/ 253388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  <a:gd name="connsiteX0" fmla="*/ 0 w 1740665"/>
                    <a:gd name="connsiteY0" fmla="*/ 0 h 1090670"/>
                    <a:gd name="connsiteX1" fmla="*/ 1145755 w 1740665"/>
                    <a:gd name="connsiteY1" fmla="*/ 308473 h 1090670"/>
                    <a:gd name="connsiteX2" fmla="*/ 1740665 w 1740665"/>
                    <a:gd name="connsiteY2" fmla="*/ 1090670 h 1090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0665" h="1090670">
                      <a:moveTo>
                        <a:pt x="0" y="0"/>
                      </a:moveTo>
                      <a:cubicBezTo>
                        <a:pt x="312144" y="24788"/>
                        <a:pt x="822593" y="27543"/>
                        <a:pt x="1145755" y="308473"/>
                      </a:cubicBezTo>
                      <a:cubicBezTo>
                        <a:pt x="1468917" y="589403"/>
                        <a:pt x="1494622" y="564614"/>
                        <a:pt x="1740665" y="1090670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DE31AFE-E782-407F-B409-A69E447BC12B}"/>
                  </a:ext>
                </a:extLst>
              </p:cNvPr>
              <p:cNvSpPr/>
              <p:nvPr/>
            </p:nvSpPr>
            <p:spPr>
              <a:xfrm>
                <a:off x="5568950" y="2095500"/>
                <a:ext cx="311172" cy="1377950"/>
              </a:xfrm>
              <a:custGeom>
                <a:avLst/>
                <a:gdLst>
                  <a:gd name="connsiteX0" fmla="*/ 0 w 311172"/>
                  <a:gd name="connsiteY0" fmla="*/ 0 h 1377950"/>
                  <a:gd name="connsiteX1" fmla="*/ 311150 w 311172"/>
                  <a:gd name="connsiteY1" fmla="*/ 647700 h 1377950"/>
                  <a:gd name="connsiteX2" fmla="*/ 12700 w 311172"/>
                  <a:gd name="connsiteY2" fmla="*/ 1377950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172" h="1377950">
                    <a:moveTo>
                      <a:pt x="0" y="0"/>
                    </a:moveTo>
                    <a:cubicBezTo>
                      <a:pt x="154516" y="209021"/>
                      <a:pt x="309033" y="418042"/>
                      <a:pt x="311150" y="647700"/>
                    </a:cubicBezTo>
                    <a:cubicBezTo>
                      <a:pt x="313267" y="877358"/>
                      <a:pt x="162983" y="1127654"/>
                      <a:pt x="12700" y="137795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C8EF663-C8D2-4080-BA23-32062B21E7D9}"/>
              </a:ext>
            </a:extLst>
          </p:cNvPr>
          <p:cNvSpPr txBox="1"/>
          <p:nvPr/>
        </p:nvSpPr>
        <p:spPr>
          <a:xfrm>
            <a:off x="1374183" y="5525784"/>
            <a:ext cx="1363917" cy="47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73BC9-FF5A-4BA2-ADDB-D21E5CB2C3DC}"/>
              </a:ext>
            </a:extLst>
          </p:cNvPr>
          <p:cNvSpPr txBox="1"/>
          <p:nvPr/>
        </p:nvSpPr>
        <p:spPr>
          <a:xfrm>
            <a:off x="995861" y="5210880"/>
            <a:ext cx="164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NAND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2EEC1-6102-436E-8D31-E08FC56B3475}"/>
              </a:ext>
            </a:extLst>
          </p:cNvPr>
          <p:cNvSpPr txBox="1"/>
          <p:nvPr/>
        </p:nvSpPr>
        <p:spPr>
          <a:xfrm>
            <a:off x="1678983" y="5830584"/>
            <a:ext cx="1363917" cy="47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74C5EE-E69B-443E-8BF9-4125B9D1E972}"/>
              </a:ext>
            </a:extLst>
          </p:cNvPr>
          <p:cNvSpPr txBox="1"/>
          <p:nvPr/>
        </p:nvSpPr>
        <p:spPr>
          <a:xfrm>
            <a:off x="4228686" y="5200642"/>
            <a:ext cx="13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E1A36-EF22-4314-9E1A-498B0DA7EA1B}"/>
              </a:ext>
            </a:extLst>
          </p:cNvPr>
          <p:cNvSpPr txBox="1"/>
          <p:nvPr/>
        </p:nvSpPr>
        <p:spPr>
          <a:xfrm>
            <a:off x="6783634" y="5124126"/>
            <a:ext cx="13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98406-BE98-483F-A719-62A8CF037B2A}"/>
              </a:ext>
            </a:extLst>
          </p:cNvPr>
          <p:cNvSpPr txBox="1"/>
          <p:nvPr/>
        </p:nvSpPr>
        <p:spPr>
          <a:xfrm>
            <a:off x="9453900" y="5123621"/>
            <a:ext cx="13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7227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2009</Words>
  <Application>Microsoft Office PowerPoint</Application>
  <PresentationFormat>Widescreen</PresentationFormat>
  <Paragraphs>320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 447 Recitation 8</vt:lpstr>
      <vt:lpstr>Announcements</vt:lpstr>
      <vt:lpstr>Last Week’s Quiz</vt:lpstr>
      <vt:lpstr>Last Week’s Quiz</vt:lpstr>
      <vt:lpstr>This Week’s Quiz</vt:lpstr>
      <vt:lpstr>Transistors</vt:lpstr>
      <vt:lpstr>Gates</vt:lpstr>
      <vt:lpstr>Not Gate</vt:lpstr>
      <vt:lpstr>NAND, AND, OR, NOR</vt:lpstr>
      <vt:lpstr>New Logic Gate Just Dropped</vt:lpstr>
      <vt:lpstr>Combining Logic Gates</vt:lpstr>
      <vt:lpstr>Combining Logic Gates</vt:lpstr>
      <vt:lpstr>Combining Logic Gates</vt:lpstr>
      <vt:lpstr>Adding Circuits</vt:lpstr>
      <vt:lpstr>Adding Longer Numbers</vt:lpstr>
      <vt:lpstr>Subtracting</vt:lpstr>
      <vt:lpstr>Detecting Overflow</vt:lpstr>
      <vt:lpstr>Multiplexers</vt:lpstr>
      <vt:lpstr>Demultiplexers</vt:lpstr>
      <vt:lpstr>Encoders</vt:lpstr>
      <vt:lpstr>Priority Encoders</vt:lpstr>
      <vt:lpstr>Decoder</vt:lpstr>
      <vt:lpstr>Project 2</vt:lpstr>
      <vt:lpstr>The Arena</vt:lpstr>
      <vt:lpstr>Displaying Things</vt:lpstr>
      <vt:lpstr>The Player</vt:lpstr>
      <vt:lpstr>The Millipedes</vt:lpstr>
      <vt:lpstr>Representing the Millipedes</vt:lpstr>
      <vt:lpstr>The Bullet</vt:lpstr>
      <vt:lpstr>Starting and Ending the Game</vt:lpstr>
      <vt:lpstr>General Tips</vt:lpstr>
      <vt:lpstr>Lab 8 Part A</vt:lpstr>
      <vt:lpstr>Lab 8 Part B</vt:lpstr>
      <vt:lpstr>Lab 8 Part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 Recitation 8</dc:title>
  <dc:creator>Young, Benjamin</dc:creator>
  <cp:lastModifiedBy>Young, Benjamin</cp:lastModifiedBy>
  <cp:revision>2</cp:revision>
  <dcterms:created xsi:type="dcterms:W3CDTF">2021-10-28T21:56:35Z</dcterms:created>
  <dcterms:modified xsi:type="dcterms:W3CDTF">2021-11-01T19:54:46Z</dcterms:modified>
</cp:coreProperties>
</file>