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91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8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34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65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19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3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51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4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22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83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7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DCBD6-F4BB-4731-9D13-B59C27D04655}" type="datetimeFigureOut">
              <a:rPr lang="ru-RU" smtClean="0"/>
              <a:t>24.02.2022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2BF9-DB72-4C34-A135-7C6120A8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62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9702" y="-155449"/>
            <a:ext cx="10058400" cy="1957615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Проект </a:t>
            </a:r>
            <a:r>
              <a:rPr lang="en-US" b="1" dirty="0" err="1" smtClean="0"/>
              <a:t>Pygame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8509" y="2032500"/>
            <a:ext cx="9144000" cy="133387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PACMAN</a:t>
            </a:r>
            <a:endParaRPr lang="ru-RU" sz="3200" dirty="0">
              <a:solidFill>
                <a:srgbClr val="FFFF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455" y="2881351"/>
            <a:ext cx="1848108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rkmprgjgzvo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1915">
            <a:off x="3177346" y="468133"/>
            <a:ext cx="324987" cy="2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0487" y="0"/>
            <a:ext cx="10972800" cy="1143000"/>
          </a:xfrm>
        </p:spPr>
        <p:txBody>
          <a:bodyPr/>
          <a:lstStyle/>
          <a:p>
            <a:r>
              <a:rPr lang="ru-RU" b="1" dirty="0"/>
              <a:t>Основные 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6901" y="1600202"/>
            <a:ext cx="10789084" cy="456260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Цель: создать приложение, применяя язык программирования </a:t>
            </a:r>
            <a:r>
              <a:rPr lang="ru-RU" dirty="0" err="1"/>
              <a:t>Python</a:t>
            </a:r>
            <a:r>
              <a:rPr lang="ru-RU" dirty="0"/>
              <a:t>, библиотеку </a:t>
            </a:r>
            <a:r>
              <a:rPr lang="ru-RU" dirty="0" err="1" smtClean="0"/>
              <a:t>Py</a:t>
            </a:r>
            <a:r>
              <a:rPr lang="en-US" dirty="0" smtClean="0"/>
              <a:t>game</a:t>
            </a:r>
            <a:endParaRPr lang="en-US" dirty="0"/>
          </a:p>
          <a:p>
            <a:r>
              <a:rPr lang="ru-RU" dirty="0" smtClean="0"/>
              <a:t>Задачи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• Разработать идею</a:t>
            </a:r>
          </a:p>
          <a:p>
            <a:pPr marL="0" indent="0">
              <a:buNone/>
            </a:pPr>
            <a:r>
              <a:rPr lang="ru-RU" dirty="0"/>
              <a:t>• Продумать архитектуру </a:t>
            </a:r>
            <a:r>
              <a:rPr lang="ru-RU" dirty="0" smtClean="0"/>
              <a:t>проекта, в том числе и логику игры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/>
              <a:t>Написать </a:t>
            </a:r>
            <a:r>
              <a:rPr lang="ru-RU" dirty="0" smtClean="0"/>
              <a:t>программу</a:t>
            </a:r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/>
              <a:t>Разработать внешний дизайн </a:t>
            </a:r>
            <a:r>
              <a:rPr lang="ru-RU" dirty="0" smtClean="0"/>
              <a:t>приложения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Идея</a:t>
            </a:r>
            <a:r>
              <a:rPr lang="ru-RU" dirty="0"/>
              <a:t>: Реализовать популярную игру </a:t>
            </a:r>
            <a:r>
              <a:rPr lang="en-US" dirty="0" smtClean="0"/>
              <a:t>“Pacman”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82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 игры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" y="2467992"/>
            <a:ext cx="8216900" cy="3401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У</a:t>
            </a:r>
            <a:r>
              <a:rPr lang="ru-RU" sz="2800" dirty="0" smtClean="0"/>
              <a:t>правляя </a:t>
            </a:r>
            <a:r>
              <a:rPr lang="ru-RU" sz="2800" dirty="0" err="1"/>
              <a:t>Пакманом</a:t>
            </a:r>
            <a:r>
              <a:rPr lang="ru-RU" sz="2800" dirty="0"/>
              <a:t>, съесть все точки в лабиринте, </a:t>
            </a:r>
            <a:r>
              <a:rPr lang="ru-RU" sz="2800" dirty="0" smtClean="0"/>
              <a:t>избегая встречи с привидениями</a:t>
            </a:r>
            <a:r>
              <a:rPr lang="ru-RU" sz="2800" dirty="0"/>
              <a:t>, которые гоняются за героем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ru-RU" sz="2800" dirty="0" smtClean="0"/>
              <a:t> </a:t>
            </a:r>
            <a:r>
              <a:rPr lang="ru-RU" sz="2800" dirty="0"/>
              <a:t>С </a:t>
            </a:r>
            <a:r>
              <a:rPr lang="ru-RU" sz="2800" dirty="0" smtClean="0"/>
              <a:t>повышением </a:t>
            </a:r>
            <a:r>
              <a:rPr lang="ru-RU" sz="2800" dirty="0"/>
              <a:t>уровня игры изменяется только её </a:t>
            </a:r>
            <a:r>
              <a:rPr lang="ru-RU" sz="2800" dirty="0" smtClean="0"/>
              <a:t>сложность, архитектура </a:t>
            </a:r>
            <a:r>
              <a:rPr lang="ru-RU" sz="2800" dirty="0"/>
              <a:t>лабиринта остаётся идентичной.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678" y="3026792"/>
            <a:ext cx="1848108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в </a:t>
            </a:r>
            <a:r>
              <a:rPr lang="ru-RU" b="1" dirty="0" smtClean="0"/>
              <a:t>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349087"/>
            <a:ext cx="10972800" cy="4525963"/>
          </a:xfrm>
        </p:spPr>
        <p:txBody>
          <a:bodyPr/>
          <a:lstStyle/>
          <a:p>
            <a:r>
              <a:rPr lang="ru-RU" dirty="0" err="1" smtClean="0"/>
              <a:t>Пакман,главный</a:t>
            </a:r>
            <a:r>
              <a:rPr lang="ru-RU" dirty="0" smtClean="0"/>
              <a:t> </a:t>
            </a:r>
            <a:r>
              <a:rPr lang="ru-RU" dirty="0"/>
              <a:t>игрок, который съедает точки</a:t>
            </a:r>
          </a:p>
          <a:p>
            <a:r>
              <a:rPr lang="ru-RU" dirty="0" smtClean="0"/>
              <a:t>4 </a:t>
            </a:r>
            <a:r>
              <a:rPr lang="ru-RU" dirty="0"/>
              <a:t>привидения, которые будут </a:t>
            </a:r>
            <a:r>
              <a:rPr lang="ru-RU" dirty="0" smtClean="0"/>
              <a:t>ловить </a:t>
            </a:r>
            <a:r>
              <a:rPr lang="ru-RU" dirty="0" err="1"/>
              <a:t>Пакмана</a:t>
            </a:r>
            <a:r>
              <a:rPr lang="ru-RU" dirty="0"/>
              <a:t>,</a:t>
            </a:r>
          </a:p>
          <a:p>
            <a:r>
              <a:rPr lang="ru-RU" dirty="0" smtClean="0"/>
              <a:t>Точки</a:t>
            </a:r>
            <a:r>
              <a:rPr lang="ru-RU" dirty="0"/>
              <a:t>, дающие очки</a:t>
            </a:r>
          </a:p>
          <a:p>
            <a:r>
              <a:rPr lang="ru-RU" dirty="0" smtClean="0"/>
              <a:t>4 </a:t>
            </a:r>
            <a:r>
              <a:rPr lang="ru-RU" dirty="0" err="1" smtClean="0"/>
              <a:t>энерджайзера</a:t>
            </a:r>
            <a:r>
              <a:rPr lang="ru-RU" dirty="0"/>
              <a:t>, которые будут позволять </a:t>
            </a:r>
            <a:r>
              <a:rPr lang="ru-RU" dirty="0" err="1"/>
              <a:t>Пакману</a:t>
            </a:r>
            <a:r>
              <a:rPr lang="ru-RU" dirty="0"/>
              <a:t> съедать привидений.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097151"/>
            <a:ext cx="8957166" cy="8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H="1">
            <a:off x="6800294" y="2591458"/>
            <a:ext cx="3089429" cy="260197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74" y="2047593"/>
            <a:ext cx="3332719" cy="3619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0831" y="1349406"/>
            <a:ext cx="509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Карта игры находится в файле </a:t>
            </a:r>
            <a:r>
              <a:rPr lang="en-US" dirty="0"/>
              <a:t>.</a:t>
            </a:r>
            <a:r>
              <a:rPr lang="en-US" dirty="0" smtClean="0"/>
              <a:t>txt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523" y="2591458"/>
            <a:ext cx="2165571" cy="9311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5105" y="1349406"/>
            <a:ext cx="482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Небольшая база данных для записи рекордов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359" y="2591458"/>
            <a:ext cx="1671253" cy="1196617"/>
          </a:xfrm>
          <a:prstGeom prst="rect">
            <a:avLst/>
          </a:prstGeom>
        </p:spPr>
      </p:pic>
      <p:pic>
        <p:nvPicPr>
          <p:cNvPr id="3074" name="Picture 2" descr="D:\FCORBBSXIAAiL0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6030">
            <a:off x="-178317" y="6078679"/>
            <a:ext cx="746714" cy="125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45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Привидения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У каждого привидения прописан собственный алгоритм поимки </a:t>
            </a:r>
            <a:r>
              <a:rPr lang="ru-RU" sz="2800" dirty="0" err="1" smtClean="0"/>
              <a:t>Пакмана</a:t>
            </a:r>
            <a:r>
              <a:rPr lang="ru-RU" sz="2800" dirty="0" smtClean="0"/>
              <a:t>. Наступая на определённую клетку(зелёный цвет), призрак по определённому алгоритму выбирает целевую клетку к которой он стремится.</a:t>
            </a:r>
            <a:endParaRPr lang="ru-RU" sz="2800" dirty="0"/>
          </a:p>
        </p:txBody>
      </p:sp>
      <p:pic>
        <p:nvPicPr>
          <p:cNvPr id="2054" name="Picture 6" descr="D:\78b4e5b79a211f424b926776592026d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3199568"/>
            <a:ext cx="2667324" cy="342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D:\pixel-art-laptop-computer-with-graphics-screen-bit-game-item-white-background_360488-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46" y="2101850"/>
            <a:ext cx="4279878" cy="419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 играть?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" y="1600201"/>
            <a:ext cx="10972800" cy="1003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dirty="0" smtClean="0"/>
              <a:t>Есть 2 способа играть в </a:t>
            </a:r>
            <a:r>
              <a:rPr lang="en-US" sz="2800" dirty="0" err="1" smtClean="0"/>
              <a:t>Pacman</a:t>
            </a:r>
            <a:r>
              <a:rPr lang="ru-RU" sz="2800" dirty="0" smtClean="0"/>
              <a:t>: через </a:t>
            </a:r>
            <a:r>
              <a:rPr lang="ru-RU" sz="2800" dirty="0" err="1" smtClean="0"/>
              <a:t>геймпад</a:t>
            </a:r>
            <a:r>
              <a:rPr lang="ru-RU" sz="2800" dirty="0" smtClean="0"/>
              <a:t>, через клавиатуру</a:t>
            </a:r>
            <a:endParaRPr lang="ru-RU" sz="2800" dirty="0"/>
          </a:p>
        </p:txBody>
      </p:sp>
      <p:pic>
        <p:nvPicPr>
          <p:cNvPr id="4100" name="Picture 4" descr="D:\99-994397_ps3-controller-pixel-art-playstation-controller-pixel-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2603500"/>
            <a:ext cx="5022850" cy="328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7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4700" y="249238"/>
            <a:ext cx="10972800" cy="1143000"/>
          </a:xfrm>
        </p:spPr>
        <p:txBody>
          <a:bodyPr/>
          <a:lstStyle/>
          <a:p>
            <a:r>
              <a:rPr lang="ru-RU" b="1" dirty="0" smtClean="0"/>
              <a:t>Внешний вид игры</a:t>
            </a:r>
            <a:endParaRPr lang="ru-RU" b="1" dirty="0"/>
          </a:p>
        </p:txBody>
      </p:sp>
      <p:pic>
        <p:nvPicPr>
          <p:cNvPr id="4" name="Объект 3" descr="PACM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0" y="1434673"/>
            <a:ext cx="3521667" cy="4762500"/>
          </a:xfrm>
        </p:spPr>
      </p:pic>
      <p:pic>
        <p:nvPicPr>
          <p:cNvPr id="6" name="Рисунок 5" descr="PACM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581912"/>
            <a:ext cx="3303914" cy="4468022"/>
          </a:xfrm>
          <a:prstGeom prst="rect">
            <a:avLst/>
          </a:prstGeom>
        </p:spPr>
      </p:pic>
      <p:pic>
        <p:nvPicPr>
          <p:cNvPr id="7" name="Рисунок 6" descr="PACM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586" y="1581912"/>
            <a:ext cx="3303914" cy="446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Возможные доработки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Сделать </a:t>
            </a:r>
            <a:r>
              <a:rPr lang="ru-RU" dirty="0"/>
              <a:t>красивый дизайн.</a:t>
            </a:r>
          </a:p>
          <a:p>
            <a:r>
              <a:rPr lang="ru-RU" dirty="0" smtClean="0"/>
              <a:t>Сделать </a:t>
            </a:r>
            <a:r>
              <a:rPr lang="ru-RU" dirty="0"/>
              <a:t>логику игры лучше, а именно логику привидений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Исправить возникающие ошибки и баги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54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200</Words>
  <Application>Microsoft Office PowerPoint</Application>
  <PresentationFormat>Произвольный</PresentationFormat>
  <Paragraphs>29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Проект Pygame</vt:lpstr>
      <vt:lpstr>Основные цели и задачи</vt:lpstr>
      <vt:lpstr>Цель игры</vt:lpstr>
      <vt:lpstr>Что в игре</vt:lpstr>
      <vt:lpstr>Презентация PowerPoint</vt:lpstr>
      <vt:lpstr>Привидения</vt:lpstr>
      <vt:lpstr>Как  играть?</vt:lpstr>
      <vt:lpstr>Внешний вид игры</vt:lpstr>
      <vt:lpstr>Возможные доработки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PC</dc:creator>
  <cp:lastModifiedBy>gtt</cp:lastModifiedBy>
  <cp:revision>10</cp:revision>
  <dcterms:created xsi:type="dcterms:W3CDTF">2022-02-22T15:31:52Z</dcterms:created>
  <dcterms:modified xsi:type="dcterms:W3CDTF">2022-02-24T12:41:09Z</dcterms:modified>
</cp:coreProperties>
</file>