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  <p:sldId id="265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DCBD6-F4BB-4731-9D13-B59C27D04655}" type="datetimeFigureOut">
              <a:rPr lang="ru-RU" smtClean="0"/>
              <a:t>24.02.2022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E2BF9-DB72-4C34-A135-7C6120A86A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5914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DCBD6-F4BB-4731-9D13-B59C27D04655}" type="datetimeFigureOut">
              <a:rPr lang="ru-RU" smtClean="0"/>
              <a:t>24.02.2022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E2BF9-DB72-4C34-A135-7C6120A86A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4847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DCBD6-F4BB-4731-9D13-B59C27D04655}" type="datetimeFigureOut">
              <a:rPr lang="ru-RU" smtClean="0"/>
              <a:t>24.02.2022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E2BF9-DB72-4C34-A135-7C6120A86A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5346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DCBD6-F4BB-4731-9D13-B59C27D04655}" type="datetimeFigureOut">
              <a:rPr lang="ru-RU" smtClean="0"/>
              <a:t>24.02.2022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E2BF9-DB72-4C34-A135-7C6120A86A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6652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DCBD6-F4BB-4731-9D13-B59C27D04655}" type="datetimeFigureOut">
              <a:rPr lang="ru-RU" smtClean="0"/>
              <a:t>24.02.2022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E2BF9-DB72-4C34-A135-7C6120A86A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1191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DCBD6-F4BB-4731-9D13-B59C27D04655}" type="datetimeFigureOut">
              <a:rPr lang="ru-RU" smtClean="0"/>
              <a:t>24.02.2022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E2BF9-DB72-4C34-A135-7C6120A86A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0034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DCBD6-F4BB-4731-9D13-B59C27D04655}" type="datetimeFigureOut">
              <a:rPr lang="ru-RU" smtClean="0"/>
              <a:t>24.02.2022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E2BF9-DB72-4C34-A135-7C6120A86A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7513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DCBD6-F4BB-4731-9D13-B59C27D04655}" type="datetimeFigureOut">
              <a:rPr lang="ru-RU" smtClean="0"/>
              <a:t>24.02.2022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E2BF9-DB72-4C34-A135-7C6120A86A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5483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DCBD6-F4BB-4731-9D13-B59C27D04655}" type="datetimeFigureOut">
              <a:rPr lang="ru-RU" smtClean="0"/>
              <a:t>24.02.2022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E2BF9-DB72-4C34-A135-7C6120A86A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9224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DCBD6-F4BB-4731-9D13-B59C27D04655}" type="datetimeFigureOut">
              <a:rPr lang="ru-RU" smtClean="0"/>
              <a:t>24.02.2022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E2BF9-DB72-4C34-A135-7C6120A86A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0838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DCBD6-F4BB-4731-9D13-B59C27D04655}" type="datetimeFigureOut">
              <a:rPr lang="ru-RU" smtClean="0"/>
              <a:t>24.02.2022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E2BF9-DB72-4C34-A135-7C6120A86A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4975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DCBD6-F4BB-4731-9D13-B59C27D04655}" type="datetimeFigureOut">
              <a:rPr lang="ru-RU" smtClean="0"/>
              <a:t>24.02.2022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E2BF9-DB72-4C34-A135-7C6120A86A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3627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tmp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59702" y="-155449"/>
            <a:ext cx="10058400" cy="1957615"/>
          </a:xfrm>
        </p:spPr>
        <p:txBody>
          <a:bodyPr>
            <a:normAutofit/>
          </a:bodyPr>
          <a:lstStyle/>
          <a:p>
            <a:r>
              <a:rPr lang="ru-RU" b="1" dirty="0" smtClean="0"/>
              <a:t>Проект </a:t>
            </a:r>
            <a:r>
              <a:rPr lang="en-US" b="1" dirty="0" err="1" smtClean="0"/>
              <a:t>Pygame</a:t>
            </a:r>
            <a:endParaRPr lang="ru-RU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648509" y="2032500"/>
            <a:ext cx="9144000" cy="133387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FFFF00"/>
                </a:solidFill>
              </a:rPr>
              <a:t>PACMAN</a:t>
            </a:r>
            <a:endParaRPr lang="ru-RU" sz="3200" dirty="0">
              <a:solidFill>
                <a:srgbClr val="FFFF00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6455" y="2881351"/>
            <a:ext cx="1848108" cy="1981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745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3383" y="556565"/>
            <a:ext cx="7598544" cy="5698908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5865" y="4230254"/>
            <a:ext cx="1816847" cy="193040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800" b="99900" l="0" r="100000">
                        <a14:foregroundMark x1="44267" y1="6600" x2="44267" y2="6600"/>
                        <a14:foregroundMark x1="29333" y1="4400" x2="29333" y2="4400"/>
                        <a14:foregroundMark x1="72533" y1="1800" x2="72533" y2="1800"/>
                        <a14:foregroundMark x1="94267" y1="39600" x2="94267" y2="396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598" y="2507673"/>
            <a:ext cx="2459182" cy="3278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246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 descr="D:\rkmprgjgzvo5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051915">
            <a:off x="3177346" y="468133"/>
            <a:ext cx="324987" cy="232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60487" y="0"/>
            <a:ext cx="10972800" cy="1143000"/>
          </a:xfrm>
        </p:spPr>
        <p:txBody>
          <a:bodyPr/>
          <a:lstStyle/>
          <a:p>
            <a:r>
              <a:rPr lang="ru-RU" b="1" dirty="0"/>
              <a:t>Основные цели и задачи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96901" y="1600202"/>
            <a:ext cx="10789084" cy="4562603"/>
          </a:xfrm>
        </p:spPr>
        <p:txBody>
          <a:bodyPr>
            <a:normAutofit lnSpcReduction="10000"/>
          </a:bodyPr>
          <a:lstStyle/>
          <a:p>
            <a:r>
              <a:rPr lang="ru-RU" dirty="0"/>
              <a:t>Цель: создать приложение, применяя язык программирования </a:t>
            </a:r>
            <a:r>
              <a:rPr lang="ru-RU" dirty="0" err="1"/>
              <a:t>Python</a:t>
            </a:r>
            <a:r>
              <a:rPr lang="ru-RU" dirty="0"/>
              <a:t>, библиотеку </a:t>
            </a:r>
            <a:r>
              <a:rPr lang="ru-RU" dirty="0" err="1" smtClean="0"/>
              <a:t>Py</a:t>
            </a:r>
            <a:r>
              <a:rPr lang="en-US" dirty="0" smtClean="0"/>
              <a:t>game</a:t>
            </a:r>
            <a:endParaRPr lang="en-US" dirty="0"/>
          </a:p>
          <a:p>
            <a:r>
              <a:rPr lang="ru-RU" dirty="0" smtClean="0"/>
              <a:t>Задачи</a:t>
            </a:r>
            <a:r>
              <a:rPr lang="ru-RU" dirty="0"/>
              <a:t>:</a:t>
            </a:r>
          </a:p>
          <a:p>
            <a:pPr marL="0" indent="0">
              <a:buNone/>
            </a:pPr>
            <a:r>
              <a:rPr lang="ru-RU" dirty="0"/>
              <a:t>• Разработать идею</a:t>
            </a:r>
          </a:p>
          <a:p>
            <a:pPr marL="0" indent="0">
              <a:buNone/>
            </a:pPr>
            <a:r>
              <a:rPr lang="ru-RU" dirty="0"/>
              <a:t>• Продумать архитектуру </a:t>
            </a:r>
            <a:r>
              <a:rPr lang="ru-RU" dirty="0" smtClean="0"/>
              <a:t>проекта, в том числе и логику игры</a:t>
            </a:r>
            <a:endParaRPr lang="ru-RU" dirty="0"/>
          </a:p>
          <a:p>
            <a:pPr marL="0" indent="0">
              <a:buNone/>
            </a:pPr>
            <a:r>
              <a:rPr lang="ru-RU" dirty="0" smtClean="0"/>
              <a:t>• </a:t>
            </a:r>
            <a:r>
              <a:rPr lang="ru-RU" dirty="0"/>
              <a:t>Написать </a:t>
            </a:r>
            <a:r>
              <a:rPr lang="ru-RU" dirty="0" smtClean="0"/>
              <a:t>программу</a:t>
            </a:r>
          </a:p>
          <a:p>
            <a:pPr marL="0" indent="0">
              <a:buNone/>
            </a:pPr>
            <a:r>
              <a:rPr lang="ru-RU" dirty="0" smtClean="0"/>
              <a:t>• </a:t>
            </a:r>
            <a:r>
              <a:rPr lang="ru-RU" dirty="0"/>
              <a:t>Разработать внешний дизайн </a:t>
            </a:r>
            <a:r>
              <a:rPr lang="ru-RU" dirty="0" smtClean="0"/>
              <a:t>приложения</a:t>
            </a:r>
          </a:p>
          <a:p>
            <a:pPr marL="0" indent="0">
              <a:buNone/>
            </a:pPr>
            <a:r>
              <a:rPr lang="ru-RU" dirty="0"/>
              <a:t> </a:t>
            </a:r>
            <a:r>
              <a:rPr lang="ru-RU" dirty="0" smtClean="0"/>
              <a:t>Идея</a:t>
            </a:r>
            <a:r>
              <a:rPr lang="ru-RU" dirty="0"/>
              <a:t>: Реализовать популярную игру </a:t>
            </a:r>
            <a:r>
              <a:rPr lang="en-US" dirty="0" smtClean="0"/>
              <a:t>“Pacman”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98292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Цель игры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06400" y="2467992"/>
            <a:ext cx="8216900" cy="34011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/>
              <a:t>У</a:t>
            </a:r>
            <a:r>
              <a:rPr lang="ru-RU" sz="2800" dirty="0" smtClean="0"/>
              <a:t>правляя </a:t>
            </a:r>
            <a:r>
              <a:rPr lang="ru-RU" sz="2800" dirty="0" err="1"/>
              <a:t>Пакманом</a:t>
            </a:r>
            <a:r>
              <a:rPr lang="ru-RU" sz="2800" dirty="0"/>
              <a:t>, съесть все точки в лабиринте, </a:t>
            </a:r>
            <a:r>
              <a:rPr lang="ru-RU" sz="2800" dirty="0" smtClean="0"/>
              <a:t>избегая встречи с привидениями</a:t>
            </a:r>
            <a:r>
              <a:rPr lang="ru-RU" sz="2800" dirty="0"/>
              <a:t>, которые гоняются за героем</a:t>
            </a:r>
            <a:r>
              <a:rPr lang="ru-RU" sz="2800" dirty="0" smtClean="0"/>
              <a:t>.</a:t>
            </a:r>
          </a:p>
          <a:p>
            <a:pPr marL="0" indent="0">
              <a:buNone/>
            </a:pPr>
            <a:r>
              <a:rPr lang="ru-RU" sz="2800" dirty="0" smtClean="0"/>
              <a:t> </a:t>
            </a:r>
            <a:r>
              <a:rPr lang="ru-RU" sz="2800" dirty="0"/>
              <a:t>С </a:t>
            </a:r>
            <a:r>
              <a:rPr lang="ru-RU" sz="2800" dirty="0" smtClean="0"/>
              <a:t>повышением </a:t>
            </a:r>
            <a:r>
              <a:rPr lang="ru-RU" sz="2800" dirty="0"/>
              <a:t>уровня игры изменяется только её </a:t>
            </a:r>
            <a:r>
              <a:rPr lang="ru-RU" sz="2800" dirty="0" smtClean="0"/>
              <a:t>сложность, архитектура </a:t>
            </a:r>
            <a:r>
              <a:rPr lang="ru-RU" sz="2800" dirty="0"/>
              <a:t>лабиринта остаётся идентичной.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7678" y="3026792"/>
            <a:ext cx="1848108" cy="1981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782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Что в </a:t>
            </a:r>
            <a:r>
              <a:rPr lang="ru-RU" b="1" dirty="0" smtClean="0"/>
              <a:t>игре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9600" y="1349087"/>
            <a:ext cx="10972800" cy="4525963"/>
          </a:xfrm>
        </p:spPr>
        <p:txBody>
          <a:bodyPr/>
          <a:lstStyle/>
          <a:p>
            <a:r>
              <a:rPr lang="ru-RU" dirty="0" err="1" smtClean="0"/>
              <a:t>Пакман,главный</a:t>
            </a:r>
            <a:r>
              <a:rPr lang="ru-RU" dirty="0" smtClean="0"/>
              <a:t> </a:t>
            </a:r>
            <a:r>
              <a:rPr lang="ru-RU" dirty="0"/>
              <a:t>игрок, который съедает точки</a:t>
            </a:r>
          </a:p>
          <a:p>
            <a:r>
              <a:rPr lang="ru-RU" dirty="0" smtClean="0"/>
              <a:t>4 </a:t>
            </a:r>
            <a:r>
              <a:rPr lang="ru-RU" dirty="0"/>
              <a:t>привидения, которые будут </a:t>
            </a:r>
            <a:r>
              <a:rPr lang="ru-RU" dirty="0" smtClean="0"/>
              <a:t>ловить </a:t>
            </a:r>
            <a:r>
              <a:rPr lang="ru-RU" dirty="0" err="1"/>
              <a:t>Пакмана</a:t>
            </a:r>
            <a:r>
              <a:rPr lang="ru-RU" dirty="0"/>
              <a:t>,</a:t>
            </a:r>
          </a:p>
          <a:p>
            <a:r>
              <a:rPr lang="ru-RU" dirty="0" smtClean="0"/>
              <a:t>Точки</a:t>
            </a:r>
            <a:r>
              <a:rPr lang="ru-RU" dirty="0"/>
              <a:t>, дающие очки</a:t>
            </a:r>
          </a:p>
          <a:p>
            <a:r>
              <a:rPr lang="ru-RU" dirty="0" smtClean="0"/>
              <a:t>4 </a:t>
            </a:r>
            <a:r>
              <a:rPr lang="ru-RU" dirty="0" err="1" smtClean="0"/>
              <a:t>энерджайзера</a:t>
            </a:r>
            <a:r>
              <a:rPr lang="ru-RU" dirty="0"/>
              <a:t>, которые будут позволять </a:t>
            </a:r>
            <a:r>
              <a:rPr lang="ru-RU" dirty="0" err="1"/>
              <a:t>Пакману</a:t>
            </a:r>
            <a:r>
              <a:rPr lang="ru-RU" dirty="0"/>
              <a:t> съедать привидений.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5097151"/>
            <a:ext cx="8957166" cy="879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483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 flipH="1">
            <a:off x="6800294" y="2591458"/>
            <a:ext cx="3089429" cy="2601979"/>
          </a:xfrm>
        </p:spPr>
        <p:txBody>
          <a:bodyPr/>
          <a:lstStyle/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9374" y="2047593"/>
            <a:ext cx="3332719" cy="361964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00831" y="1349406"/>
            <a:ext cx="5095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Карта игры находится в файле </a:t>
            </a:r>
            <a:r>
              <a:rPr lang="en-US" dirty="0"/>
              <a:t>.</a:t>
            </a:r>
            <a:r>
              <a:rPr lang="en-US" dirty="0" smtClean="0"/>
              <a:t>txt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8523" y="2591458"/>
            <a:ext cx="2165571" cy="93119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335105" y="1349406"/>
            <a:ext cx="4820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Небольшая база данных для записи рекордов</a:t>
            </a:r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44359" y="2591458"/>
            <a:ext cx="1671253" cy="1196617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800" b="99900" l="0" r="100000">
                        <a14:foregroundMark x1="44267" y1="6600" x2="44267" y2="6600"/>
                        <a14:foregroundMark x1="29333" y1="4400" x2="29333" y2="4400"/>
                        <a14:foregroundMark x1="72533" y1="1800" x2="72533" y2="1800"/>
                        <a14:foregroundMark x1="94267" y1="39600" x2="94267" y2="396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37182">
            <a:off x="-428607" y="5441645"/>
            <a:ext cx="1600949" cy="2134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456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Привидения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 smtClean="0"/>
              <a:t>У каждого привидения прописан собственный алгоритм поимки </a:t>
            </a:r>
            <a:r>
              <a:rPr lang="ru-RU" sz="2800" dirty="0" err="1" smtClean="0"/>
              <a:t>Пакмана</a:t>
            </a:r>
            <a:r>
              <a:rPr lang="ru-RU" sz="2800" dirty="0" smtClean="0"/>
              <a:t>. Наступая на определённую клетку(зелёный цвет), призрак по определённому алгоритму выбирает целевую клетку к которой он стремится.</a:t>
            </a:r>
            <a:endParaRPr lang="ru-RU" sz="2800" dirty="0"/>
          </a:p>
        </p:txBody>
      </p:sp>
      <p:pic>
        <p:nvPicPr>
          <p:cNvPr id="2054" name="Picture 6" descr="D:\78b4e5b79a211f424b926776592026d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4700" y="3199568"/>
            <a:ext cx="2667324" cy="3429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575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1" name="Picture 5" descr="D:\pixel-art-laptop-computer-with-graphics-screen-bit-game-item-white-background_360488-6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6546" y="2101850"/>
            <a:ext cx="4279878" cy="4190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 играть?</a:t>
            </a:r>
            <a:endParaRPr lang="ru-RU" dirty="0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609600" y="1600201"/>
            <a:ext cx="10972800" cy="10032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2800" dirty="0" smtClean="0"/>
              <a:t>Есть 2 способа играть в </a:t>
            </a:r>
            <a:r>
              <a:rPr lang="en-US" sz="2800" dirty="0" err="1" smtClean="0"/>
              <a:t>Pacman</a:t>
            </a:r>
            <a:r>
              <a:rPr lang="ru-RU" sz="2800" dirty="0" smtClean="0"/>
              <a:t>: через </a:t>
            </a:r>
            <a:r>
              <a:rPr lang="ru-RU" sz="2800" dirty="0" err="1" smtClean="0"/>
              <a:t>геймпад</a:t>
            </a:r>
            <a:r>
              <a:rPr lang="ru-RU" sz="2800" dirty="0" smtClean="0"/>
              <a:t>, через клавиатуру</a:t>
            </a:r>
            <a:endParaRPr lang="ru-RU" sz="2800" dirty="0"/>
          </a:p>
        </p:txBody>
      </p:sp>
      <p:pic>
        <p:nvPicPr>
          <p:cNvPr id="4100" name="Picture 4" descr="D:\99-994397_ps3-controller-pixel-art-playstation-controller-pixel-ar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800" y="2603500"/>
            <a:ext cx="5022850" cy="3288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8755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74700" y="249238"/>
            <a:ext cx="10972800" cy="1143000"/>
          </a:xfrm>
        </p:spPr>
        <p:txBody>
          <a:bodyPr/>
          <a:lstStyle/>
          <a:p>
            <a:r>
              <a:rPr lang="ru-RU" b="1" dirty="0" smtClean="0"/>
              <a:t>Внешний вид игры</a:t>
            </a:r>
            <a:endParaRPr lang="ru-RU" b="1" dirty="0"/>
          </a:p>
        </p:txBody>
      </p:sp>
      <p:pic>
        <p:nvPicPr>
          <p:cNvPr id="4" name="Объект 3" descr="PACMAN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820" y="1434673"/>
            <a:ext cx="3521667" cy="4762500"/>
          </a:xfrm>
        </p:spPr>
      </p:pic>
      <p:pic>
        <p:nvPicPr>
          <p:cNvPr id="6" name="Рисунок 5" descr="PACMA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0100" y="1581912"/>
            <a:ext cx="3303914" cy="4468022"/>
          </a:xfrm>
          <a:prstGeom prst="rect">
            <a:avLst/>
          </a:prstGeom>
        </p:spPr>
      </p:pic>
      <p:pic>
        <p:nvPicPr>
          <p:cNvPr id="7" name="Рисунок 6" descr="PACMA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3586" y="1581912"/>
            <a:ext cx="3303914" cy="4468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697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Возможные доработки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Сделать </a:t>
            </a:r>
            <a:r>
              <a:rPr lang="ru-RU" dirty="0"/>
              <a:t>красивый дизайн.</a:t>
            </a:r>
          </a:p>
          <a:p>
            <a:r>
              <a:rPr lang="ru-RU" dirty="0" smtClean="0"/>
              <a:t>Сделать </a:t>
            </a:r>
            <a:r>
              <a:rPr lang="ru-RU" dirty="0"/>
              <a:t>логику игры лучше, а именно логику привидений</a:t>
            </a:r>
            <a:r>
              <a:rPr lang="ru-RU" dirty="0" smtClean="0"/>
              <a:t>.</a:t>
            </a:r>
          </a:p>
          <a:p>
            <a:r>
              <a:rPr lang="ru-RU" dirty="0" smtClean="0"/>
              <a:t>Исправить возникающие ошибки и баги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05412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</TotalTime>
  <Words>200</Words>
  <Application>Microsoft Office PowerPoint</Application>
  <PresentationFormat>Широкоэкранный</PresentationFormat>
  <Paragraphs>29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3" baseType="lpstr">
      <vt:lpstr>Arial</vt:lpstr>
      <vt:lpstr>Calibri</vt:lpstr>
      <vt:lpstr>Тема Office</vt:lpstr>
      <vt:lpstr>Проект Pygame</vt:lpstr>
      <vt:lpstr>Основные цели и задачи</vt:lpstr>
      <vt:lpstr>Цель игры</vt:lpstr>
      <vt:lpstr>Что в игре</vt:lpstr>
      <vt:lpstr>Презентация PowerPoint</vt:lpstr>
      <vt:lpstr>Привидения</vt:lpstr>
      <vt:lpstr>Как  играть?</vt:lpstr>
      <vt:lpstr>Внешний вид игры</vt:lpstr>
      <vt:lpstr>Возможные доработки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Pygame</dc:title>
  <dc:creator>PC</dc:creator>
  <cp:lastModifiedBy>Daniel</cp:lastModifiedBy>
  <cp:revision>11</cp:revision>
  <dcterms:created xsi:type="dcterms:W3CDTF">2022-02-22T15:31:52Z</dcterms:created>
  <dcterms:modified xsi:type="dcterms:W3CDTF">2022-02-24T14:15:01Z</dcterms:modified>
</cp:coreProperties>
</file>