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1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8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34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65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19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3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51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22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83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7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DCBD6-F4BB-4731-9D13-B59C27D04655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62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9702" y="-155449"/>
            <a:ext cx="10058400" cy="1957615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Проект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9544" y="2005606"/>
            <a:ext cx="9144000" cy="133387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Proovy</a:t>
            </a:r>
            <a:endParaRPr lang="en-US" sz="3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32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Лучшие боты Discord для улучшения работы вашего сервера | Dz Tec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590" y="2752164"/>
            <a:ext cx="4087907" cy="27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7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rkmprgjgzvo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1915">
            <a:off x="3177346" y="468133"/>
            <a:ext cx="324987" cy="2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487" y="0"/>
            <a:ext cx="10972800" cy="1143000"/>
          </a:xfrm>
        </p:spPr>
        <p:txBody>
          <a:bodyPr/>
          <a:lstStyle/>
          <a:p>
            <a:r>
              <a:rPr lang="ru-RU" b="1" dirty="0"/>
              <a:t>Основные 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901" y="1600202"/>
            <a:ext cx="10789084" cy="4562603"/>
          </a:xfrm>
        </p:spPr>
        <p:txBody>
          <a:bodyPr>
            <a:normAutofit/>
          </a:bodyPr>
          <a:lstStyle/>
          <a:p>
            <a:r>
              <a:rPr lang="ru-RU" dirty="0"/>
              <a:t>Цель: создать </a:t>
            </a:r>
            <a:r>
              <a:rPr lang="ru-RU" dirty="0" smtClean="0"/>
              <a:t>бота, </a:t>
            </a:r>
            <a:r>
              <a:rPr lang="ru-RU" dirty="0"/>
              <a:t>применяя язык программирования </a:t>
            </a:r>
            <a:r>
              <a:rPr lang="ru-RU" dirty="0" err="1"/>
              <a:t>Python</a:t>
            </a:r>
            <a:r>
              <a:rPr lang="ru-RU" dirty="0"/>
              <a:t>, библиотеку </a:t>
            </a:r>
            <a:r>
              <a:rPr lang="en-US" dirty="0" smtClean="0"/>
              <a:t>discord.py</a:t>
            </a:r>
            <a:endParaRPr lang="en-US" dirty="0"/>
          </a:p>
          <a:p>
            <a:r>
              <a:rPr lang="ru-RU" dirty="0" smtClean="0"/>
              <a:t>Задачи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• Разработать идею</a:t>
            </a:r>
          </a:p>
          <a:p>
            <a:pPr marL="0" indent="0">
              <a:buNone/>
            </a:pPr>
            <a:r>
              <a:rPr lang="ru-RU" dirty="0"/>
              <a:t>• Продумать архитектуру </a:t>
            </a:r>
            <a:r>
              <a:rPr lang="ru-RU" dirty="0" smtClean="0"/>
              <a:t>проекта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Написать </a:t>
            </a:r>
            <a:r>
              <a:rPr lang="ru-RU" dirty="0" smtClean="0"/>
              <a:t>программу</a:t>
            </a:r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 smtClean="0"/>
              <a:t>Идея</a:t>
            </a:r>
            <a:r>
              <a:rPr lang="ru-RU" dirty="0"/>
              <a:t>: </a:t>
            </a:r>
            <a:r>
              <a:rPr lang="ru-RU" dirty="0" smtClean="0"/>
              <a:t>Реализовать бота в приложении </a:t>
            </a:r>
            <a:r>
              <a:rPr lang="en-US" dirty="0" smtClean="0"/>
              <a:t>Discord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2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Этапы разработки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732886"/>
            <a:ext cx="8216900" cy="3401102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Создать базовый скелет бота</a:t>
            </a:r>
          </a:p>
          <a:p>
            <a:r>
              <a:rPr lang="ru-RU" dirty="0"/>
              <a:t>Разделить и реализовать функции через API различных приложений Яндекса</a:t>
            </a:r>
          </a:p>
          <a:p>
            <a:r>
              <a:rPr lang="ru-RU" dirty="0"/>
              <a:t>Реализовать управление каналами на сервере </a:t>
            </a:r>
            <a:r>
              <a:rPr lang="ru-RU" dirty="0" err="1"/>
              <a:t>Discord</a:t>
            </a:r>
            <a:endParaRPr lang="ru-RU" dirty="0"/>
          </a:p>
          <a:p>
            <a:r>
              <a:rPr lang="ru-RU" dirty="0"/>
              <a:t>Добавить возможность объявлять о собраниях</a:t>
            </a:r>
          </a:p>
          <a:p>
            <a:r>
              <a:rPr lang="ru-RU" dirty="0"/>
              <a:t>Реализовать простейшие механизмы общения с ботом</a:t>
            </a:r>
          </a:p>
          <a:p>
            <a:r>
              <a:rPr lang="ru-RU" dirty="0"/>
              <a:t>Создать текстовые документы с фразами</a:t>
            </a:r>
          </a:p>
          <a:p>
            <a:r>
              <a:rPr lang="ru-RU" dirty="0"/>
              <a:t>Реализовать подключение/отключение из голосовых каналов</a:t>
            </a:r>
          </a:p>
          <a:p>
            <a:r>
              <a:rPr lang="ru-RU" dirty="0"/>
              <a:t>Реализовать воспроизведение музыки с платформы </a:t>
            </a:r>
            <a:r>
              <a:rPr lang="ru-RU" dirty="0" err="1"/>
              <a:t>Youtube</a:t>
            </a:r>
            <a:endParaRPr lang="ru-RU" dirty="0"/>
          </a:p>
          <a:p>
            <a:r>
              <a:rPr lang="ru-RU" dirty="0"/>
              <a:t>Добавить возможность управления музыкой через реакции в сообщении</a:t>
            </a:r>
          </a:p>
          <a:p>
            <a:r>
              <a:rPr lang="ru-RU" dirty="0"/>
              <a:t>Реализовать очередь треков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2050" name="Picture 2" descr="Приложения в Google Play – Bots for Disc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963" y="1104059"/>
            <a:ext cx="2248741" cy="224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7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пользоваться?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349087"/>
            <a:ext cx="10972800" cy="4525963"/>
          </a:xfrm>
        </p:spPr>
        <p:txBody>
          <a:bodyPr/>
          <a:lstStyle/>
          <a:p>
            <a:pPr algn="just"/>
            <a:r>
              <a:rPr lang="ru-RU" dirty="0"/>
              <a:t>Все команды </a:t>
            </a:r>
            <a:r>
              <a:rPr lang="ru-RU" dirty="0" err="1"/>
              <a:t>Пруви</a:t>
            </a:r>
            <a:r>
              <a:rPr lang="ru-RU" dirty="0"/>
              <a:t> должны начинаться с кодовой фразы "</a:t>
            </a:r>
            <a:r>
              <a:rPr lang="ru-RU" dirty="0" err="1"/>
              <a:t>Пруви</a:t>
            </a:r>
            <a:r>
              <a:rPr lang="ru-RU" dirty="0"/>
              <a:t>, "</a:t>
            </a:r>
          </a:p>
          <a:p>
            <a:pPr algn="just"/>
            <a:r>
              <a:rPr lang="ru-RU" dirty="0"/>
              <a:t>Чтобы больше узнать о командах, спросите у </a:t>
            </a:r>
            <a:r>
              <a:rPr lang="ru-RU" dirty="0" smtClean="0"/>
              <a:t>него </a:t>
            </a:r>
            <a:r>
              <a:rPr lang="ru-RU" dirty="0"/>
              <a:t>в чате "</a:t>
            </a:r>
            <a:r>
              <a:rPr lang="ru-RU" dirty="0" err="1"/>
              <a:t>Пруви</a:t>
            </a:r>
            <a:r>
              <a:rPr lang="ru-RU" dirty="0"/>
              <a:t>, команды"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4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128</Words>
  <Application>Microsoft Office PowerPoint</Application>
  <PresentationFormat>Широкоэкранный</PresentationFormat>
  <Paragraphs>23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Проект</vt:lpstr>
      <vt:lpstr>Основные цели и задачи</vt:lpstr>
      <vt:lpstr>Этапы разработки</vt:lpstr>
      <vt:lpstr>Как пользоваться?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PC</dc:creator>
  <cp:lastModifiedBy>PC</cp:lastModifiedBy>
  <cp:revision>13</cp:revision>
  <dcterms:created xsi:type="dcterms:W3CDTF">2022-02-22T15:31:52Z</dcterms:created>
  <dcterms:modified xsi:type="dcterms:W3CDTF">2022-05-12T12:19:36Z</dcterms:modified>
</cp:coreProperties>
</file>