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B961-E277-BCDC-A14E-91B93E125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9052C-F871-B069-4596-015D80F16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B211A-5397-7B92-B9D0-4A234545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B43-0B76-49C7-BF6B-333B9934076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6500-2E95-65F4-1E25-B228A3B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676B-8B50-876A-5DDA-A6AF35FA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095-0EDF-43A0-A37D-0B80CF01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F54E-108E-39D3-6AA0-F0BF6632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AC922-CD31-2355-0404-2A2564FDB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B5F-C6A7-1286-0927-F1776D33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B43-0B76-49C7-BF6B-333B9934076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A577-31D2-2483-A7D6-C4A254D4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99215-9693-CF6A-88A6-26E93F8B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095-0EDF-43A0-A37D-0B80CF01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A22B1-E9BD-DC1F-E151-3BDEC608D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EAC5A-B82E-168C-2B32-C4D152C68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983D-ADF5-7597-9292-99D55246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B43-0B76-49C7-BF6B-333B9934076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E830-032D-D7BB-1F89-C807968B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E165E-7755-14DA-666E-F2BD25BC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095-0EDF-43A0-A37D-0B80CF01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A7BD-0666-3CD6-89AB-DB155E72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4C11-71E6-976E-5CBA-BF20396E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9C8C4-1DCD-CE3C-294C-56A2B424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B43-0B76-49C7-BF6B-333B9934076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5165-E49E-F706-C1E3-ADE3A9D1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1D96-23A3-DE48-6423-A83CF4CE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095-0EDF-43A0-A37D-0B80CF01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7EFF-D159-E282-4DBD-DBF781F1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60FC2-AFC1-7DD8-DE60-560D20C32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20ABD-D0D3-D50B-3104-B295158B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B43-0B76-49C7-BF6B-333B9934076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6FC44-98AB-DBF0-1062-58654EEE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87E1-B83D-7C8C-2696-AB243B5B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095-0EDF-43A0-A37D-0B80CF01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2548-886F-2B83-76EF-5C503527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805B-2EF2-4A7A-D017-E858A393C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4BDA9-4853-4F21-336D-D00B1BC35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24D9B-8446-B3EF-AD2E-944064B5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B43-0B76-49C7-BF6B-333B9934076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36E4E-A088-9F00-599D-E0FC0350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0733A-7391-E8D3-4CFA-820DB302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095-0EDF-43A0-A37D-0B80CF01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02F9-09AC-172F-D3D3-0BED4FA0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53991-B932-33F4-3030-AA870498B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09A84-DB26-5820-7F5C-75B94795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E8FA5-8CE1-CC37-459B-41BC442F8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6A31E-2E87-8C82-4D52-629B22493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C7956-5358-8614-4BA9-15B5404A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B43-0B76-49C7-BF6B-333B9934076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398C5-4837-B161-1BAB-32A0821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7183A-C036-03E1-554A-E13DA379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095-0EDF-43A0-A37D-0B80CF01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58D2-858E-7973-6B0C-16D2A170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5DA1C-76B1-5E76-8113-9618B2F3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B43-0B76-49C7-BF6B-333B9934076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1AC1-911F-0073-80C8-1E8C3117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98B97-94DF-6A82-3501-D385D2E1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095-0EDF-43A0-A37D-0B80CF01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712ED-A347-CA75-A27A-8C05BD0D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B43-0B76-49C7-BF6B-333B9934076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3922B-D754-AFFE-46ED-8BE5E7D4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869A8-1D6E-4711-EEB2-5F388203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095-0EDF-43A0-A37D-0B80CF01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804-76B1-D12F-5026-E5DA61FE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2A5D-6CE8-7E1A-0EA2-CECA3ECF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802E8-0679-098C-A1C5-3238A2391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6593E-E2F7-E262-7DCA-2EEE39FF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B43-0B76-49C7-BF6B-333B9934076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18BE9-234A-73A3-C8FA-AD2857AE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22969-565F-29C0-A5E7-0208E604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095-0EDF-43A0-A37D-0B80CF01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9E50-8623-D504-C704-D1B22430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9C7C9-C9CC-1620-006C-9679BD126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6D32B-D370-D535-D4F1-3DB03F5B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A4FDD-238F-F821-0804-EAB491E9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2B43-0B76-49C7-BF6B-333B9934076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603C-1143-FE4B-D076-0E87A8B2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6C0BA-FC81-E312-B24A-0BDEFB43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8095-0EDF-43A0-A37D-0B80CF01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786E2-0183-1787-ACC4-183CBCBB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8B0EC-76C6-193E-FBF9-19A5A6F1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2F0A-4104-BD95-0C9C-9BEE6A264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2B43-0B76-49C7-BF6B-333B9934076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1E80C-7B24-717D-EB5F-3E332F637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FC5C0-1E8D-3D73-E7EE-73D5DA3FD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8095-0EDF-43A0-A37D-0B80CF01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7903B-D66A-C640-43A5-6841A0DD8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28582-81DA-BFC3-0EE5-C5E329E2E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StockWatch 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E600F-DDB3-2960-225A-A8C49B8E0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Pratyush 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20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7060DB-F7EA-C33B-A359-375AD1316FA8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On the left hand side of the page, we have our selection between a user-uploaded file or a yahoo finance dataset from a stock symbol.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The user uploaded dataset (.csv) has to be in the same format as the yahoo finance datasets.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After we type in and enter our stock, we get a “Load Data” symbol, which imports the dataset when pressed.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DCEAE-E5AC-D6AC-BA5E-9E9AFD982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2894" y="369913"/>
            <a:ext cx="2813238" cy="27845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A49C1A-AFD1-DCD0-9D51-A9C0C9DF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332496"/>
            <a:ext cx="3588640" cy="15800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5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D9F29-2E4D-CCB4-5360-6D03CC29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6F7A-78A6-57BC-A156-AEC7DFB9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We are then presented with a table of the loaded data</a:t>
            </a:r>
          </a:p>
          <a:p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And another table with forecasted values</a:t>
            </a:r>
          </a:p>
          <a:p>
            <a:r>
              <a:rPr lang="en-US" sz="2000">
                <a:solidFill>
                  <a:schemeClr val="bg1">
                    <a:alpha val="80000"/>
                  </a:schemeClr>
                </a:solidFill>
              </a:rPr>
              <a:t>And two graphs/charts showing the ARIMA and SARIMAX forecasts.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0EECCD4D-FCD1-704A-C9C8-7CE4284D4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3" r="19600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3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StockWatch User Manual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StockWatch User Manual</dc:title>
  <dc:creator>Pratyush</dc:creator>
  <cp:lastModifiedBy>Pratyush</cp:lastModifiedBy>
  <cp:revision>2</cp:revision>
  <dcterms:created xsi:type="dcterms:W3CDTF">2023-07-11T04:02:02Z</dcterms:created>
  <dcterms:modified xsi:type="dcterms:W3CDTF">2023-07-14T05:49:36Z</dcterms:modified>
</cp:coreProperties>
</file>