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18" d="100"/>
          <a:sy n="118" d="100"/>
        </p:scale>
        <p:origin x="-4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8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DF52-73C0-4D53-856D-95E6AD47EDF7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7E06-2C01-4F9C-988E-359955247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Output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(and notes)</a:t>
            </a:r>
          </a:p>
        </p:txBody>
      </p:sp>
    </p:spTree>
    <p:extLst>
      <p:ext uri="{BB962C8B-B14F-4D97-AF65-F5344CB8AC3E}">
        <p14:creationId xmlns:p14="http://schemas.microsoft.com/office/powerpoint/2010/main" val="347342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5" y="362118"/>
            <a:ext cx="2780878" cy="614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16" y="354026"/>
            <a:ext cx="2754235" cy="614994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58556" y="639272"/>
            <a:ext cx="3147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flows over to the top of the next picture.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8556" y="3147801"/>
            <a:ext cx="409456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Things you should look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the main menu behaves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heroes are sorted when they are printed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various pieces of error checking on selecting the heroes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 loops to the main menu after the chosen heroes are printed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main menu looks different because there is a save file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8556" y="1610637"/>
            <a:ext cx="414312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Many things you see are as a result of the code prewritten for you. Find and pay attention to the pieces that relate to what you are writing.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614"/>
            <a:ext cx="3655190" cy="5753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4" y="291313"/>
            <a:ext cx="2432722" cy="6117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8960" y="2338597"/>
            <a:ext cx="40945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Things you should look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gamestate.txt file changed because there is a save file, so you see the slot taken with the name and the status</a:t>
            </a:r>
          </a:p>
        </p:txBody>
      </p:sp>
    </p:spTree>
    <p:extLst>
      <p:ext uri="{BB962C8B-B14F-4D97-AF65-F5344CB8AC3E}">
        <p14:creationId xmlns:p14="http://schemas.microsoft.com/office/powerpoint/2010/main" val="408851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2776" y="1408013"/>
            <a:ext cx="409456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Things you should look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active game with player ‘qwerty’ was interrupted (the ^C, or ctrl + c). However, when checking the saved files, the save file is there for that player.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save file for ‘qwerty’ has not been created, since ‘qwerty’ has not selected heroes yet.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Selecting a file that has selected heroes simply prints out the heroes that were selected.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2" y="186115"/>
            <a:ext cx="2426546" cy="6531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92" y="186115"/>
            <a:ext cx="2813268" cy="65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41" y="189857"/>
            <a:ext cx="2573925" cy="6498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2124" y="1885443"/>
            <a:ext cx="40945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Things you should look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loaded file for ‘qwerty’ goes straight to selecting heroes, and the program continues from there.</a:t>
            </a:r>
          </a:p>
        </p:txBody>
      </p:sp>
    </p:spTree>
    <p:extLst>
      <p:ext uri="{BB962C8B-B14F-4D97-AF65-F5344CB8AC3E}">
        <p14:creationId xmlns:p14="http://schemas.microsoft.com/office/powerpoint/2010/main" val="32049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0" y="299404"/>
            <a:ext cx="6257253" cy="6198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9421" y="1054221"/>
            <a:ext cx="409456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Things you should look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this point, all modules have been tested except for actually deleting a saved file slot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files are listed in the folder, the save files are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only save files for the slots that are taken (slots 2 and 4 are open from the slot list above 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were to open any of the save files (e.g. file3.txt), you should see the heroes that Batman selected near the beginning of these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7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4" y="178025"/>
            <a:ext cx="2424996" cy="6116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9061" y="4290733"/>
            <a:ext cx="55383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Things you should look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file ‘gamestate.txt’ correctly reflects that slots 1,3, and 5 are taken, with the given names and state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save files are deleted, the file ‘gamestate.txt’ has been cleared of the data that was there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31" y="178025"/>
            <a:ext cx="7155424" cy="40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Sample Output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Output Screenshots</dc:title>
  <dc:creator>Daniel</dc:creator>
  <cp:lastModifiedBy>Daniel</cp:lastModifiedBy>
  <cp:revision>4</cp:revision>
  <dcterms:created xsi:type="dcterms:W3CDTF">2016-02-04T23:22:04Z</dcterms:created>
  <dcterms:modified xsi:type="dcterms:W3CDTF">2016-02-04T23:42:34Z</dcterms:modified>
</cp:coreProperties>
</file>