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0DF52-73C0-4D53-856D-95E6AD47EDF7}"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332911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0DF52-73C0-4D53-856D-95E6AD47EDF7}"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89881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0DF52-73C0-4D53-856D-95E6AD47EDF7}"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109583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0DF52-73C0-4D53-856D-95E6AD47EDF7}"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307906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70DF52-73C0-4D53-856D-95E6AD47EDF7}"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242738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70DF52-73C0-4D53-856D-95E6AD47EDF7}"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347790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70DF52-73C0-4D53-856D-95E6AD47EDF7}" type="datetimeFigureOut">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376785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70DF52-73C0-4D53-856D-95E6AD47EDF7}" type="datetimeFigureOut">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728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0DF52-73C0-4D53-856D-95E6AD47EDF7}" type="datetimeFigureOut">
              <a:rPr lang="en-US" smtClean="0"/>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24451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0DF52-73C0-4D53-856D-95E6AD47EDF7}"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362440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0DF52-73C0-4D53-856D-95E6AD47EDF7}"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7E06-2C01-4F9C-988E-3599552476C1}" type="slidenum">
              <a:rPr lang="en-US" smtClean="0"/>
              <a:t>‹#›</a:t>
            </a:fld>
            <a:endParaRPr lang="en-US"/>
          </a:p>
        </p:txBody>
      </p:sp>
    </p:spTree>
    <p:extLst>
      <p:ext uri="{BB962C8B-B14F-4D97-AF65-F5344CB8AC3E}">
        <p14:creationId xmlns:p14="http://schemas.microsoft.com/office/powerpoint/2010/main" val="429229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0DF52-73C0-4D53-856D-95E6AD47EDF7}" type="datetimeFigureOut">
              <a:rPr lang="en-US" smtClean="0"/>
              <a:t>3/7/2016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B7E06-2C01-4F9C-988E-3599552476C1}" type="slidenum">
              <a:rPr lang="en-US" smtClean="0"/>
              <a:t>‹#›</a:t>
            </a:fld>
            <a:endParaRPr lang="en-US"/>
          </a:p>
        </p:txBody>
      </p:sp>
    </p:spTree>
    <p:extLst>
      <p:ext uri="{BB962C8B-B14F-4D97-AF65-F5344CB8AC3E}">
        <p14:creationId xmlns:p14="http://schemas.microsoft.com/office/powerpoint/2010/main" val="438335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Output Screenshots</a:t>
            </a:r>
            <a:endParaRPr lang="en-US" dirty="0"/>
          </a:p>
        </p:txBody>
      </p:sp>
      <p:sp>
        <p:nvSpPr>
          <p:cNvPr id="3" name="Subtitle 2"/>
          <p:cNvSpPr>
            <a:spLocks noGrp="1"/>
          </p:cNvSpPr>
          <p:nvPr>
            <p:ph type="subTitle" idx="1"/>
          </p:nvPr>
        </p:nvSpPr>
        <p:spPr/>
        <p:txBody>
          <a:bodyPr/>
          <a:lstStyle/>
          <a:p>
            <a:r>
              <a:rPr lang="en-US" dirty="0" smtClean="0"/>
              <a:t>(and notes)</a:t>
            </a:r>
          </a:p>
        </p:txBody>
      </p:sp>
    </p:spTree>
    <p:extLst>
      <p:ext uri="{BB962C8B-B14F-4D97-AF65-F5344CB8AC3E}">
        <p14:creationId xmlns:p14="http://schemas.microsoft.com/office/powerpoint/2010/main" val="347342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978639" y="627471"/>
            <a:ext cx="3147802" cy="646331"/>
          </a:xfrm>
          <a:prstGeom prst="rect">
            <a:avLst/>
          </a:prstGeom>
          <a:noFill/>
          <a:ln>
            <a:solidFill>
              <a:schemeClr val="tx1"/>
            </a:solidFill>
          </a:ln>
        </p:spPr>
        <p:txBody>
          <a:bodyPr wrap="square" rtlCol="0">
            <a:spAutoFit/>
          </a:bodyPr>
          <a:lstStyle/>
          <a:p>
            <a:r>
              <a:rPr lang="en-US" dirty="0" smtClean="0"/>
              <a:t>The layout of this </a:t>
            </a:r>
            <a:r>
              <a:rPr lang="en-US" dirty="0" err="1" smtClean="0"/>
              <a:t>powerpoint</a:t>
            </a:r>
            <a:r>
              <a:rPr lang="en-US" dirty="0" smtClean="0"/>
              <a:t> is the same as before. </a:t>
            </a:r>
            <a:endParaRPr lang="en-US" dirty="0"/>
          </a:p>
        </p:txBody>
      </p:sp>
      <p:sp>
        <p:nvSpPr>
          <p:cNvPr id="33" name="TextBox 32"/>
          <p:cNvSpPr txBox="1"/>
          <p:nvPr/>
        </p:nvSpPr>
        <p:spPr>
          <a:xfrm>
            <a:off x="7456703" y="3147801"/>
            <a:ext cx="4143122" cy="1477328"/>
          </a:xfrm>
          <a:prstGeom prst="rect">
            <a:avLst/>
          </a:prstGeom>
          <a:noFill/>
          <a:ln>
            <a:solidFill>
              <a:schemeClr val="tx1"/>
            </a:solidFill>
          </a:ln>
        </p:spPr>
        <p:txBody>
          <a:bodyPr wrap="square" rtlCol="0">
            <a:spAutoFit/>
          </a:bodyPr>
          <a:lstStyle/>
          <a:p>
            <a:r>
              <a:rPr lang="en-US" dirty="0" smtClean="0"/>
              <a:t>This demonstrates how to use the </a:t>
            </a:r>
            <a:r>
              <a:rPr lang="en-US" dirty="0" err="1" smtClean="0"/>
              <a:t>makefile</a:t>
            </a:r>
            <a:r>
              <a:rPr lang="en-US" dirty="0" smtClean="0"/>
              <a:t>. The file called ‘</a:t>
            </a:r>
            <a:r>
              <a:rPr lang="en-US" dirty="0" err="1" smtClean="0"/>
              <a:t>Makefile</a:t>
            </a:r>
            <a:r>
              <a:rPr lang="en-US" dirty="0" smtClean="0"/>
              <a:t>’ has all the compilation rules, all of which can be run by running the ‘make’ command. Note that the executable name is ‘Gauntlet’.</a:t>
            </a:r>
          </a:p>
        </p:txBody>
      </p:sp>
      <p:sp>
        <p:nvSpPr>
          <p:cNvPr id="34" name="TextBox 33"/>
          <p:cNvSpPr txBox="1"/>
          <p:nvPr/>
        </p:nvSpPr>
        <p:spPr>
          <a:xfrm>
            <a:off x="7456702" y="1610637"/>
            <a:ext cx="4143122" cy="1200329"/>
          </a:xfrm>
          <a:prstGeom prst="rect">
            <a:avLst/>
          </a:prstGeom>
          <a:noFill/>
          <a:ln>
            <a:solidFill>
              <a:schemeClr val="tx1"/>
            </a:solidFill>
          </a:ln>
        </p:spPr>
        <p:txBody>
          <a:bodyPr wrap="square" rtlCol="0">
            <a:spAutoFit/>
          </a:bodyPr>
          <a:lstStyle/>
          <a:p>
            <a:r>
              <a:rPr lang="en-US" dirty="0" smtClean="0"/>
              <a:t>Many things you see are as a result of the code prewritten for you. Find and pay attention to the pieces that relate to what you are writing.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5" y="1117002"/>
            <a:ext cx="7298788" cy="4445126"/>
          </a:xfrm>
          <a:prstGeom prst="rect">
            <a:avLst/>
          </a:prstGeom>
        </p:spPr>
      </p:pic>
      <p:sp>
        <p:nvSpPr>
          <p:cNvPr id="8" name="TextBox 7"/>
          <p:cNvSpPr txBox="1"/>
          <p:nvPr/>
        </p:nvSpPr>
        <p:spPr>
          <a:xfrm>
            <a:off x="7456702" y="4961964"/>
            <a:ext cx="4143122" cy="1200329"/>
          </a:xfrm>
          <a:prstGeom prst="rect">
            <a:avLst/>
          </a:prstGeom>
          <a:noFill/>
          <a:ln>
            <a:solidFill>
              <a:schemeClr val="tx1"/>
            </a:solidFill>
          </a:ln>
        </p:spPr>
        <p:txBody>
          <a:bodyPr wrap="square" rtlCol="0">
            <a:spAutoFit/>
          </a:bodyPr>
          <a:lstStyle/>
          <a:p>
            <a:r>
              <a:rPr lang="en-US" dirty="0" smtClean="0"/>
              <a:t>In terms of the game itself, nothing should be new here. For demonstration purposes, a save file has been prepped to save time, as much of this is from HW1. </a:t>
            </a:r>
          </a:p>
        </p:txBody>
      </p:sp>
    </p:spTree>
    <p:extLst>
      <p:ext uri="{BB962C8B-B14F-4D97-AF65-F5344CB8AC3E}">
        <p14:creationId xmlns:p14="http://schemas.microsoft.com/office/powerpoint/2010/main" val="363402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3598"/>
            <a:ext cx="4133144" cy="534499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280" y="543598"/>
            <a:ext cx="3230393" cy="5344997"/>
          </a:xfrm>
          <a:prstGeom prst="rect">
            <a:avLst/>
          </a:prstGeom>
        </p:spPr>
      </p:pic>
      <p:sp>
        <p:nvSpPr>
          <p:cNvPr id="8" name="TextBox 7"/>
          <p:cNvSpPr txBox="1"/>
          <p:nvPr/>
        </p:nvSpPr>
        <p:spPr>
          <a:xfrm>
            <a:off x="7775430" y="1721265"/>
            <a:ext cx="4143122" cy="923330"/>
          </a:xfrm>
          <a:prstGeom prst="rect">
            <a:avLst/>
          </a:prstGeom>
          <a:noFill/>
          <a:ln>
            <a:solidFill>
              <a:schemeClr val="tx1"/>
            </a:solidFill>
          </a:ln>
        </p:spPr>
        <p:txBody>
          <a:bodyPr wrap="square" rtlCol="0">
            <a:spAutoFit/>
          </a:bodyPr>
          <a:lstStyle/>
          <a:p>
            <a:r>
              <a:rPr lang="en-US" dirty="0" smtClean="0"/>
              <a:t>Note the output. The menu is generated from printing out the linked list. Also note the number system for the menu. </a:t>
            </a:r>
            <a:endParaRPr lang="en-US" dirty="0"/>
          </a:p>
        </p:txBody>
      </p:sp>
      <p:sp>
        <p:nvSpPr>
          <p:cNvPr id="9" name="TextBox 8"/>
          <p:cNvSpPr txBox="1"/>
          <p:nvPr/>
        </p:nvSpPr>
        <p:spPr>
          <a:xfrm>
            <a:off x="7775430" y="2969298"/>
            <a:ext cx="4143122" cy="2031325"/>
          </a:xfrm>
          <a:prstGeom prst="rect">
            <a:avLst/>
          </a:prstGeom>
          <a:noFill/>
          <a:ln>
            <a:solidFill>
              <a:schemeClr val="tx1"/>
            </a:solidFill>
          </a:ln>
        </p:spPr>
        <p:txBody>
          <a:bodyPr wrap="square" rtlCol="0">
            <a:spAutoFit/>
          </a:bodyPr>
          <a:lstStyle/>
          <a:p>
            <a:r>
              <a:rPr lang="en-US" dirty="0" smtClean="0"/>
              <a:t>At this point in the program, the lists are sorted. You are encouraged to test the output of your lists before you sort to make sure the loading and printing works. The program should work as expected throughout regardless of whether or not the lists have been sorted.   </a:t>
            </a:r>
            <a:endParaRPr lang="en-US" dirty="0"/>
          </a:p>
        </p:txBody>
      </p:sp>
    </p:spTree>
    <p:extLst>
      <p:ext uri="{BB962C8B-B14F-4D97-AF65-F5344CB8AC3E}">
        <p14:creationId xmlns:p14="http://schemas.microsoft.com/office/powerpoint/2010/main" val="408851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5" y="96973"/>
            <a:ext cx="3998914" cy="6594033"/>
          </a:xfrm>
          <a:prstGeom prst="rect">
            <a:avLst/>
          </a:prstGeom>
        </p:spPr>
      </p:pic>
      <p:sp>
        <p:nvSpPr>
          <p:cNvPr id="7" name="TextBox 6"/>
          <p:cNvSpPr txBox="1"/>
          <p:nvPr/>
        </p:nvSpPr>
        <p:spPr>
          <a:xfrm>
            <a:off x="7680059" y="2137277"/>
            <a:ext cx="4143122" cy="2585323"/>
          </a:xfrm>
          <a:prstGeom prst="rect">
            <a:avLst/>
          </a:prstGeom>
          <a:noFill/>
          <a:ln>
            <a:solidFill>
              <a:schemeClr val="tx1"/>
            </a:solidFill>
          </a:ln>
        </p:spPr>
        <p:txBody>
          <a:bodyPr wrap="square" rtlCol="0">
            <a:spAutoFit/>
          </a:bodyPr>
          <a:lstStyle/>
          <a:p>
            <a:r>
              <a:rPr lang="en-US" dirty="0" smtClean="0"/>
              <a:t>Note what happens when the item is purchased. The item is removed from the list, and the output menu is updated to reflect the item no longer available, and the number options changed to stay aligned. Also note that the correct amount was subtracted from the budget to confirm that the </a:t>
            </a:r>
            <a:r>
              <a:rPr lang="en-US" dirty="0" smtClean="0"/>
              <a:t>item </a:t>
            </a:r>
            <a:r>
              <a:rPr lang="en-US" dirty="0" smtClean="0"/>
              <a:t>removal function actually worked </a:t>
            </a:r>
            <a:r>
              <a:rPr lang="en-US" dirty="0" smtClean="0"/>
              <a:t>for the </a:t>
            </a:r>
            <a:r>
              <a:rPr lang="en-US" dirty="0" smtClean="0"/>
              <a:t>chosen item.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021" y="96973"/>
            <a:ext cx="3160936" cy="6128000"/>
          </a:xfrm>
          <a:prstGeom prst="rect">
            <a:avLst/>
          </a:prstGeom>
        </p:spPr>
      </p:pic>
    </p:spTree>
    <p:extLst>
      <p:ext uri="{BB962C8B-B14F-4D97-AF65-F5344CB8AC3E}">
        <p14:creationId xmlns:p14="http://schemas.microsoft.com/office/powerpoint/2010/main" val="65315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31" y="181232"/>
            <a:ext cx="3467624" cy="62854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584" y="181232"/>
            <a:ext cx="3278121" cy="6153665"/>
          </a:xfrm>
          <a:prstGeom prst="rect">
            <a:avLst/>
          </a:prstGeom>
        </p:spPr>
      </p:pic>
      <p:sp>
        <p:nvSpPr>
          <p:cNvPr id="7" name="TextBox 6"/>
          <p:cNvSpPr txBox="1"/>
          <p:nvPr/>
        </p:nvSpPr>
        <p:spPr>
          <a:xfrm>
            <a:off x="7547134" y="2677636"/>
            <a:ext cx="4143122" cy="1754326"/>
          </a:xfrm>
          <a:prstGeom prst="rect">
            <a:avLst/>
          </a:prstGeom>
          <a:noFill/>
          <a:ln>
            <a:solidFill>
              <a:schemeClr val="tx1"/>
            </a:solidFill>
          </a:ln>
        </p:spPr>
        <p:txBody>
          <a:bodyPr wrap="square" rtlCol="0">
            <a:spAutoFit/>
          </a:bodyPr>
          <a:lstStyle/>
          <a:p>
            <a:r>
              <a:rPr lang="en-US" dirty="0" smtClean="0"/>
              <a:t>Observe similar behavior with the swords as with the shields. Note that the program works regardless of the chosen item’s position, and the program exits without errors to confirm that destroying the lists were successful. </a:t>
            </a:r>
            <a:endParaRPr lang="en-US" dirty="0"/>
          </a:p>
        </p:txBody>
      </p:sp>
    </p:spTree>
    <p:extLst>
      <p:ext uri="{BB962C8B-B14F-4D97-AF65-F5344CB8AC3E}">
        <p14:creationId xmlns:p14="http://schemas.microsoft.com/office/powerpoint/2010/main" val="3204915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305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Sample Output Screenshots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Output Screenshots</dc:title>
  <dc:creator>Daniel</dc:creator>
  <cp:lastModifiedBy>Raymon, Daniel J. (MU-Student)</cp:lastModifiedBy>
  <cp:revision>12</cp:revision>
  <dcterms:created xsi:type="dcterms:W3CDTF">2016-02-04T23:22:04Z</dcterms:created>
  <dcterms:modified xsi:type="dcterms:W3CDTF">2016-03-07T19:33:48Z</dcterms:modified>
</cp:coreProperties>
</file>