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EE3B7-09A1-4CB5-9DC0-FA9D6473D7B4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DDF6C-F030-4C8C-A0B3-7DFE861E1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3B25-3A41-4F59-B3CD-E2180A04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CF44-CCD0-4295-84EF-3345AFEF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CCE9-7C8F-4026-91A9-00E2B1B7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B2D-48E6-4BED-BDF9-8F033AD1F877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9D79-8ECD-47D7-82DB-3BA9C3AF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FE7F-1428-4E6E-9EF7-8C7FA51C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4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80A9-69C0-44FE-9DF2-26A6DA34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10826-BA7E-40BF-AEB2-67676F8F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25EC-E0B0-42C1-9A57-B2489F1C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568D-66BC-4D1A-914D-2E8D089BDCEB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3971-2CAD-483C-8640-1B375929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FBBA-0E50-4B2F-BACF-35D47284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E0A6C-C03F-48DA-8221-D90CCA1DC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154D8-6D20-4085-B681-9B10DA25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5B8F-ABAE-451C-8A58-B5AA591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2846-AC4C-4141-AE4D-102DEF3F79FB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A846-C05D-47A0-AF90-3904F0F7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4F5F-A8F9-4916-8370-5E7C25E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28-31FC-4F25-A742-CF2ADA3C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80B7-E66A-45E4-B7FF-7FB605C7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2ED4E-95B9-4BE8-AFA7-3462C8B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53-EC22-43B6-92DA-A70EC3556231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C845-B9B3-4663-82E4-89FAF79B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2DCC-EE2A-41E0-854E-91E04F7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72E9-9E17-43E4-ABAD-A1257C9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2580-6BF7-4817-AFE7-449E9944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428-306E-4DB9-86C5-AB315A1D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BA32-1988-442F-B177-6E5D39380058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905C-CD18-403D-9A41-3F3D6075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8C85-C5E4-48B0-8BE9-36A9946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4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3D0A-BE3E-4549-8373-C02E274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79C-30C2-4E77-B464-2FD4A7C8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B0F9-DEB3-4515-B359-20BF2A5F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2E28-E3B5-419C-834A-C7030D2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F7B7-A4BC-4685-921A-C9F07A00FA57}" type="datetime1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BADA-88EB-42F3-B0A4-764868D2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9AAD-CAE4-481A-AB98-D53E5A23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1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3FAD-A172-4017-BAB0-FC39B563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148E-03A8-4CDB-AD54-B94190B9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EC30-F1C1-40F4-838E-8144E263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A027F-20A0-40D9-991B-60D543A4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6378-40E2-4C7E-AE01-8ADF0A23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152E-1330-41CE-87C7-E6A24B5F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849F-4202-4194-B131-C2984D6BF00D}" type="datetime1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086C-99D2-44E5-A17A-41932D37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E1A5F-BE9C-43BD-9A7E-5F5AD8F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0C6E-8130-405C-BA2F-949C956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4934-A17B-4600-87EE-5A957DE2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2689-DD29-45EE-AA1F-66C07DA99EF1}" type="datetime1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0B84-A3D1-4C4D-A3B0-7B19543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748-6E89-4A93-8268-59751B2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4ED6-F65A-4F61-8FA4-AC05312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F95C-87FB-4C36-AFF6-39D727F541D8}" type="datetime1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3241-FB4B-443B-A564-039FD0C2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AF51-A031-4FBC-B89C-4EC3F20A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8A3-4541-44A0-86B3-C7FF9B3A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A755-EC08-45B9-8E69-C6FC4B7C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77A6-D98A-4817-B96E-B600C315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42F9-75D9-4902-98D8-7D5D045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09BF-40CF-419D-BB62-B266BED0DCA9}" type="datetime1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D87A-59F0-44FD-BE22-2CC60541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88EF-F376-4BA9-8B46-88C229A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FF93-5EA4-4593-9CE8-E0A52239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7D3AE-71D3-41B1-B771-C5535601F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6950-9D5B-4279-8298-C64C664B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7E0A-3C01-42AA-BEA7-4FA89033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D57-05CC-4E52-A329-D94465D00BF6}" type="datetime1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6E66B-1564-4890-BF42-E182A726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FFA6-DDF6-4552-BF04-F76E43E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1624B-CA41-4968-A4CF-4F440C4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69093-ADBE-4B84-BF7E-5F4FDE7B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DF55-0CB8-4FCA-BF26-5BDE4C344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8475-6F9A-4F78-B310-974189C4DCD8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A4EA-5504-4787-BA2C-0B3CCD971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94E3-586C-4416-A035-7E101BCBC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hacker/toll-plazas-india" TargetMode="External"/><Relationship Id="rId7" Type="http://schemas.openxmlformats.org/officeDocument/2006/relationships/hyperlink" Target="https://github.com/kotlarmilos/anomalydetection" TargetMode="External"/><Relationship Id="rId2" Type="http://schemas.openxmlformats.org/officeDocument/2006/relationships/hyperlink" Target="https://nswtollroad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operUnion/cardataset" TargetMode="External"/><Relationship Id="rId5" Type="http://schemas.openxmlformats.org/officeDocument/2006/relationships/hyperlink" Target="http://networkrepository.com/road.php" TargetMode="External"/><Relationship Id="rId4" Type="http://schemas.openxmlformats.org/officeDocument/2006/relationships/hyperlink" Target="https://catalog.data.gov/dataset/nys-thruway-origin-and-destination-points-for-all-vehicles-15-minute-intervals-latest-fu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0CBA-8534-4A0C-9196-0D05C7218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2038"/>
            <a:ext cx="9144000" cy="313039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Real-Time </a:t>
            </a:r>
            <a:br>
              <a:rPr lang="en-GB" b="1" dirty="0"/>
            </a:br>
            <a:r>
              <a:rPr lang="en-GB" b="1" dirty="0"/>
              <a:t>Anomaly Detection System </a:t>
            </a:r>
            <a:br>
              <a:rPr lang="en-GB" b="1" dirty="0"/>
            </a:br>
            <a:r>
              <a:rPr lang="en-GB" b="1" dirty="0"/>
              <a:t>for </a:t>
            </a:r>
            <a:br>
              <a:rPr lang="en-GB" b="1" dirty="0"/>
            </a:br>
            <a:r>
              <a:rPr lang="en-GB" b="1" dirty="0"/>
              <a:t>Highway Traffic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8320E-639E-4AB1-86B2-F6DA8E276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12"/>
            <a:ext cx="9144000" cy="1655762"/>
          </a:xfrm>
        </p:spPr>
        <p:txBody>
          <a:bodyPr/>
          <a:lstStyle/>
          <a:p>
            <a:r>
              <a:rPr lang="en-US" dirty="0"/>
              <a:t>Milos Kotlar</a:t>
            </a:r>
          </a:p>
          <a:p>
            <a:r>
              <a:rPr lang="en-US" dirty="0"/>
              <a:t>(kotlar.milos@gmail.com)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5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78A7-F7A3-4E55-BEA5-6E99B37D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Anomaly Detection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675DB-08DC-4E30-8456-6FBA4CDB5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17" y="1690688"/>
            <a:ext cx="5800366" cy="44727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8AAF-C753-4093-8692-D6DDB6F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10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0368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B4D-FFC6-4FAE-ABCD-A760315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Decomposition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1549E-187F-478C-BF73-8B47A4F3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3643313"/>
            <a:ext cx="5467350" cy="2533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34B43F-F9D8-47A4-B0BB-488B9F66D6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Entry of the tensor presents </a:t>
            </a:r>
            <a:br>
              <a:rPr lang="en-US" dirty="0"/>
            </a:br>
            <a:r>
              <a:rPr lang="en-US" dirty="0"/>
              <a:t>whether a vehicle passed </a:t>
            </a:r>
            <a:r>
              <a:rPr lang="en-US" i="1" dirty="0"/>
              <a:t>T1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coming from </a:t>
            </a:r>
            <a:r>
              <a:rPr lang="en-US" i="1" dirty="0"/>
              <a:t>T2</a:t>
            </a:r>
            <a:r>
              <a:rPr lang="en-US" dirty="0"/>
              <a:t> in hour </a:t>
            </a:r>
            <a:r>
              <a:rPr lang="en-US" i="1" dirty="0"/>
              <a:t>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3D64F-FB59-4087-A285-F0DA979A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1412920"/>
            <a:ext cx="6410325" cy="5038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76BF54-20AC-4253-9AF8-2A79B31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11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08907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CE7A-8693-4B48-8B2A-BEAB24E3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Distribution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BDFA-7E73-4F8C-BAB1-91A712A1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is fitted to data distribution </a:t>
            </a:r>
          </a:p>
          <a:p>
            <a:r>
              <a:rPr lang="en-GB" dirty="0"/>
              <a:t>Mean and variance is estimated for each feature</a:t>
            </a:r>
          </a:p>
          <a:p>
            <a:r>
              <a:rPr lang="en-GB" dirty="0"/>
              <a:t>Calculate probability of each example, </a:t>
            </a:r>
            <a:br>
              <a:rPr lang="en-GB" dirty="0"/>
            </a:br>
            <a:r>
              <a:rPr lang="en-GB" dirty="0"/>
              <a:t>how similar it is to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BC3F2-9F74-46FD-A328-1AF57710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0" y="2992813"/>
            <a:ext cx="5369853" cy="331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483FA-FCD2-4239-B587-539C6C95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85" y="4503078"/>
            <a:ext cx="3810000" cy="10953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D79F-4F73-4AB5-980E-E0DF7A06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12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15252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2ED4-C637-42CD-BAEE-C238C767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FD86-AA13-4A1B-B49D-A39B540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K-Means</a:t>
            </a:r>
          </a:p>
          <a:p>
            <a:r>
              <a:rPr lang="en-GB" dirty="0"/>
              <a:t>Data points that are </a:t>
            </a:r>
            <a:br>
              <a:rPr lang="en-GB" dirty="0"/>
            </a:br>
            <a:r>
              <a:rPr lang="en-GB" dirty="0"/>
              <a:t>far from the cluster </a:t>
            </a:r>
            <a:br>
              <a:rPr lang="en-GB" dirty="0"/>
            </a:br>
            <a:r>
              <a:rPr lang="en-GB" dirty="0"/>
              <a:t>could be considered </a:t>
            </a:r>
            <a:br>
              <a:rPr lang="en-GB" dirty="0"/>
            </a:br>
            <a:r>
              <a:rPr lang="en-GB" dirty="0"/>
              <a:t>as anomalous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75C4A-E57C-48B5-ADA8-97595EE23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2455" y="1690688"/>
            <a:ext cx="5681345" cy="4344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7E22B-747C-4DE2-A215-9F94606E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71" y="4475133"/>
            <a:ext cx="3752850" cy="1047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DE3C-0720-432A-855C-86DA60FD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13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95037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64D-FECC-4872-9BA9-F8ECE1C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499D-121A-4C94-B163-A3AE2D2D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One SVM</a:t>
            </a:r>
            <a:r>
              <a:rPr lang="en-GB" dirty="0"/>
              <a:t> - classifier that can predict only one class, </a:t>
            </a:r>
            <a:br>
              <a:rPr lang="en-GB" dirty="0"/>
            </a:br>
            <a:r>
              <a:rPr lang="en-GB" dirty="0"/>
              <a:t>normal class without anomalies</a:t>
            </a:r>
            <a:endParaRPr lang="en-US" dirty="0"/>
          </a:p>
          <a:p>
            <a:r>
              <a:rPr lang="en-GB" b="1" dirty="0"/>
              <a:t>Isolation Forest</a:t>
            </a:r>
            <a:r>
              <a:rPr lang="en-GB" dirty="0"/>
              <a:t> – classifier measures path length </a:t>
            </a:r>
            <a:br>
              <a:rPr lang="en-GB" dirty="0"/>
            </a:br>
            <a:r>
              <a:rPr lang="en-GB" dirty="0"/>
              <a:t>from root to the predicted class; if it is too short, </a:t>
            </a:r>
            <a:br>
              <a:rPr lang="en-GB" dirty="0"/>
            </a:br>
            <a:r>
              <a:rPr lang="en-GB" dirty="0"/>
              <a:t>the data point is far from data distribution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C7301-0665-4866-943A-194B010C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1" y="4371451"/>
            <a:ext cx="286702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D6C08-C73D-41DE-8088-B14584D2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10" y="4198339"/>
            <a:ext cx="6623732" cy="23464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7BE4-A3E4-4380-A07E-64BA697C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14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5037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D02-2610-4593-86F0-E6480FAD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Datasets &amp; Source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C81F-434B-43F0-9666-19679529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https://nswtollroaddata.com/</a:t>
            </a:r>
            <a:endParaRPr lang="en-GB" dirty="0"/>
          </a:p>
          <a:p>
            <a:r>
              <a:rPr lang="en-GB" dirty="0">
                <a:hlinkClick r:id="rId3"/>
              </a:rPr>
              <a:t>https://github.com/geohacker/toll-plazas-india</a:t>
            </a:r>
            <a:endParaRPr lang="en-GB" dirty="0"/>
          </a:p>
          <a:p>
            <a:r>
              <a:rPr lang="en-GB" dirty="0">
                <a:hlinkClick r:id="rId4"/>
              </a:rPr>
              <a:t>https://catalog.data.gov/dataset/nys-thruway-origin-and-destination-points-for-all-vehicles-15-minute-intervals-latest-full</a:t>
            </a:r>
            <a:endParaRPr lang="en-GB" dirty="0"/>
          </a:p>
          <a:p>
            <a:r>
              <a:rPr lang="en-GB" dirty="0">
                <a:hlinkClick r:id="rId5"/>
              </a:rPr>
              <a:t>http://networkrepository.com/road.php</a:t>
            </a:r>
            <a:endParaRPr lang="en-GB" dirty="0"/>
          </a:p>
          <a:p>
            <a:r>
              <a:rPr lang="en-GB" dirty="0">
                <a:hlinkClick r:id="rId6"/>
              </a:rPr>
              <a:t>https://www.kaggle.com/CooperUnion/cardataset</a:t>
            </a:r>
            <a:endParaRPr lang="en-GB" dirty="0"/>
          </a:p>
          <a:p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 Repo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https://github.com/kotlarmilos/anomalydetection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7749-A0EF-4A85-9706-1D232DB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15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8075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5857-EE04-4C9F-B0F1-A8E705AC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A34-7AFC-44EA-BC4C-859E0EAB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Criminal activities in highway traffic data </a:t>
            </a:r>
            <a:br>
              <a:rPr lang="en-GB" dirty="0"/>
            </a:br>
            <a:r>
              <a:rPr lang="en-GB" dirty="0"/>
              <a:t>could be considered as anomalies:</a:t>
            </a:r>
          </a:p>
          <a:p>
            <a:pPr lvl="1"/>
            <a:r>
              <a:rPr lang="en-GB" dirty="0"/>
              <a:t>Smuggling</a:t>
            </a:r>
          </a:p>
          <a:p>
            <a:pPr lvl="1"/>
            <a:r>
              <a:rPr lang="en-GB" dirty="0"/>
              <a:t>Trafficking</a:t>
            </a:r>
          </a:p>
          <a:p>
            <a:pPr lvl="1"/>
            <a:r>
              <a:rPr lang="en-GB" dirty="0"/>
              <a:t>Kidnapping</a:t>
            </a:r>
          </a:p>
          <a:p>
            <a:pPr lvl="1"/>
            <a:r>
              <a:rPr lang="en-GB" dirty="0"/>
              <a:t>Terroristic attacks</a:t>
            </a:r>
          </a:p>
          <a:p>
            <a:pPr lvl="1"/>
            <a:r>
              <a:rPr lang="en-GB" dirty="0"/>
              <a:t>Protests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</a:t>
            </a:r>
            <a:r>
              <a:rPr lang="en-GB" b="1" dirty="0" err="1"/>
              <a:t>pproach</a:t>
            </a:r>
            <a:r>
              <a:rPr lang="en-GB" dirty="0"/>
              <a:t>: Simulate highway traffic flow</a:t>
            </a:r>
          </a:p>
          <a:p>
            <a:r>
              <a:rPr lang="en-US" b="1" dirty="0"/>
              <a:t>G</a:t>
            </a:r>
            <a:r>
              <a:rPr lang="en-GB" b="1" dirty="0" err="1"/>
              <a:t>oal</a:t>
            </a:r>
            <a:r>
              <a:rPr lang="en-GB" dirty="0"/>
              <a:t>: Detect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B752C-ECD2-451C-9CA9-544FDB82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82" y="1903259"/>
            <a:ext cx="4928558" cy="36952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28E46-65F7-473A-86FB-26F21657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2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5791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63C1-DE2A-41AF-978F-8A5CA3B9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B160-EAC7-4F1D-849E-803FFCF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Univariate</a:t>
            </a:r>
            <a:r>
              <a:rPr lang="en-GB" dirty="0"/>
              <a:t> anomalies - extreme values of a single feature, </a:t>
            </a:r>
            <a:br>
              <a:rPr lang="en-GB" dirty="0"/>
            </a:br>
            <a:r>
              <a:rPr lang="en-GB" dirty="0"/>
              <a:t>where values deviate from the rest of distribution</a:t>
            </a:r>
          </a:p>
          <a:p>
            <a:r>
              <a:rPr lang="en-GB" b="1" dirty="0"/>
              <a:t>Multivariate</a:t>
            </a:r>
            <a:r>
              <a:rPr lang="en-GB" dirty="0"/>
              <a:t> anomalies - multiple features combined together</a:t>
            </a:r>
            <a:br>
              <a:rPr lang="en-GB" dirty="0"/>
            </a:br>
            <a:r>
              <a:rPr lang="en-GB" dirty="0"/>
              <a:t>deviates from the rest of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73A1B-00E7-4988-9856-09A8B4E2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79" y="4002478"/>
            <a:ext cx="4506043" cy="217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119E9-12CD-4CA7-A679-23AD5259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70" y="3941130"/>
            <a:ext cx="3910283" cy="25246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277C-959D-4BFC-98B0-2AA951B8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3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78358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E291-D4A4-45D1-81B0-8FF3EC6F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78-B537-414C-B9F1-A5421C09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Point</a:t>
            </a:r>
            <a:r>
              <a:rPr lang="en-GB" dirty="0"/>
              <a:t> anomalies - </a:t>
            </a:r>
            <a:r>
              <a:rPr lang="en-US" dirty="0"/>
              <a:t>deviate largely from the rest of the data points</a:t>
            </a:r>
            <a:endParaRPr lang="en-GB" dirty="0"/>
          </a:p>
          <a:p>
            <a:r>
              <a:rPr lang="en-GB" b="1" dirty="0"/>
              <a:t>Contextual</a:t>
            </a:r>
            <a:r>
              <a:rPr lang="en-GB" dirty="0"/>
              <a:t> anomalies – “</a:t>
            </a:r>
            <a:r>
              <a:rPr lang="en-US" dirty="0"/>
              <a:t>Is the temperature normal today?”</a:t>
            </a:r>
            <a:endParaRPr lang="en-GB" dirty="0"/>
          </a:p>
          <a:p>
            <a:r>
              <a:rPr lang="en-GB" b="1" dirty="0"/>
              <a:t>Collective </a:t>
            </a:r>
            <a:r>
              <a:rPr lang="en-GB" dirty="0"/>
              <a:t>anomalies - </a:t>
            </a:r>
            <a:r>
              <a:rPr lang="en-US" dirty="0"/>
              <a:t>data points included in forming the collection may not be anomalies when considered individually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8AC4B-6734-41A5-BA49-6E517AC3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742" y="4762584"/>
            <a:ext cx="186690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14429-583C-4974-A6C7-004CF90F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74" y="4657808"/>
            <a:ext cx="5671238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5D1FF-2345-4236-9FFC-9DEB1F7D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5" y="4819735"/>
            <a:ext cx="2971800" cy="15144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43B3-0947-465C-8CDB-D65C2A62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4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9430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AFD-542B-4E86-B145-44F36BDF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779A-B0AC-44DA-9961-6D6A07E2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Smuggling/Trafficking - Trucks or buses heading out of country using alternative routes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Kidnapping/Robbery - Luxury cars speeding with no tendency to leave the country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Car Hijacking - Luxury cars speeding with tendency to leave the country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Protests – Tolls with capacity higher than usual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Terroristic Attack – A group of suspicious vehicles heading to the same direction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Criminal Organizations - A group of suspicious vehicles heading in different directions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Missing Vehicles - A vehicle that does not have an exit record on a particular toll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Suspicious Activity – A suspicious vehicle that drives the same route too often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Novel Activity for a Single Vehicle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Novel Activity for a Group of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7788-33F0-41BC-91D4-3201287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5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68516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5533-C36F-4307-A369-372D2DF5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3D6FD-4AE7-4706-BBA7-757B7A787C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88" y="1690688"/>
            <a:ext cx="8019623" cy="4788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021-BAE9-4E69-A33B-BB1575D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6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5559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C92-BE2E-4C51-8D37-26F908B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8CB04-5657-4448-9E29-8545B215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35" y="2087487"/>
            <a:ext cx="5343525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97184-B3A0-49D1-8841-F4289FCD9A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4633" y="1952231"/>
            <a:ext cx="4475432" cy="2999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C9099-16B2-42D9-9BE2-91CBEF64567A}"/>
              </a:ext>
            </a:extLst>
          </p:cNvPr>
          <p:cNvSpPr/>
          <p:nvPr/>
        </p:nvSpPr>
        <p:spPr>
          <a:xfrm>
            <a:off x="7298622" y="5203460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An example of highway network graph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E59D-B35D-465B-93D5-76FED05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7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43967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016A-C6F0-4897-B2F1-74AFFE3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ADD5-00A2-4D2A-B274-D9353832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Simulator</a:t>
            </a:r>
            <a:endParaRPr lang="en-GB" b="1" dirty="0"/>
          </a:p>
          <a:p>
            <a:pPr lvl="1"/>
            <a:r>
              <a:rPr lang="en-GB" dirty="0"/>
              <a:t>Environmental details </a:t>
            </a:r>
            <a:br>
              <a:rPr lang="en-GB" dirty="0"/>
            </a:br>
            <a:r>
              <a:rPr lang="en-GB" dirty="0"/>
              <a:t>and properties of simulation</a:t>
            </a:r>
          </a:p>
          <a:p>
            <a:pPr lvl="1"/>
            <a:r>
              <a:rPr lang="en-GB" dirty="0"/>
              <a:t>When a vehicle passes a toll, </a:t>
            </a:r>
            <a:br>
              <a:rPr lang="en-GB" dirty="0"/>
            </a:br>
            <a:r>
              <a:rPr lang="en-GB" dirty="0"/>
              <a:t>new event is capture</a:t>
            </a:r>
          </a:p>
          <a:p>
            <a:r>
              <a:rPr lang="en-US" b="1" dirty="0"/>
              <a:t>Detector</a:t>
            </a:r>
            <a:endParaRPr lang="en-GB" dirty="0"/>
          </a:p>
          <a:p>
            <a:pPr lvl="1"/>
            <a:r>
              <a:rPr lang="en-GB" dirty="0"/>
              <a:t>Static rules check</a:t>
            </a:r>
          </a:p>
          <a:p>
            <a:pPr lvl="1"/>
            <a:r>
              <a:rPr lang="en-GB" dirty="0"/>
              <a:t>Vehicle history check</a:t>
            </a:r>
          </a:p>
          <a:p>
            <a:pPr lvl="1"/>
            <a:r>
              <a:rPr lang="en-US" dirty="0"/>
              <a:t>B</a:t>
            </a:r>
            <a:r>
              <a:rPr lang="en-GB" dirty="0" err="1"/>
              <a:t>ackground</a:t>
            </a:r>
            <a:r>
              <a:rPr lang="en-GB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E5F2C-7799-4723-A75B-5B6AAF3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46" y="1825625"/>
            <a:ext cx="6010275" cy="4038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467D-F217-4CAC-8C72-DEF6764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8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936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8DF6-9F3B-450F-BBF2-BEEFEDC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Rules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98602-373B-443D-906D-853BA156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73" y="1825625"/>
            <a:ext cx="9001053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814E-4027-4725-AFF8-934ADCBC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9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8951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Real-Time  Anomaly Detection System  for  Highway Traffic</vt:lpstr>
      <vt:lpstr>Problem</vt:lpstr>
      <vt:lpstr>Anomalies</vt:lpstr>
      <vt:lpstr>Anomalies</vt:lpstr>
      <vt:lpstr>Anomalous Patterns</vt:lpstr>
      <vt:lpstr>Proposed System</vt:lpstr>
      <vt:lpstr>Data Model</vt:lpstr>
      <vt:lpstr>Implementation Details</vt:lpstr>
      <vt:lpstr>Static Rules</vt:lpstr>
      <vt:lpstr>Machine Learning Anomaly Detection</vt:lpstr>
      <vt:lpstr>Tensor Decomposition</vt:lpstr>
      <vt:lpstr>Multivariate Gaussian Distribution</vt:lpstr>
      <vt:lpstr>Clustering</vt:lpstr>
      <vt:lpstr>Classification</vt:lpstr>
      <vt:lpstr>Available Datasets &amp; 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Anomaly Detection System for Highway Traffic</dc:title>
  <dc:creator>Milos Kotlar</dc:creator>
  <cp:lastModifiedBy>Milos Kotlar</cp:lastModifiedBy>
  <cp:revision>24</cp:revision>
  <dcterms:created xsi:type="dcterms:W3CDTF">2019-04-30T16:37:03Z</dcterms:created>
  <dcterms:modified xsi:type="dcterms:W3CDTF">2019-04-30T17:55:04Z</dcterms:modified>
</cp:coreProperties>
</file>