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2.xml" ContentType="application/vnd.openxmlformats-officedocument.presentationml.slideMaster+xml"/>
  <Override PartName="/ppt/slideMasters/slideMaster11.xml" ContentType="application/vnd.openxmlformats-officedocument.presentationml.slideMaster+xml"/>
  <Override PartName="/ppt/slideMasters/slideMaster10.xml" ContentType="application/vnd.openxmlformats-officedocument.presentationml.slideMaster+xml"/>
  <Override PartName="/ppt/slideMasters/slideMaster16.xml" ContentType="application/vnd.openxmlformats-officedocument.presentationml.slideMaster+xml"/>
  <Override PartName="/ppt/slideMasters/slideMaster4.xml" ContentType="application/vnd.openxmlformats-officedocument.presentationml.slideMaster+xml"/>
  <Override PartName="/ppt/slideMasters/slideMaster15.xml" ContentType="application/vnd.openxmlformats-officedocument.presentationml.slideMaster+xml"/>
  <Override PartName="/ppt/slideMasters/slideMaster3.xml" ContentType="application/vnd.openxmlformats-officedocument.presentationml.slideMaster+xml"/>
  <Override PartName="/ppt/slideMasters/_rels/slideMaster6.xml.rels" ContentType="application/vnd.openxmlformats-package.relationships+xml"/>
  <Override PartName="/ppt/slideMasters/_rels/slideMaster5.xml.rels" ContentType="application/vnd.openxmlformats-package.relationships+xml"/>
  <Override PartName="/ppt/slideMasters/_rels/slideMaster16.xml.rels" ContentType="application/vnd.openxmlformats-package.relationships+xml"/>
  <Override PartName="/ppt/slideMasters/_rels/slideMaster11.xml.rels" ContentType="application/vnd.openxmlformats-package.relationships+xml"/>
  <Override PartName="/ppt/slideMasters/_rels/slideMaster10.xml.rels" ContentType="application/vnd.openxmlformats-package.relationships+xml"/>
  <Override PartName="/ppt/slideMasters/_rels/slideMaster9.xml.rels" ContentType="application/vnd.openxmlformats-package.relationships+xml"/>
  <Override PartName="/ppt/slideMasters/_rels/slideMaster4.xml.rels" ContentType="application/vnd.openxmlformats-package.relationships+xml"/>
  <Override PartName="/ppt/slideMasters/_rels/slideMaster15.xml.rels" ContentType="application/vnd.openxmlformats-package.relationships+xml"/>
  <Override PartName="/ppt/slideMasters/_rels/slideMaster8.xml.rels" ContentType="application/vnd.openxmlformats-package.relationships+xml"/>
  <Override PartName="/ppt/slideMasters/_rels/slideMaster12.xml.rels" ContentType="application/vnd.openxmlformats-package.relationships+xml"/>
  <Override PartName="/ppt/slideMasters/_rels/slideMaster1.xml.rels" ContentType="application/vnd.openxmlformats-package.relationships+xml"/>
  <Override PartName="/ppt/slideMasters/_rels/slideMaster7.xml.rels" ContentType="application/vnd.openxmlformats-package.relationships+xml"/>
  <Override PartName="/ppt/slideMasters/_rels/slideMaster13.xml.rels" ContentType="application/vnd.openxmlformats-package.relationships+xml"/>
  <Override PartName="/ppt/slideMasters/_rels/slideMaster2.xml.rels" ContentType="application/vnd.openxmlformats-package.relationships+xml"/>
  <Override PartName="/ppt/slideMasters/_rels/slideMaster14.xml.rels" ContentType="application/vnd.openxmlformats-package.relationships+xml"/>
  <Override PartName="/ppt/slideMasters/_rels/slideMaster3.xml.rels" ContentType="application/vnd.openxmlformats-package.relationships+xml"/>
  <Override PartName="/ppt/slideMasters/slideMaster14.xml" ContentType="application/vnd.openxmlformats-officedocument.presentationml.slideMaster+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slideMasters/slideMaster13.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presProps.xml" ContentType="application/vnd.openxmlformats-officedocument.presentationml.presProps+xml"/>
  <Override PartName="/ppt/theme/theme10.xml" ContentType="application/vnd.openxmlformats-officedocument.theme+xml"/>
  <Override PartName="/ppt/theme/theme9.xml" ContentType="application/vnd.openxmlformats-officedocument.theme+xml"/>
  <Override PartName="/ppt/theme/theme8.xml" ContentType="application/vnd.openxmlformats-officedocument.theme+xml"/>
  <Override PartName="/ppt/theme/theme7.xml" ContentType="application/vnd.openxmlformats-officedocument.theme+xml"/>
  <Override PartName="/ppt/theme/theme17.xml" ContentType="application/vnd.openxmlformats-officedocument.theme+xml"/>
  <Override PartName="/ppt/theme/theme16.xml" ContentType="application/vnd.openxmlformats-officedocument.theme+xml"/>
  <Override PartName="/ppt/theme/theme6.xml" ContentType="application/vnd.openxmlformats-officedocument.theme+xml"/>
  <Override PartName="/ppt/theme/theme15.xml" ContentType="application/vnd.openxmlformats-officedocument.theme+xml"/>
  <Override PartName="/ppt/theme/theme5.xml" ContentType="application/vnd.openxmlformats-officedocument.theme+xml"/>
  <Override PartName="/ppt/theme/theme14.xml" ContentType="application/vnd.openxmlformats-officedocument.theme+xml"/>
  <Override PartName="/ppt/theme/theme4.xml" ContentType="application/vnd.openxmlformats-officedocument.theme+xml"/>
  <Override PartName="/ppt/theme/theme1.xml" ContentType="application/vnd.openxmlformats-officedocument.theme+xml"/>
  <Override PartName="/ppt/theme/theme11.xml" ContentType="application/vnd.openxmlformats-officedocument.theme+xml"/>
  <Override PartName="/ppt/theme/theme2.xml" ContentType="application/vnd.openxmlformats-officedocument.theme+xml"/>
  <Override PartName="/ppt/theme/theme12.xml" ContentType="application/vnd.openxmlformats-officedocument.theme+xml"/>
  <Override PartName="/ppt/theme/theme3.xml" ContentType="application/vnd.openxmlformats-officedocument.theme+xml"/>
  <Override PartName="/ppt/theme/theme13.xml" ContentType="application/vnd.openxmlformats-officedocument.theme+xml"/>
  <Override PartName="/ppt/slideLayouts/slideLayout9.xml" ContentType="application/vnd.openxmlformats-officedocument.presentationml.slideLayout+xml"/>
  <Override PartName="/ppt/slideLayouts/slideLayout13.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_rels/slideLayout5.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9.xml.rels" ContentType="application/vnd.openxmlformats-package.relationships+xml"/>
  <Override PartName="/ppt/slideLayouts/_rels/slideLayout13.xml.rels" ContentType="application/vnd.openxmlformats-package.relationships+xml"/>
  <Override PartName="/ppt/slideLayouts/_rels/slideLayout8.xml.rels" ContentType="application/vnd.openxmlformats-package.relationships+xml"/>
  <Override PartName="/ppt/slideLayouts/_rels/slideLayout16.xml.rels" ContentType="application/vnd.openxmlformats-package.relationships+xml"/>
  <Override PartName="/ppt/slideLayouts/_rels/slideLayout15.xml.rels" ContentType="application/vnd.openxmlformats-package.relationships+xml"/>
  <Override PartName="/ppt/slideLayouts/_rels/slideLayout7.xml.rels" ContentType="application/vnd.openxmlformats-package.relationships+xml"/>
  <Override PartName="/ppt/slideLayouts/_rels/slideLayout14.xml.rels" ContentType="application/vnd.openxmlformats-package.relationships+xml"/>
  <Override PartName="/ppt/slideLayouts/_rels/slideLayout6.xml.rels" ContentType="application/vnd.openxmlformats-package.relationships+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10.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10.xml" ContentType="application/vnd.openxmlformats-officedocument.presentationml.slideLayout+xml"/>
  <Override PartName="/ppt/slideLayouts/slideLayout6.xml" ContentType="application/vnd.openxmlformats-officedocument.presentationml.slideLayout+xml"/>
  <Override PartName="/ppt/slideLayouts/slideLayout11.xml" ContentType="application/vnd.openxmlformats-officedocument.presentationml.slideLayout+xml"/>
  <Override PartName="/ppt/slideLayouts/slideLayout7.xml" ContentType="application/vnd.openxmlformats-officedocument.presentationml.slideLayout+xml"/>
  <Override PartName="/ppt/slideLayouts/slideLayout12.xml" ContentType="application/vnd.openxmlformats-officedocument.presentationml.slideLayout+xml"/>
  <Override PartName="/ppt/_rels/presentation.xml.rels" ContentType="application/vnd.openxmlformats-package.relationships+xml"/>
  <Override PartName="/ppt/notesMasters/_rels/notesMaster1.xml.rels" ContentType="application/vnd.openxmlformats-package.relationships+xml"/>
  <Override PartName="/ppt/notesMasters/notesMaster1.xml" ContentType="application/vnd.openxmlformats-officedocument.presentationml.notesMaster+xml"/>
  <Override PartName="/ppt/media/image1.png" ContentType="image/png"/>
  <Override PartName="/ppt/media/image2.png" ContentType="image/png"/>
  <Override PartName="/ppt/media/image3.jpeg" ContentType="image/jpeg"/>
  <Override PartName="/ppt/media/image4.wmf" ContentType="image/x-wmf"/>
  <Override PartName="/ppt/media/image5.wmf" ContentType="image/x-wmf"/>
  <Override PartName="/ppt/media/image6.wmf" ContentType="image/x-wmf"/>
  <Override PartName="/ppt/media/image10.wmf" ContentType="image/x-wmf"/>
  <Override PartName="/ppt/media/image7.wmf" ContentType="image/x-wmf"/>
  <Override PartName="/ppt/media/image11.wmf" ContentType="image/x-wmf"/>
  <Override PartName="/ppt/media/image8.wmf" ContentType="image/x-wmf"/>
  <Override PartName="/ppt/media/image9.wmf" ContentType="image/x-wmf"/>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19.xml.rels" ContentType="application/vnd.openxmlformats-package.relationships+xml"/>
  <Override PartName="/ppt/slides/_rels/slide4.xml.rels" ContentType="application/vnd.openxmlformats-package.relationships+xml"/>
  <Override PartName="/ppt/slides/_rels/slide18.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9.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xml.rels" ContentType="application/vnd.openxmlformats-package.relationships+xml"/>
  <Override PartName="/ppt/slides/_rels/slide16.xml.rels" ContentType="application/vnd.openxmlformats-package.relationships+xml"/>
  <Override PartName="/ppt/slides/_rels/slide2.xml.rels" ContentType="application/vnd.openxmlformats-package.relationships+xml"/>
  <Override PartName="/ppt/slides/_rels/slide17.xml.rels" ContentType="application/vnd.openxmlformats-package.relationships+xml"/>
  <Override PartName="/ppt/slides/_rels/slide3.xml.rels" ContentType="application/vnd.openxmlformats-package.relationships+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17.xml" ContentType="application/vnd.openxmlformats-officedocument.presentationml.slide+xml"/>
  <Override PartName="/ppt/slides/slide3.xml" ContentType="application/vnd.openxmlformats-officedocument.presentationml.slide+xml"/>
  <Override PartName="/ppt/slides/slide18.xml" ContentType="application/vnd.openxmlformats-officedocument.presentationml.slide+xml"/>
  <Override PartName="/ppt/slides/slide4.xml" ContentType="application/vnd.openxmlformats-officedocument.presentationml.slide+xml"/>
  <Override PartName="/ppt/slides/slide19.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Slides/_rels/notesSlide8.xml.rels" ContentType="application/vnd.openxmlformats-package.relationships+xml"/>
  <Override PartName="/ppt/notesSlides/_rels/notesSlide7.xml.rels" ContentType="application/vnd.openxmlformats-package.relationships+xml"/>
  <Override PartName="/ppt/notesSlides/_rels/notesSlide6.xml.rels" ContentType="application/vnd.openxmlformats-package.relationships+xml"/>
  <Override PartName="/ppt/notesSlides/_rels/notesSlide19.xml.rels" ContentType="application/vnd.openxmlformats-package.relationships+xml"/>
  <Override PartName="/ppt/notesSlides/_rels/notesSlide4.xml.rels" ContentType="application/vnd.openxmlformats-package.relationships+xml"/>
  <Override PartName="/ppt/notesSlides/_rels/notesSlide18.xml.rels" ContentType="application/vnd.openxmlformats-package.relationships+xml"/>
  <Override PartName="/ppt/notesSlides/_rels/notesSlide3.xml.rels" ContentType="application/vnd.openxmlformats-package.relationships+xml"/>
  <Override PartName="/ppt/notesSlides/_rels/notesSlide17.xml.rels" ContentType="application/vnd.openxmlformats-package.relationships+xml"/>
  <Override PartName="/ppt/notesSlides/_rels/notesSlide2.xml.rels" ContentType="application/vnd.openxmlformats-package.relationships+xml"/>
  <Override PartName="/ppt/notesSlides/_rels/notesSlide1.xml.rels" ContentType="application/vnd.openxmlformats-package.relationship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17.xml" ContentType="application/vnd.openxmlformats-officedocument.presentationml.notesSlide+xml"/>
  <Override PartName="/ppt/notesSlides/notesSlide3.xml" ContentType="application/vnd.openxmlformats-officedocument.presentationml.notesSlide+xml"/>
  <Override PartName="/ppt/notesSlides/notesSlide18.xml" ContentType="application/vnd.openxmlformats-officedocument.presentationml.notesSlide+xml"/>
  <Override PartName="/ppt/notesSlides/notesSlide4.xml" ContentType="application/vnd.openxmlformats-officedocument.presentationml.notesSlide+xml"/>
  <Override PartName="/ppt/notesSlides/notesSlide1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0" r:id="rId3"/>
    <p:sldMasterId id="2147483652" r:id="rId4"/>
    <p:sldMasterId id="2147483654" r:id="rId5"/>
    <p:sldMasterId id="2147483656" r:id="rId6"/>
    <p:sldMasterId id="2147483658" r:id="rId7"/>
    <p:sldMasterId id="2147483660" r:id="rId8"/>
    <p:sldMasterId id="2147483662" r:id="rId9"/>
    <p:sldMasterId id="2147483664" r:id="rId10"/>
    <p:sldMasterId id="2147483666" r:id="rId11"/>
    <p:sldMasterId id="2147483668" r:id="rId12"/>
    <p:sldMasterId id="2147483670" r:id="rId13"/>
    <p:sldMasterId id="2147483672" r:id="rId14"/>
    <p:sldMasterId id="2147483674" r:id="rId15"/>
    <p:sldMasterId id="2147483676" r:id="rId16"/>
    <p:sldMasterId id="2147483678" r:id="rId17"/>
  </p:sldMasterIdLst>
  <p:notesMasterIdLst>
    <p:notesMasterId r:id="rId18"/>
  </p:notesMasterIdLst>
  <p:sldIdLst>
    <p:sldId id="256" r:id="rId19"/>
    <p:sldId id="257" r:id="rId20"/>
    <p:sldId id="258" r:id="rId21"/>
    <p:sldId id="259" r:id="rId22"/>
    <p:sldId id="260" r:id="rId23"/>
    <p:sldId id="261" r:id="rId24"/>
    <p:sldId id="262" r:id="rId25"/>
    <p:sldId id="263" r:id="rId26"/>
    <p:sldId id="264" r:id="rId27"/>
    <p:sldId id="265" r:id="rId28"/>
    <p:sldId id="266" r:id="rId29"/>
    <p:sldId id="267" r:id="rId30"/>
    <p:sldId id="268" r:id="rId31"/>
    <p:sldId id="269" r:id="rId32"/>
    <p:sldId id="270" r:id="rId33"/>
    <p:sldId id="271" r:id="rId34"/>
    <p:sldId id="272" r:id="rId35"/>
    <p:sldId id="273" r:id="rId36"/>
    <p:sldId id="274" r:id="rId37"/>
  </p:sldIdLst>
  <p:sldSz cx="10080625" cy="7559675"/>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slideMaster" Target="slideMasters/slideMaster11.xml"/><Relationship Id="rId13" Type="http://schemas.openxmlformats.org/officeDocument/2006/relationships/slideMaster" Target="slideMasters/slideMaster12.xml"/><Relationship Id="rId14" Type="http://schemas.openxmlformats.org/officeDocument/2006/relationships/slideMaster" Target="slideMasters/slideMaster13.xml"/><Relationship Id="rId15" Type="http://schemas.openxmlformats.org/officeDocument/2006/relationships/slideMaster" Target="slideMasters/slideMaster14.xml"/><Relationship Id="rId16" Type="http://schemas.openxmlformats.org/officeDocument/2006/relationships/slideMaster" Target="slideMasters/slideMaster15.xml"/><Relationship Id="rId17" Type="http://schemas.openxmlformats.org/officeDocument/2006/relationships/slideMaster" Target="slideMasters/slideMaster16.xml"/><Relationship Id="rId18" Type="http://schemas.openxmlformats.org/officeDocument/2006/relationships/notesMaster" Target="notesMasters/notesMaster1.xml"/><Relationship Id="rId19" Type="http://schemas.openxmlformats.org/officeDocument/2006/relationships/slide" Target="slides/slide1.xml"/><Relationship Id="rId20" Type="http://schemas.openxmlformats.org/officeDocument/2006/relationships/slide" Target="slides/slide2.xml"/><Relationship Id="rId21" Type="http://schemas.openxmlformats.org/officeDocument/2006/relationships/slide" Target="slides/slide3.xml"/><Relationship Id="rId22" Type="http://schemas.openxmlformats.org/officeDocument/2006/relationships/slide" Target="slides/slide4.xml"/><Relationship Id="rId23" Type="http://schemas.openxmlformats.org/officeDocument/2006/relationships/slide" Target="slides/slide5.xml"/><Relationship Id="rId24" Type="http://schemas.openxmlformats.org/officeDocument/2006/relationships/slide" Target="slides/slide6.xml"/><Relationship Id="rId25" Type="http://schemas.openxmlformats.org/officeDocument/2006/relationships/slide" Target="slides/slide7.xml"/><Relationship Id="rId26" Type="http://schemas.openxmlformats.org/officeDocument/2006/relationships/slide" Target="slides/slide8.xml"/><Relationship Id="rId27" Type="http://schemas.openxmlformats.org/officeDocument/2006/relationships/slide" Target="slides/slide9.xml"/><Relationship Id="rId28" Type="http://schemas.openxmlformats.org/officeDocument/2006/relationships/slide" Target="slides/slide10.xml"/><Relationship Id="rId29" Type="http://schemas.openxmlformats.org/officeDocument/2006/relationships/slide" Target="slides/slide11.xml"/><Relationship Id="rId30" Type="http://schemas.openxmlformats.org/officeDocument/2006/relationships/slide" Target="slides/slide12.xml"/><Relationship Id="rId31" Type="http://schemas.openxmlformats.org/officeDocument/2006/relationships/slide" Target="slides/slide13.xml"/><Relationship Id="rId32" Type="http://schemas.openxmlformats.org/officeDocument/2006/relationships/slide" Target="slides/slide14.xml"/><Relationship Id="rId33" Type="http://schemas.openxmlformats.org/officeDocument/2006/relationships/slide" Target="slides/slide15.xml"/><Relationship Id="rId34" Type="http://schemas.openxmlformats.org/officeDocument/2006/relationships/slide" Target="slides/slide16.xml"/><Relationship Id="rId35" Type="http://schemas.openxmlformats.org/officeDocument/2006/relationships/slide" Target="slides/slide17.xml"/><Relationship Id="rId36" Type="http://schemas.openxmlformats.org/officeDocument/2006/relationships/slide" Target="slides/slide18.xml"/><Relationship Id="rId37" Type="http://schemas.openxmlformats.org/officeDocument/2006/relationships/slide" Target="slides/slide19.xml"/><Relationship Id="rId38"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17.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6" name="PlaceHolder 1"/>
          <p:cNvSpPr>
            <a:spLocks noGrp="1"/>
          </p:cNvSpPr>
          <p:nvPr>
            <p:ph type="sldImg"/>
          </p:nvPr>
        </p:nvSpPr>
        <p:spPr>
          <a:xfrm>
            <a:off x="0" y="812520"/>
            <a:ext cx="0" cy="0"/>
          </a:xfrm>
          <a:prstGeom prst="rect">
            <a:avLst/>
          </a:prstGeom>
          <a:noFill/>
          <a:ln w="0">
            <a:noFill/>
          </a:ln>
        </p:spPr>
        <p:txBody>
          <a:bodyPr lIns="0" rIns="0" tIns="0" bIns="0" anchor="ctr">
            <a:noAutofit/>
          </a:bodyPr>
          <a:p>
            <a:r>
              <a:rPr b="0" lang="en-US" sz="3900" spc="-1" strike="noStrike">
                <a:solidFill>
                  <a:schemeClr val="dk1"/>
                </a:solidFill>
                <a:latin typeface="Trebuchet MS"/>
              </a:rPr>
              <a:t>Click to move the slide</a:t>
            </a:r>
            <a:endParaRPr b="0" lang="en-US" sz="3900" spc="-1" strike="noStrike">
              <a:solidFill>
                <a:schemeClr val="dk1"/>
              </a:solidFill>
              <a:latin typeface="Trebuchet MS"/>
            </a:endParaRPr>
          </a:p>
        </p:txBody>
      </p:sp>
      <p:sp>
        <p:nvSpPr>
          <p:cNvPr id="287"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pPr marL="216000" indent="-216000">
              <a:buNone/>
            </a:pPr>
            <a:r>
              <a:rPr b="0" lang="en-US" sz="2000" spc="-1" strike="noStrike">
                <a:solidFill>
                  <a:srgbClr val="000000"/>
                </a:solidFill>
                <a:latin typeface="Arial"/>
              </a:rPr>
              <a:t>Click to edit the notes format</a:t>
            </a:r>
            <a:endParaRPr b="0" lang="en-US" sz="2000" spc="-1" strike="noStrike">
              <a:solidFill>
                <a:srgbClr val="000000"/>
              </a:solidFill>
              <a:latin typeface="Arial"/>
            </a:endParaRPr>
          </a:p>
        </p:txBody>
      </p:sp>
      <p:sp>
        <p:nvSpPr>
          <p:cNvPr id="288" name="PlaceHolder 3"/>
          <p:cNvSpPr>
            <a:spLocks noGrp="1"/>
          </p:cNvSpPr>
          <p:nvPr>
            <p:ph type="hdr"/>
          </p:nvPr>
        </p:nvSpPr>
        <p:spPr>
          <a:xfrm>
            <a:off x="0" y="0"/>
            <a:ext cx="3280680" cy="534240"/>
          </a:xfrm>
          <a:prstGeom prst="rect">
            <a:avLst/>
          </a:prstGeom>
          <a:noFill/>
          <a:ln w="0">
            <a:noFill/>
          </a:ln>
        </p:spPr>
        <p:txBody>
          <a:bodyPr lIns="0" rIns="0" tIns="0" bIns="0" anchor="t">
            <a:noAutofit/>
          </a:bodyPr>
          <a:p>
            <a:pPr indent="0">
              <a:buNone/>
            </a:pPr>
            <a:r>
              <a:rPr b="0" lang="en-US" sz="1400" spc="-1" strike="noStrike">
                <a:solidFill>
                  <a:srgbClr val="000000"/>
                </a:solidFill>
                <a:latin typeface="Times New Roman"/>
              </a:rPr>
              <a:t>&lt;header&gt;</a:t>
            </a:r>
            <a:endParaRPr b="0" lang="en-US" sz="1400" spc="-1" strike="noStrike">
              <a:solidFill>
                <a:srgbClr val="000000"/>
              </a:solidFill>
              <a:latin typeface="Times New Roman"/>
            </a:endParaRPr>
          </a:p>
        </p:txBody>
      </p:sp>
      <p:sp>
        <p:nvSpPr>
          <p:cNvPr id="289" name="PlaceHolder 4"/>
          <p:cNvSpPr>
            <a:spLocks noGrp="1"/>
          </p:cNvSpPr>
          <p:nvPr>
            <p:ph type="dt" idx="49"/>
          </p:nvPr>
        </p:nvSpPr>
        <p:spPr>
          <a:xfrm>
            <a:off x="4278960" y="0"/>
            <a:ext cx="3280680" cy="534240"/>
          </a:xfrm>
          <a:prstGeom prst="rect">
            <a:avLst/>
          </a:prstGeom>
          <a:noFill/>
          <a:ln w="0">
            <a:noFill/>
          </a:ln>
        </p:spPr>
        <p:txBody>
          <a:bodyPr lIns="0" rIns="0" tIns="0" bIns="0" anchor="t">
            <a:noAutofit/>
          </a:bodyPr>
          <a:lstStyle>
            <a:lvl1pPr indent="0" algn="r">
              <a:buNone/>
              <a:defRPr b="0" lang="en-US" sz="1400" spc="-1" strike="noStrike">
                <a:solidFill>
                  <a:srgbClr val="000000"/>
                </a:solidFill>
                <a:latin typeface="Times New Roman"/>
              </a:defRPr>
            </a:lvl1pPr>
          </a:lstStyle>
          <a:p>
            <a:pPr indent="0" algn="r">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
        <p:nvSpPr>
          <p:cNvPr id="290" name="PlaceHolder 5"/>
          <p:cNvSpPr>
            <a:spLocks noGrp="1"/>
          </p:cNvSpPr>
          <p:nvPr>
            <p:ph type="ftr" idx="50"/>
          </p:nvPr>
        </p:nvSpPr>
        <p:spPr>
          <a:xfrm>
            <a:off x="0" y="10157400"/>
            <a:ext cx="3280680" cy="534240"/>
          </a:xfrm>
          <a:prstGeom prst="rect">
            <a:avLst/>
          </a:prstGeom>
          <a:noFill/>
          <a:ln w="0">
            <a:noFill/>
          </a:ln>
        </p:spPr>
        <p:txBody>
          <a:bodyPr lIns="0" rIns="0" tIns="0" bIns="0" anchor="b">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291" name="PlaceHolder 6"/>
          <p:cNvSpPr>
            <a:spLocks noGrp="1"/>
          </p:cNvSpPr>
          <p:nvPr>
            <p:ph type="sldNum" idx="51"/>
          </p:nvPr>
        </p:nvSpPr>
        <p:spPr>
          <a:xfrm>
            <a:off x="4278960" y="10157400"/>
            <a:ext cx="3280680" cy="534240"/>
          </a:xfrm>
          <a:prstGeom prst="rect">
            <a:avLst/>
          </a:prstGeom>
          <a:noFill/>
          <a:ln w="0">
            <a:noFill/>
          </a:ln>
        </p:spPr>
        <p:txBody>
          <a:bodyPr lIns="0" rIns="0" tIns="0" bIns="0" anchor="b">
            <a:noAutofit/>
          </a:bodyPr>
          <a:lstStyle>
            <a:lvl1pPr indent="0" algn="r">
              <a:buNone/>
              <a:defRPr b="0" lang="en-US" sz="1400" spc="-1" strike="noStrike">
                <a:solidFill>
                  <a:srgbClr val="000000"/>
                </a:solidFill>
                <a:latin typeface="Times New Roman"/>
              </a:defRPr>
            </a:lvl1pPr>
          </a:lstStyle>
          <a:p>
            <a:pPr indent="0" algn="r">
              <a:buNone/>
            </a:pPr>
            <a:fld id="{04181923-F179-44F9-9717-1040326FAECF}" type="slidenum">
              <a:rPr b="0" lang="en-US" sz="1400" spc="-1" strike="noStrike">
                <a:solidFill>
                  <a:srgbClr val="000000"/>
                </a:solidFill>
                <a:latin typeface="Times New Roman"/>
              </a:rPr>
              <a:t>&lt;number&gt;</a:t>
            </a:fld>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
</Relationships>
</file>

<file path=ppt/notesSlides/_rels/notesSlide19.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2" name="PlaceHolder 1"/>
          <p:cNvSpPr>
            <a:spLocks noGrp="1"/>
          </p:cNvSpPr>
          <p:nvPr>
            <p:ph type="sldNum" idx="52"/>
          </p:nvPr>
        </p:nvSpPr>
        <p:spPr>
          <a:xfrm>
            <a:off x="4278240" y="10156680"/>
            <a:ext cx="3279240" cy="533160"/>
          </a:xfrm>
          <a:prstGeom prst="rect">
            <a:avLst/>
          </a:prstGeom>
          <a:noFill/>
          <a:ln w="0">
            <a:noFill/>
          </a:ln>
        </p:spPr>
        <p:txBody>
          <a:bodyPr numCol="1" spcCol="0" lIns="0" rIns="0" tIns="0" bIns="0" anchor="b">
            <a:noAutofit/>
          </a:bodyPr>
          <a:lstStyle>
            <a:lvl1pPr indent="0" algn="r" defTabSz="457200">
              <a:lnSpc>
                <a:spcPct val="93000"/>
              </a:lnSpc>
              <a:buNone/>
              <a:tabLst>
                <a:tab algn="l" pos="449280"/>
                <a:tab algn="l" pos="898560"/>
                <a:tab algn="l" pos="1347840"/>
                <a:tab algn="l" pos="1797120"/>
                <a:tab algn="l" pos="2246400"/>
                <a:tab algn="l" pos="2695680"/>
                <a:tab algn="l" pos="3144960"/>
              </a:tabLst>
              <a:defRPr b="0" lang="en-IN" sz="1400" spc="-1" strike="noStrike">
                <a:solidFill>
                  <a:srgbClr val="000000"/>
                </a:solidFill>
                <a:latin typeface="Times New Roman"/>
                <a:ea typeface="+mn-ea"/>
              </a:defRPr>
            </a:lvl1pPr>
          </a:lstStyle>
          <a:p>
            <a:pPr indent="0" algn="r" defTabSz="457200">
              <a:lnSpc>
                <a:spcPct val="93000"/>
              </a:lnSpc>
              <a:buNone/>
              <a:tabLst>
                <a:tab algn="l" pos="449280"/>
                <a:tab algn="l" pos="898560"/>
                <a:tab algn="l" pos="1347840"/>
                <a:tab algn="l" pos="1797120"/>
                <a:tab algn="l" pos="2246400"/>
                <a:tab algn="l" pos="2695680"/>
                <a:tab algn="l" pos="3144960"/>
              </a:tabLst>
            </a:pPr>
            <a:fld id="{3BB43F9F-AD0A-4F61-8EEF-2FA18CA6556D}" type="slidenum">
              <a:rPr b="0" lang="en-IN" sz="1400" spc="-1" strike="noStrike">
                <a:solidFill>
                  <a:srgbClr val="000000"/>
                </a:solidFill>
                <a:latin typeface="Times New Roman"/>
                <a:ea typeface="+mn-ea"/>
              </a:rPr>
              <a:t>&lt;number&gt;</a:t>
            </a:fld>
            <a:endParaRPr b="0" lang="en-US" sz="1400" spc="-1" strike="noStrike">
              <a:solidFill>
                <a:srgbClr val="000000"/>
              </a:solidFill>
              <a:latin typeface="Times New Roman"/>
            </a:endParaRPr>
          </a:p>
        </p:txBody>
      </p:sp>
      <p:sp>
        <p:nvSpPr>
          <p:cNvPr id="333" name="PlaceHolder 2"/>
          <p:cNvSpPr>
            <a:spLocks noGrp="1"/>
          </p:cNvSpPr>
          <p:nvPr>
            <p:ph type="sldImg"/>
          </p:nvPr>
        </p:nvSpPr>
        <p:spPr>
          <a:xfrm>
            <a:off x="1106640" y="812880"/>
            <a:ext cx="5346360" cy="4008240"/>
          </a:xfrm>
          <a:prstGeom prst="rect">
            <a:avLst/>
          </a:prstGeom>
          <a:ln w="0">
            <a:noFill/>
          </a:ln>
        </p:spPr>
      </p:sp>
      <p:sp>
        <p:nvSpPr>
          <p:cNvPr id="334" name="PlaceHolder 3"/>
          <p:cNvSpPr>
            <a:spLocks noGrp="1"/>
          </p:cNvSpPr>
          <p:nvPr>
            <p:ph type="body"/>
          </p:nvPr>
        </p:nvSpPr>
        <p:spPr>
          <a:xfrm>
            <a:off x="755640" y="5078520"/>
            <a:ext cx="6048000" cy="4811400"/>
          </a:xfrm>
          <a:prstGeom prst="rect">
            <a:avLst/>
          </a:prstGeom>
          <a:noFill/>
          <a:ln w="0">
            <a:noFill/>
          </a:ln>
        </p:spPr>
        <p:txBody>
          <a:bodyPr numCol="1" spcCol="0" lIns="0" rIns="0" tIns="0" bIns="0" anchor="ctr">
            <a:noAutofit/>
          </a:bodyPr>
          <a:p>
            <a:pPr marL="216000" indent="-216000">
              <a:buNone/>
            </a:pPr>
            <a:endParaRPr b="0" lang="en-US" sz="1800" spc="-1" strike="noStrike">
              <a:solidFill>
                <a:srgbClr val="000000"/>
              </a:solidFill>
              <a:latin typeface="Arial"/>
            </a:endParaRPr>
          </a:p>
        </p:txBody>
      </p:sp>
    </p:spTree>
  </p:cSld>
</p:notes>
</file>

<file path=ppt/notesSlides/notesSlide1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3" name="PlaceHolder 1"/>
          <p:cNvSpPr>
            <a:spLocks noGrp="1"/>
          </p:cNvSpPr>
          <p:nvPr>
            <p:ph type="sldNum" idx="59"/>
          </p:nvPr>
        </p:nvSpPr>
        <p:spPr>
          <a:xfrm>
            <a:off x="4278240" y="10156680"/>
            <a:ext cx="3279240" cy="533160"/>
          </a:xfrm>
          <a:prstGeom prst="rect">
            <a:avLst/>
          </a:prstGeom>
          <a:noFill/>
          <a:ln w="0">
            <a:noFill/>
          </a:ln>
        </p:spPr>
        <p:txBody>
          <a:bodyPr numCol="1" spcCol="0" lIns="0" rIns="0" tIns="0" bIns="0" anchor="b">
            <a:noAutofit/>
          </a:bodyPr>
          <a:lstStyle>
            <a:lvl1pPr indent="0" algn="r" defTabSz="457200">
              <a:lnSpc>
                <a:spcPct val="93000"/>
              </a:lnSpc>
              <a:buNone/>
              <a:tabLst>
                <a:tab algn="l" pos="449280"/>
                <a:tab algn="l" pos="898560"/>
                <a:tab algn="l" pos="1347840"/>
                <a:tab algn="l" pos="1797120"/>
                <a:tab algn="l" pos="2246400"/>
                <a:tab algn="l" pos="2695680"/>
                <a:tab algn="l" pos="3144960"/>
              </a:tabLst>
              <a:defRPr b="0" lang="en-IN" sz="1400" spc="-1" strike="noStrike">
                <a:solidFill>
                  <a:srgbClr val="000000"/>
                </a:solidFill>
                <a:latin typeface="Times New Roman"/>
                <a:ea typeface="+mn-ea"/>
              </a:defRPr>
            </a:lvl1pPr>
          </a:lstStyle>
          <a:p>
            <a:pPr indent="0" algn="r" defTabSz="457200">
              <a:lnSpc>
                <a:spcPct val="93000"/>
              </a:lnSpc>
              <a:buNone/>
              <a:tabLst>
                <a:tab algn="l" pos="449280"/>
                <a:tab algn="l" pos="898560"/>
                <a:tab algn="l" pos="1347840"/>
                <a:tab algn="l" pos="1797120"/>
                <a:tab algn="l" pos="2246400"/>
                <a:tab algn="l" pos="2695680"/>
                <a:tab algn="l" pos="3144960"/>
              </a:tabLst>
            </a:pPr>
            <a:fld id="{9F7B7DB2-3253-40BC-B552-84BF3F160F3F}" type="slidenum">
              <a:rPr b="0" lang="en-IN" sz="1400" spc="-1" strike="noStrike">
                <a:solidFill>
                  <a:srgbClr val="000000"/>
                </a:solidFill>
                <a:latin typeface="Times New Roman"/>
                <a:ea typeface="+mn-ea"/>
              </a:rPr>
              <a:t>&lt;number&gt;</a:t>
            </a:fld>
            <a:endParaRPr b="0" lang="en-US" sz="1400" spc="-1" strike="noStrike">
              <a:solidFill>
                <a:srgbClr val="000000"/>
              </a:solidFill>
              <a:latin typeface="Times New Roman"/>
            </a:endParaRPr>
          </a:p>
        </p:txBody>
      </p:sp>
      <p:sp>
        <p:nvSpPr>
          <p:cNvPr id="354" name="PlaceHolder 2"/>
          <p:cNvSpPr>
            <a:spLocks noGrp="1"/>
          </p:cNvSpPr>
          <p:nvPr>
            <p:ph type="sldImg"/>
          </p:nvPr>
        </p:nvSpPr>
        <p:spPr>
          <a:xfrm>
            <a:off x="1106640" y="812880"/>
            <a:ext cx="5346360" cy="4008240"/>
          </a:xfrm>
          <a:prstGeom prst="rect">
            <a:avLst/>
          </a:prstGeom>
          <a:ln w="0">
            <a:noFill/>
          </a:ln>
        </p:spPr>
      </p:sp>
      <p:sp>
        <p:nvSpPr>
          <p:cNvPr id="355" name="PlaceHolder 3"/>
          <p:cNvSpPr>
            <a:spLocks noGrp="1"/>
          </p:cNvSpPr>
          <p:nvPr>
            <p:ph type="body"/>
          </p:nvPr>
        </p:nvSpPr>
        <p:spPr>
          <a:xfrm>
            <a:off x="755640" y="5078520"/>
            <a:ext cx="6048000" cy="4811400"/>
          </a:xfrm>
          <a:prstGeom prst="rect">
            <a:avLst/>
          </a:prstGeom>
          <a:noFill/>
          <a:ln w="0">
            <a:noFill/>
          </a:ln>
        </p:spPr>
        <p:txBody>
          <a:bodyPr numCol="1" spcCol="0" lIns="0" rIns="0" tIns="0" bIns="0" anchor="ctr">
            <a:noAutofit/>
          </a:bodyPr>
          <a:p>
            <a:pPr marL="216000" indent="-216000">
              <a:buNone/>
            </a:pPr>
            <a:endParaRPr b="0" lang="en-US" sz="1800" spc="-1" strike="noStrike">
              <a:solidFill>
                <a:srgbClr val="000000"/>
              </a:solidFill>
              <a:latin typeface="Arial"/>
            </a:endParaRPr>
          </a:p>
        </p:txBody>
      </p:sp>
    </p:spTree>
  </p:cSld>
</p:notes>
</file>

<file path=ppt/notesSlides/notesSlide1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6" name="PlaceHolder 1"/>
          <p:cNvSpPr>
            <a:spLocks noGrp="1"/>
          </p:cNvSpPr>
          <p:nvPr>
            <p:ph type="sldNum" idx="60"/>
          </p:nvPr>
        </p:nvSpPr>
        <p:spPr>
          <a:xfrm>
            <a:off x="4278240" y="10156680"/>
            <a:ext cx="3279240" cy="533160"/>
          </a:xfrm>
          <a:prstGeom prst="rect">
            <a:avLst/>
          </a:prstGeom>
          <a:noFill/>
          <a:ln w="0">
            <a:noFill/>
          </a:ln>
        </p:spPr>
        <p:txBody>
          <a:bodyPr numCol="1" spcCol="0" lIns="0" rIns="0" tIns="0" bIns="0" anchor="b">
            <a:noAutofit/>
          </a:bodyPr>
          <a:lstStyle>
            <a:lvl1pPr indent="0" algn="r" defTabSz="457200">
              <a:lnSpc>
                <a:spcPct val="93000"/>
              </a:lnSpc>
              <a:buNone/>
              <a:tabLst>
                <a:tab algn="l" pos="449280"/>
                <a:tab algn="l" pos="898560"/>
                <a:tab algn="l" pos="1347840"/>
                <a:tab algn="l" pos="1797120"/>
                <a:tab algn="l" pos="2246400"/>
                <a:tab algn="l" pos="2695680"/>
                <a:tab algn="l" pos="3144960"/>
              </a:tabLst>
              <a:defRPr b="0" lang="en-IN" sz="1400" spc="-1" strike="noStrike">
                <a:solidFill>
                  <a:srgbClr val="000000"/>
                </a:solidFill>
                <a:latin typeface="Times New Roman"/>
                <a:ea typeface="+mn-ea"/>
              </a:defRPr>
            </a:lvl1pPr>
          </a:lstStyle>
          <a:p>
            <a:pPr indent="0" algn="r" defTabSz="457200">
              <a:lnSpc>
                <a:spcPct val="93000"/>
              </a:lnSpc>
              <a:buNone/>
              <a:tabLst>
                <a:tab algn="l" pos="449280"/>
                <a:tab algn="l" pos="898560"/>
                <a:tab algn="l" pos="1347840"/>
                <a:tab algn="l" pos="1797120"/>
                <a:tab algn="l" pos="2246400"/>
                <a:tab algn="l" pos="2695680"/>
                <a:tab algn="l" pos="3144960"/>
              </a:tabLst>
            </a:pPr>
            <a:fld id="{E5C9B011-0BCC-4EFC-96F8-1768ADC8A184}" type="slidenum">
              <a:rPr b="0" lang="en-IN" sz="1400" spc="-1" strike="noStrike">
                <a:solidFill>
                  <a:srgbClr val="000000"/>
                </a:solidFill>
                <a:latin typeface="Times New Roman"/>
                <a:ea typeface="+mn-ea"/>
              </a:rPr>
              <a:t>&lt;number&gt;</a:t>
            </a:fld>
            <a:endParaRPr b="0" lang="en-US" sz="1400" spc="-1" strike="noStrike">
              <a:solidFill>
                <a:srgbClr val="000000"/>
              </a:solidFill>
              <a:latin typeface="Times New Roman"/>
            </a:endParaRPr>
          </a:p>
        </p:txBody>
      </p:sp>
      <p:sp>
        <p:nvSpPr>
          <p:cNvPr id="357" name="PlaceHolder 2"/>
          <p:cNvSpPr>
            <a:spLocks noGrp="1"/>
          </p:cNvSpPr>
          <p:nvPr>
            <p:ph type="sldImg"/>
          </p:nvPr>
        </p:nvSpPr>
        <p:spPr>
          <a:xfrm>
            <a:off x="1106640" y="812880"/>
            <a:ext cx="5346360" cy="4008240"/>
          </a:xfrm>
          <a:prstGeom prst="rect">
            <a:avLst/>
          </a:prstGeom>
          <a:ln w="0">
            <a:noFill/>
          </a:ln>
        </p:spPr>
      </p:sp>
      <p:sp>
        <p:nvSpPr>
          <p:cNvPr id="358" name="PlaceHolder 3"/>
          <p:cNvSpPr>
            <a:spLocks noGrp="1"/>
          </p:cNvSpPr>
          <p:nvPr>
            <p:ph type="body"/>
          </p:nvPr>
        </p:nvSpPr>
        <p:spPr>
          <a:xfrm>
            <a:off x="755640" y="5078520"/>
            <a:ext cx="6048000" cy="4811400"/>
          </a:xfrm>
          <a:prstGeom prst="rect">
            <a:avLst/>
          </a:prstGeom>
          <a:noFill/>
          <a:ln w="0">
            <a:noFill/>
          </a:ln>
        </p:spPr>
        <p:txBody>
          <a:bodyPr numCol="1" spcCol="0" lIns="0" rIns="0" tIns="0" bIns="0" anchor="ctr">
            <a:noAutofit/>
          </a:bodyPr>
          <a:p>
            <a:pPr marL="216000" indent="-216000">
              <a:buNone/>
            </a:pPr>
            <a:endParaRPr b="0" lang="en-US" sz="1800" spc="-1" strike="noStrike">
              <a:solidFill>
                <a:srgbClr val="000000"/>
              </a:solidFill>
              <a:latin typeface="Arial"/>
            </a:endParaRPr>
          </a:p>
        </p:txBody>
      </p:sp>
    </p:spTree>
  </p:cSld>
</p:notes>
</file>

<file path=ppt/notesSlides/notesSlide1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9" name="PlaceHolder 1"/>
          <p:cNvSpPr>
            <a:spLocks noGrp="1"/>
          </p:cNvSpPr>
          <p:nvPr>
            <p:ph type="sldNum" idx="61"/>
          </p:nvPr>
        </p:nvSpPr>
        <p:spPr>
          <a:xfrm>
            <a:off x="4278240" y="10156680"/>
            <a:ext cx="3279240" cy="533160"/>
          </a:xfrm>
          <a:prstGeom prst="rect">
            <a:avLst/>
          </a:prstGeom>
          <a:noFill/>
          <a:ln w="0">
            <a:noFill/>
          </a:ln>
        </p:spPr>
        <p:txBody>
          <a:bodyPr numCol="1" spcCol="0" lIns="0" rIns="0" tIns="0" bIns="0" anchor="b">
            <a:noAutofit/>
          </a:bodyPr>
          <a:lstStyle>
            <a:lvl1pPr indent="0" algn="r" defTabSz="457200">
              <a:lnSpc>
                <a:spcPct val="93000"/>
              </a:lnSpc>
              <a:buNone/>
              <a:tabLst>
                <a:tab algn="l" pos="449280"/>
                <a:tab algn="l" pos="898560"/>
                <a:tab algn="l" pos="1347840"/>
                <a:tab algn="l" pos="1797120"/>
                <a:tab algn="l" pos="2246400"/>
                <a:tab algn="l" pos="2695680"/>
                <a:tab algn="l" pos="3144960"/>
              </a:tabLst>
              <a:defRPr b="0" lang="en-IN" sz="1400" spc="-1" strike="noStrike">
                <a:solidFill>
                  <a:srgbClr val="000000"/>
                </a:solidFill>
                <a:latin typeface="Times New Roman"/>
                <a:ea typeface="+mn-ea"/>
              </a:defRPr>
            </a:lvl1pPr>
          </a:lstStyle>
          <a:p>
            <a:pPr indent="0" algn="r" defTabSz="457200">
              <a:lnSpc>
                <a:spcPct val="93000"/>
              </a:lnSpc>
              <a:buNone/>
              <a:tabLst>
                <a:tab algn="l" pos="449280"/>
                <a:tab algn="l" pos="898560"/>
                <a:tab algn="l" pos="1347840"/>
                <a:tab algn="l" pos="1797120"/>
                <a:tab algn="l" pos="2246400"/>
                <a:tab algn="l" pos="2695680"/>
                <a:tab algn="l" pos="3144960"/>
              </a:tabLst>
            </a:pPr>
            <a:fld id="{15C4D2C1-30F1-49AC-9895-B343FAB45B8E}" type="slidenum">
              <a:rPr b="0" lang="en-IN" sz="1400" spc="-1" strike="noStrike">
                <a:solidFill>
                  <a:srgbClr val="000000"/>
                </a:solidFill>
                <a:latin typeface="Times New Roman"/>
                <a:ea typeface="+mn-ea"/>
              </a:rPr>
              <a:t>&lt;number&gt;</a:t>
            </a:fld>
            <a:endParaRPr b="0" lang="en-US" sz="1400" spc="-1" strike="noStrike">
              <a:solidFill>
                <a:srgbClr val="000000"/>
              </a:solidFill>
              <a:latin typeface="Times New Roman"/>
            </a:endParaRPr>
          </a:p>
        </p:txBody>
      </p:sp>
      <p:sp>
        <p:nvSpPr>
          <p:cNvPr id="360" name="PlaceHolder 2"/>
          <p:cNvSpPr>
            <a:spLocks noGrp="1"/>
          </p:cNvSpPr>
          <p:nvPr>
            <p:ph type="sldImg"/>
          </p:nvPr>
        </p:nvSpPr>
        <p:spPr>
          <a:xfrm>
            <a:off x="1106640" y="812880"/>
            <a:ext cx="5346360" cy="4008240"/>
          </a:xfrm>
          <a:prstGeom prst="rect">
            <a:avLst/>
          </a:prstGeom>
          <a:ln w="0">
            <a:noFill/>
          </a:ln>
        </p:spPr>
      </p:sp>
      <p:sp>
        <p:nvSpPr>
          <p:cNvPr id="361" name="PlaceHolder 3"/>
          <p:cNvSpPr>
            <a:spLocks noGrp="1"/>
          </p:cNvSpPr>
          <p:nvPr>
            <p:ph type="body"/>
          </p:nvPr>
        </p:nvSpPr>
        <p:spPr>
          <a:xfrm>
            <a:off x="755640" y="5078520"/>
            <a:ext cx="6048000" cy="4811400"/>
          </a:xfrm>
          <a:prstGeom prst="rect">
            <a:avLst/>
          </a:prstGeom>
          <a:noFill/>
          <a:ln w="0">
            <a:noFill/>
          </a:ln>
        </p:spPr>
        <p:txBody>
          <a:bodyPr numCol="1" spcCol="0" lIns="0" rIns="0" tIns="0" bIns="0" anchor="ctr">
            <a:noAutofit/>
          </a:bodyPr>
          <a:p>
            <a:pPr marL="216000" indent="-216000">
              <a:buNone/>
            </a:pPr>
            <a:endParaRPr b="0" lang="en-US" sz="1800" spc="-1" strike="noStrike">
              <a:solidFill>
                <a:srgbClr val="000000"/>
              </a:solidFill>
              <a:latin typeface="Arial"/>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5" name="PlaceHolder 1"/>
          <p:cNvSpPr>
            <a:spLocks noGrp="1"/>
          </p:cNvSpPr>
          <p:nvPr>
            <p:ph type="sldNum" idx="53"/>
          </p:nvPr>
        </p:nvSpPr>
        <p:spPr>
          <a:xfrm>
            <a:off x="4278240" y="10156680"/>
            <a:ext cx="3279240" cy="533160"/>
          </a:xfrm>
          <a:prstGeom prst="rect">
            <a:avLst/>
          </a:prstGeom>
          <a:noFill/>
          <a:ln w="0">
            <a:noFill/>
          </a:ln>
        </p:spPr>
        <p:txBody>
          <a:bodyPr numCol="1" spcCol="0" lIns="0" rIns="0" tIns="0" bIns="0" anchor="b">
            <a:noAutofit/>
          </a:bodyPr>
          <a:lstStyle>
            <a:lvl1pPr indent="0" algn="r" defTabSz="457200">
              <a:lnSpc>
                <a:spcPct val="93000"/>
              </a:lnSpc>
              <a:buNone/>
              <a:tabLst>
                <a:tab algn="l" pos="449280"/>
                <a:tab algn="l" pos="898560"/>
                <a:tab algn="l" pos="1347840"/>
                <a:tab algn="l" pos="1797120"/>
                <a:tab algn="l" pos="2246400"/>
                <a:tab algn="l" pos="2695680"/>
                <a:tab algn="l" pos="3144960"/>
              </a:tabLst>
              <a:defRPr b="0" lang="en-IN" sz="1400" spc="-1" strike="noStrike">
                <a:solidFill>
                  <a:srgbClr val="000000"/>
                </a:solidFill>
                <a:latin typeface="Times New Roman"/>
                <a:ea typeface="+mn-ea"/>
              </a:defRPr>
            </a:lvl1pPr>
          </a:lstStyle>
          <a:p>
            <a:pPr indent="0" algn="r" defTabSz="457200">
              <a:lnSpc>
                <a:spcPct val="93000"/>
              </a:lnSpc>
              <a:buNone/>
              <a:tabLst>
                <a:tab algn="l" pos="449280"/>
                <a:tab algn="l" pos="898560"/>
                <a:tab algn="l" pos="1347840"/>
                <a:tab algn="l" pos="1797120"/>
                <a:tab algn="l" pos="2246400"/>
                <a:tab algn="l" pos="2695680"/>
                <a:tab algn="l" pos="3144960"/>
              </a:tabLst>
            </a:pPr>
            <a:fld id="{4495885D-C3F7-4783-A4BE-5DC203D1FFA0}" type="slidenum">
              <a:rPr b="0" lang="en-IN" sz="1400" spc="-1" strike="noStrike">
                <a:solidFill>
                  <a:srgbClr val="000000"/>
                </a:solidFill>
                <a:latin typeface="Times New Roman"/>
                <a:ea typeface="+mn-ea"/>
              </a:rPr>
              <a:t>&lt;number&gt;</a:t>
            </a:fld>
            <a:endParaRPr b="0" lang="en-US" sz="1400" spc="-1" strike="noStrike">
              <a:solidFill>
                <a:srgbClr val="000000"/>
              </a:solidFill>
              <a:latin typeface="Times New Roman"/>
            </a:endParaRPr>
          </a:p>
        </p:txBody>
      </p:sp>
      <p:sp>
        <p:nvSpPr>
          <p:cNvPr id="336" name="PlaceHolder 2"/>
          <p:cNvSpPr>
            <a:spLocks noGrp="1"/>
          </p:cNvSpPr>
          <p:nvPr>
            <p:ph type="sldImg"/>
          </p:nvPr>
        </p:nvSpPr>
        <p:spPr>
          <a:xfrm>
            <a:off x="1106640" y="812880"/>
            <a:ext cx="5346360" cy="4008240"/>
          </a:xfrm>
          <a:prstGeom prst="rect">
            <a:avLst/>
          </a:prstGeom>
          <a:ln w="0">
            <a:noFill/>
          </a:ln>
        </p:spPr>
      </p:sp>
      <p:sp>
        <p:nvSpPr>
          <p:cNvPr id="337" name="PlaceHolder 3"/>
          <p:cNvSpPr>
            <a:spLocks noGrp="1"/>
          </p:cNvSpPr>
          <p:nvPr>
            <p:ph type="body"/>
          </p:nvPr>
        </p:nvSpPr>
        <p:spPr>
          <a:xfrm>
            <a:off x="755640" y="5078520"/>
            <a:ext cx="6048000" cy="4811400"/>
          </a:xfrm>
          <a:prstGeom prst="rect">
            <a:avLst/>
          </a:prstGeom>
          <a:noFill/>
          <a:ln w="0">
            <a:noFill/>
          </a:ln>
        </p:spPr>
        <p:txBody>
          <a:bodyPr numCol="1" spcCol="0" lIns="0" rIns="0" tIns="0" bIns="0" anchor="ctr">
            <a:noAutofit/>
          </a:bodyPr>
          <a:p>
            <a:pPr marL="216000" indent="-216000">
              <a:buNone/>
            </a:pPr>
            <a:endParaRPr b="0" lang="en-US" sz="1800" spc="-1" strike="noStrike">
              <a:solidFill>
                <a:srgbClr val="000000"/>
              </a:solidFill>
              <a:latin typeface="Arial"/>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8" name="PlaceHolder 1"/>
          <p:cNvSpPr>
            <a:spLocks noGrp="1"/>
          </p:cNvSpPr>
          <p:nvPr>
            <p:ph type="sldNum" idx="54"/>
          </p:nvPr>
        </p:nvSpPr>
        <p:spPr>
          <a:xfrm>
            <a:off x="4278240" y="10156680"/>
            <a:ext cx="3279240" cy="533160"/>
          </a:xfrm>
          <a:prstGeom prst="rect">
            <a:avLst/>
          </a:prstGeom>
          <a:noFill/>
          <a:ln w="0">
            <a:noFill/>
          </a:ln>
        </p:spPr>
        <p:txBody>
          <a:bodyPr numCol="1" spcCol="0" lIns="0" rIns="0" tIns="0" bIns="0" anchor="b">
            <a:noAutofit/>
          </a:bodyPr>
          <a:lstStyle>
            <a:lvl1pPr indent="0" algn="r" defTabSz="457200">
              <a:lnSpc>
                <a:spcPct val="93000"/>
              </a:lnSpc>
              <a:buNone/>
              <a:tabLst>
                <a:tab algn="l" pos="449280"/>
                <a:tab algn="l" pos="898560"/>
                <a:tab algn="l" pos="1347840"/>
                <a:tab algn="l" pos="1797120"/>
                <a:tab algn="l" pos="2246400"/>
                <a:tab algn="l" pos="2695680"/>
                <a:tab algn="l" pos="3144960"/>
              </a:tabLst>
              <a:defRPr b="0" lang="en-IN" sz="1400" spc="-1" strike="noStrike">
                <a:solidFill>
                  <a:srgbClr val="000000"/>
                </a:solidFill>
                <a:latin typeface="Times New Roman"/>
                <a:ea typeface="+mn-ea"/>
              </a:defRPr>
            </a:lvl1pPr>
          </a:lstStyle>
          <a:p>
            <a:pPr indent="0" algn="r" defTabSz="457200">
              <a:lnSpc>
                <a:spcPct val="93000"/>
              </a:lnSpc>
              <a:buNone/>
              <a:tabLst>
                <a:tab algn="l" pos="449280"/>
                <a:tab algn="l" pos="898560"/>
                <a:tab algn="l" pos="1347840"/>
                <a:tab algn="l" pos="1797120"/>
                <a:tab algn="l" pos="2246400"/>
                <a:tab algn="l" pos="2695680"/>
                <a:tab algn="l" pos="3144960"/>
              </a:tabLst>
            </a:pPr>
            <a:fld id="{2878E8F5-F50C-4C96-BEB8-1995BD8BC602}" type="slidenum">
              <a:rPr b="0" lang="en-IN" sz="1400" spc="-1" strike="noStrike">
                <a:solidFill>
                  <a:srgbClr val="000000"/>
                </a:solidFill>
                <a:latin typeface="Times New Roman"/>
                <a:ea typeface="+mn-ea"/>
              </a:rPr>
              <a:t>&lt;number&gt;</a:t>
            </a:fld>
            <a:endParaRPr b="0" lang="en-US" sz="1400" spc="-1" strike="noStrike">
              <a:solidFill>
                <a:srgbClr val="000000"/>
              </a:solidFill>
              <a:latin typeface="Times New Roman"/>
            </a:endParaRPr>
          </a:p>
        </p:txBody>
      </p:sp>
      <p:sp>
        <p:nvSpPr>
          <p:cNvPr id="339" name="PlaceHolder 2"/>
          <p:cNvSpPr>
            <a:spLocks noGrp="1"/>
          </p:cNvSpPr>
          <p:nvPr>
            <p:ph type="sldImg"/>
          </p:nvPr>
        </p:nvSpPr>
        <p:spPr>
          <a:xfrm>
            <a:off x="1106640" y="812880"/>
            <a:ext cx="5346360" cy="4008240"/>
          </a:xfrm>
          <a:prstGeom prst="rect">
            <a:avLst/>
          </a:prstGeom>
          <a:ln w="0">
            <a:noFill/>
          </a:ln>
        </p:spPr>
      </p:sp>
      <p:sp>
        <p:nvSpPr>
          <p:cNvPr id="340" name="PlaceHolder 3"/>
          <p:cNvSpPr>
            <a:spLocks noGrp="1"/>
          </p:cNvSpPr>
          <p:nvPr>
            <p:ph type="body"/>
          </p:nvPr>
        </p:nvSpPr>
        <p:spPr>
          <a:xfrm>
            <a:off x="755640" y="5078520"/>
            <a:ext cx="6048000" cy="4811400"/>
          </a:xfrm>
          <a:prstGeom prst="rect">
            <a:avLst/>
          </a:prstGeom>
          <a:noFill/>
          <a:ln w="0">
            <a:noFill/>
          </a:ln>
        </p:spPr>
        <p:txBody>
          <a:bodyPr numCol="1" spcCol="0" lIns="0" rIns="0" tIns="0" bIns="0" anchor="ctr">
            <a:noAutofit/>
          </a:bodyPr>
          <a:p>
            <a:pPr marL="216000" indent="-216000">
              <a:buNone/>
            </a:pPr>
            <a:endParaRPr b="0" lang="en-US" sz="1800" spc="-1" strike="noStrike">
              <a:solidFill>
                <a:srgbClr val="000000"/>
              </a:solidFill>
              <a:latin typeface="Arial"/>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1" name="PlaceHolder 1"/>
          <p:cNvSpPr>
            <a:spLocks noGrp="1"/>
          </p:cNvSpPr>
          <p:nvPr>
            <p:ph type="sldNum" idx="55"/>
          </p:nvPr>
        </p:nvSpPr>
        <p:spPr>
          <a:xfrm>
            <a:off x="4278240" y="10156680"/>
            <a:ext cx="3279240" cy="533160"/>
          </a:xfrm>
          <a:prstGeom prst="rect">
            <a:avLst/>
          </a:prstGeom>
          <a:noFill/>
          <a:ln w="0">
            <a:noFill/>
          </a:ln>
        </p:spPr>
        <p:txBody>
          <a:bodyPr numCol="1" spcCol="0" lIns="0" rIns="0" tIns="0" bIns="0" anchor="b">
            <a:noAutofit/>
          </a:bodyPr>
          <a:lstStyle>
            <a:lvl1pPr indent="0" algn="r" defTabSz="457200">
              <a:lnSpc>
                <a:spcPct val="93000"/>
              </a:lnSpc>
              <a:buNone/>
              <a:tabLst>
                <a:tab algn="l" pos="449280"/>
                <a:tab algn="l" pos="898560"/>
                <a:tab algn="l" pos="1347840"/>
                <a:tab algn="l" pos="1797120"/>
                <a:tab algn="l" pos="2246400"/>
                <a:tab algn="l" pos="2695680"/>
                <a:tab algn="l" pos="3144960"/>
              </a:tabLst>
              <a:defRPr b="0" lang="en-IN" sz="1400" spc="-1" strike="noStrike">
                <a:solidFill>
                  <a:srgbClr val="000000"/>
                </a:solidFill>
                <a:latin typeface="Times New Roman"/>
                <a:ea typeface="+mn-ea"/>
              </a:defRPr>
            </a:lvl1pPr>
          </a:lstStyle>
          <a:p>
            <a:pPr indent="0" algn="r" defTabSz="457200">
              <a:lnSpc>
                <a:spcPct val="93000"/>
              </a:lnSpc>
              <a:buNone/>
              <a:tabLst>
                <a:tab algn="l" pos="449280"/>
                <a:tab algn="l" pos="898560"/>
                <a:tab algn="l" pos="1347840"/>
                <a:tab algn="l" pos="1797120"/>
                <a:tab algn="l" pos="2246400"/>
                <a:tab algn="l" pos="2695680"/>
                <a:tab algn="l" pos="3144960"/>
              </a:tabLst>
            </a:pPr>
            <a:fld id="{433A281D-7A14-4811-A38B-7C3CF66E3523}" type="slidenum">
              <a:rPr b="0" lang="en-IN" sz="1400" spc="-1" strike="noStrike">
                <a:solidFill>
                  <a:srgbClr val="000000"/>
                </a:solidFill>
                <a:latin typeface="Times New Roman"/>
                <a:ea typeface="+mn-ea"/>
              </a:rPr>
              <a:t>&lt;number&gt;</a:t>
            </a:fld>
            <a:endParaRPr b="0" lang="en-US" sz="1400" spc="-1" strike="noStrike">
              <a:solidFill>
                <a:srgbClr val="000000"/>
              </a:solidFill>
              <a:latin typeface="Times New Roman"/>
            </a:endParaRPr>
          </a:p>
        </p:txBody>
      </p:sp>
      <p:sp>
        <p:nvSpPr>
          <p:cNvPr id="342" name="PlaceHolder 2"/>
          <p:cNvSpPr>
            <a:spLocks noGrp="1"/>
          </p:cNvSpPr>
          <p:nvPr>
            <p:ph type="sldImg"/>
          </p:nvPr>
        </p:nvSpPr>
        <p:spPr>
          <a:xfrm>
            <a:off x="1106640" y="812880"/>
            <a:ext cx="5346360" cy="4008240"/>
          </a:xfrm>
          <a:prstGeom prst="rect">
            <a:avLst/>
          </a:prstGeom>
          <a:ln w="0">
            <a:noFill/>
          </a:ln>
        </p:spPr>
      </p:sp>
      <p:sp>
        <p:nvSpPr>
          <p:cNvPr id="343" name="PlaceHolder 3"/>
          <p:cNvSpPr>
            <a:spLocks noGrp="1"/>
          </p:cNvSpPr>
          <p:nvPr>
            <p:ph type="body"/>
          </p:nvPr>
        </p:nvSpPr>
        <p:spPr>
          <a:xfrm>
            <a:off x="755640" y="5078520"/>
            <a:ext cx="6048000" cy="4811400"/>
          </a:xfrm>
          <a:prstGeom prst="rect">
            <a:avLst/>
          </a:prstGeom>
          <a:noFill/>
          <a:ln w="0">
            <a:noFill/>
          </a:ln>
        </p:spPr>
        <p:txBody>
          <a:bodyPr numCol="1" spcCol="0" lIns="0" rIns="0" tIns="0" bIns="0" anchor="ctr">
            <a:noAutofit/>
          </a:bodyPr>
          <a:p>
            <a:pPr marL="216000" indent="-216000">
              <a:buNone/>
            </a:pPr>
            <a:endParaRPr b="0" lang="en-US" sz="1800" spc="-1" strike="noStrike">
              <a:solidFill>
                <a:srgbClr val="000000"/>
              </a:solidFill>
              <a:latin typeface="Arial"/>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4" name="PlaceHolder 1"/>
          <p:cNvSpPr>
            <a:spLocks noGrp="1"/>
          </p:cNvSpPr>
          <p:nvPr>
            <p:ph type="sldNum" idx="56"/>
          </p:nvPr>
        </p:nvSpPr>
        <p:spPr>
          <a:xfrm>
            <a:off x="4278240" y="10156680"/>
            <a:ext cx="3279240" cy="533160"/>
          </a:xfrm>
          <a:prstGeom prst="rect">
            <a:avLst/>
          </a:prstGeom>
          <a:noFill/>
          <a:ln w="0">
            <a:noFill/>
          </a:ln>
        </p:spPr>
        <p:txBody>
          <a:bodyPr numCol="1" spcCol="0" lIns="0" rIns="0" tIns="0" bIns="0" anchor="b">
            <a:noAutofit/>
          </a:bodyPr>
          <a:lstStyle>
            <a:lvl1pPr indent="0" algn="r" defTabSz="457200">
              <a:lnSpc>
                <a:spcPct val="93000"/>
              </a:lnSpc>
              <a:buNone/>
              <a:tabLst>
                <a:tab algn="l" pos="449280"/>
                <a:tab algn="l" pos="898560"/>
                <a:tab algn="l" pos="1347840"/>
                <a:tab algn="l" pos="1797120"/>
                <a:tab algn="l" pos="2246400"/>
                <a:tab algn="l" pos="2695680"/>
                <a:tab algn="l" pos="3144960"/>
              </a:tabLst>
              <a:defRPr b="0" lang="en-IN" sz="1400" spc="-1" strike="noStrike">
                <a:solidFill>
                  <a:srgbClr val="000000"/>
                </a:solidFill>
                <a:latin typeface="Times New Roman"/>
                <a:ea typeface="+mn-ea"/>
              </a:defRPr>
            </a:lvl1pPr>
          </a:lstStyle>
          <a:p>
            <a:pPr indent="0" algn="r" defTabSz="457200">
              <a:lnSpc>
                <a:spcPct val="93000"/>
              </a:lnSpc>
              <a:buNone/>
              <a:tabLst>
                <a:tab algn="l" pos="449280"/>
                <a:tab algn="l" pos="898560"/>
                <a:tab algn="l" pos="1347840"/>
                <a:tab algn="l" pos="1797120"/>
                <a:tab algn="l" pos="2246400"/>
                <a:tab algn="l" pos="2695680"/>
                <a:tab algn="l" pos="3144960"/>
              </a:tabLst>
            </a:pPr>
            <a:fld id="{9452A11D-9917-4C70-AB9A-EB67F238F4F1}" type="slidenum">
              <a:rPr b="0" lang="en-IN" sz="1400" spc="-1" strike="noStrike">
                <a:solidFill>
                  <a:srgbClr val="000000"/>
                </a:solidFill>
                <a:latin typeface="Times New Roman"/>
                <a:ea typeface="+mn-ea"/>
              </a:rPr>
              <a:t>&lt;number&gt;</a:t>
            </a:fld>
            <a:endParaRPr b="0" lang="en-US" sz="1400" spc="-1" strike="noStrike">
              <a:solidFill>
                <a:srgbClr val="000000"/>
              </a:solidFill>
              <a:latin typeface="Times New Roman"/>
            </a:endParaRPr>
          </a:p>
        </p:txBody>
      </p:sp>
      <p:sp>
        <p:nvSpPr>
          <p:cNvPr id="345" name="PlaceHolder 2"/>
          <p:cNvSpPr>
            <a:spLocks noGrp="1"/>
          </p:cNvSpPr>
          <p:nvPr>
            <p:ph type="sldImg"/>
          </p:nvPr>
        </p:nvSpPr>
        <p:spPr>
          <a:xfrm>
            <a:off x="1106640" y="812880"/>
            <a:ext cx="5346360" cy="4008240"/>
          </a:xfrm>
          <a:prstGeom prst="rect">
            <a:avLst/>
          </a:prstGeom>
          <a:ln w="0">
            <a:noFill/>
          </a:ln>
        </p:spPr>
      </p:sp>
      <p:sp>
        <p:nvSpPr>
          <p:cNvPr id="346" name="PlaceHolder 3"/>
          <p:cNvSpPr>
            <a:spLocks noGrp="1"/>
          </p:cNvSpPr>
          <p:nvPr>
            <p:ph type="body"/>
          </p:nvPr>
        </p:nvSpPr>
        <p:spPr>
          <a:xfrm>
            <a:off x="755640" y="5078520"/>
            <a:ext cx="6048000" cy="4811400"/>
          </a:xfrm>
          <a:prstGeom prst="rect">
            <a:avLst/>
          </a:prstGeom>
          <a:noFill/>
          <a:ln w="0">
            <a:noFill/>
          </a:ln>
        </p:spPr>
        <p:txBody>
          <a:bodyPr numCol="1" spcCol="0" lIns="0" rIns="0" tIns="0" bIns="0" anchor="ctr">
            <a:noAutofit/>
          </a:bodyPr>
          <a:p>
            <a:pPr marL="216000" indent="-216000">
              <a:buNone/>
            </a:pPr>
            <a:endParaRPr b="0" lang="en-US" sz="1800" spc="-1" strike="noStrike">
              <a:solidFill>
                <a:srgbClr val="000000"/>
              </a:solidFill>
              <a:latin typeface="Arial"/>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7" name="PlaceHolder 1"/>
          <p:cNvSpPr>
            <a:spLocks noGrp="1"/>
          </p:cNvSpPr>
          <p:nvPr>
            <p:ph type="sldNum" idx="57"/>
          </p:nvPr>
        </p:nvSpPr>
        <p:spPr>
          <a:xfrm>
            <a:off x="4278240" y="10156680"/>
            <a:ext cx="3279240" cy="533160"/>
          </a:xfrm>
          <a:prstGeom prst="rect">
            <a:avLst/>
          </a:prstGeom>
          <a:noFill/>
          <a:ln w="0">
            <a:noFill/>
          </a:ln>
        </p:spPr>
        <p:txBody>
          <a:bodyPr numCol="1" spcCol="0" lIns="0" rIns="0" tIns="0" bIns="0" anchor="b">
            <a:noAutofit/>
          </a:bodyPr>
          <a:lstStyle>
            <a:lvl1pPr indent="0" algn="r" defTabSz="457200">
              <a:lnSpc>
                <a:spcPct val="93000"/>
              </a:lnSpc>
              <a:buNone/>
              <a:tabLst>
                <a:tab algn="l" pos="449280"/>
                <a:tab algn="l" pos="898560"/>
                <a:tab algn="l" pos="1347840"/>
                <a:tab algn="l" pos="1797120"/>
                <a:tab algn="l" pos="2246400"/>
                <a:tab algn="l" pos="2695680"/>
                <a:tab algn="l" pos="3144960"/>
              </a:tabLst>
              <a:defRPr b="0" lang="en-IN" sz="1400" spc="-1" strike="noStrike">
                <a:solidFill>
                  <a:srgbClr val="000000"/>
                </a:solidFill>
                <a:latin typeface="Times New Roman"/>
                <a:ea typeface="+mn-ea"/>
              </a:defRPr>
            </a:lvl1pPr>
          </a:lstStyle>
          <a:p>
            <a:pPr indent="0" algn="r" defTabSz="457200">
              <a:lnSpc>
                <a:spcPct val="93000"/>
              </a:lnSpc>
              <a:buNone/>
              <a:tabLst>
                <a:tab algn="l" pos="449280"/>
                <a:tab algn="l" pos="898560"/>
                <a:tab algn="l" pos="1347840"/>
                <a:tab algn="l" pos="1797120"/>
                <a:tab algn="l" pos="2246400"/>
                <a:tab algn="l" pos="2695680"/>
                <a:tab algn="l" pos="3144960"/>
              </a:tabLst>
            </a:pPr>
            <a:fld id="{F054FB9A-B622-4CAD-AAA2-10D383241D12}" type="slidenum">
              <a:rPr b="0" lang="en-IN" sz="1400" spc="-1" strike="noStrike">
                <a:solidFill>
                  <a:srgbClr val="000000"/>
                </a:solidFill>
                <a:latin typeface="Times New Roman"/>
                <a:ea typeface="+mn-ea"/>
              </a:rPr>
              <a:t>&lt;number&gt;</a:t>
            </a:fld>
            <a:endParaRPr b="0" lang="en-US" sz="1400" spc="-1" strike="noStrike">
              <a:solidFill>
                <a:srgbClr val="000000"/>
              </a:solidFill>
              <a:latin typeface="Times New Roman"/>
            </a:endParaRPr>
          </a:p>
        </p:txBody>
      </p:sp>
      <p:sp>
        <p:nvSpPr>
          <p:cNvPr id="348" name="PlaceHolder 2"/>
          <p:cNvSpPr>
            <a:spLocks noGrp="1"/>
          </p:cNvSpPr>
          <p:nvPr>
            <p:ph type="sldImg"/>
          </p:nvPr>
        </p:nvSpPr>
        <p:spPr>
          <a:xfrm>
            <a:off x="1106640" y="812880"/>
            <a:ext cx="5346360" cy="4008240"/>
          </a:xfrm>
          <a:prstGeom prst="rect">
            <a:avLst/>
          </a:prstGeom>
          <a:ln w="0">
            <a:noFill/>
          </a:ln>
        </p:spPr>
      </p:sp>
      <p:sp>
        <p:nvSpPr>
          <p:cNvPr id="349" name="PlaceHolder 3"/>
          <p:cNvSpPr>
            <a:spLocks noGrp="1"/>
          </p:cNvSpPr>
          <p:nvPr>
            <p:ph type="body"/>
          </p:nvPr>
        </p:nvSpPr>
        <p:spPr>
          <a:xfrm>
            <a:off x="755640" y="5078520"/>
            <a:ext cx="6048000" cy="4811400"/>
          </a:xfrm>
          <a:prstGeom prst="rect">
            <a:avLst/>
          </a:prstGeom>
          <a:noFill/>
          <a:ln w="0">
            <a:noFill/>
          </a:ln>
        </p:spPr>
        <p:txBody>
          <a:bodyPr numCol="1" spcCol="0" lIns="0" rIns="0" tIns="0" bIns="0" anchor="ctr">
            <a:noAutofit/>
          </a:bodyPr>
          <a:p>
            <a:pPr marL="216000" indent="-216000">
              <a:buNone/>
            </a:pPr>
            <a:endParaRPr b="0" lang="en-US" sz="1800" spc="-1" strike="noStrike">
              <a:solidFill>
                <a:srgbClr val="000000"/>
              </a:solidFill>
              <a:latin typeface="Arial"/>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0" name="PlaceHolder 1"/>
          <p:cNvSpPr>
            <a:spLocks noGrp="1"/>
          </p:cNvSpPr>
          <p:nvPr>
            <p:ph type="sldNum" idx="58"/>
          </p:nvPr>
        </p:nvSpPr>
        <p:spPr>
          <a:xfrm>
            <a:off x="4278240" y="10156680"/>
            <a:ext cx="3279240" cy="533160"/>
          </a:xfrm>
          <a:prstGeom prst="rect">
            <a:avLst/>
          </a:prstGeom>
          <a:noFill/>
          <a:ln w="0">
            <a:noFill/>
          </a:ln>
        </p:spPr>
        <p:txBody>
          <a:bodyPr numCol="1" spcCol="0" lIns="0" rIns="0" tIns="0" bIns="0" anchor="b">
            <a:noAutofit/>
          </a:bodyPr>
          <a:lstStyle>
            <a:lvl1pPr indent="0" algn="r" defTabSz="457200">
              <a:lnSpc>
                <a:spcPct val="93000"/>
              </a:lnSpc>
              <a:buNone/>
              <a:tabLst>
                <a:tab algn="l" pos="449280"/>
                <a:tab algn="l" pos="898560"/>
                <a:tab algn="l" pos="1347840"/>
                <a:tab algn="l" pos="1797120"/>
                <a:tab algn="l" pos="2246400"/>
                <a:tab algn="l" pos="2695680"/>
                <a:tab algn="l" pos="3144960"/>
              </a:tabLst>
              <a:defRPr b="0" lang="en-IN" sz="1400" spc="-1" strike="noStrike">
                <a:solidFill>
                  <a:srgbClr val="000000"/>
                </a:solidFill>
                <a:latin typeface="Times New Roman"/>
                <a:ea typeface="+mn-ea"/>
              </a:defRPr>
            </a:lvl1pPr>
          </a:lstStyle>
          <a:p>
            <a:pPr indent="0" algn="r" defTabSz="457200">
              <a:lnSpc>
                <a:spcPct val="93000"/>
              </a:lnSpc>
              <a:buNone/>
              <a:tabLst>
                <a:tab algn="l" pos="449280"/>
                <a:tab algn="l" pos="898560"/>
                <a:tab algn="l" pos="1347840"/>
                <a:tab algn="l" pos="1797120"/>
                <a:tab algn="l" pos="2246400"/>
                <a:tab algn="l" pos="2695680"/>
                <a:tab algn="l" pos="3144960"/>
              </a:tabLst>
            </a:pPr>
            <a:fld id="{09E33C4F-3198-46B7-B6E4-80D0A02C7C8E}" type="slidenum">
              <a:rPr b="0" lang="en-IN" sz="1400" spc="-1" strike="noStrike">
                <a:solidFill>
                  <a:srgbClr val="000000"/>
                </a:solidFill>
                <a:latin typeface="Times New Roman"/>
                <a:ea typeface="+mn-ea"/>
              </a:rPr>
              <a:t>&lt;number&gt;</a:t>
            </a:fld>
            <a:endParaRPr b="0" lang="en-US" sz="1400" spc="-1" strike="noStrike">
              <a:solidFill>
                <a:srgbClr val="000000"/>
              </a:solidFill>
              <a:latin typeface="Times New Roman"/>
            </a:endParaRPr>
          </a:p>
        </p:txBody>
      </p:sp>
      <p:sp>
        <p:nvSpPr>
          <p:cNvPr id="351" name="PlaceHolder 2"/>
          <p:cNvSpPr>
            <a:spLocks noGrp="1"/>
          </p:cNvSpPr>
          <p:nvPr>
            <p:ph type="sldImg"/>
          </p:nvPr>
        </p:nvSpPr>
        <p:spPr>
          <a:xfrm>
            <a:off x="1106640" y="812880"/>
            <a:ext cx="5346360" cy="4008240"/>
          </a:xfrm>
          <a:prstGeom prst="rect">
            <a:avLst/>
          </a:prstGeom>
          <a:ln w="0">
            <a:noFill/>
          </a:ln>
        </p:spPr>
      </p:sp>
      <p:sp>
        <p:nvSpPr>
          <p:cNvPr id="352" name="PlaceHolder 3"/>
          <p:cNvSpPr>
            <a:spLocks noGrp="1"/>
          </p:cNvSpPr>
          <p:nvPr>
            <p:ph type="body"/>
          </p:nvPr>
        </p:nvSpPr>
        <p:spPr>
          <a:xfrm>
            <a:off x="755640" y="5078520"/>
            <a:ext cx="6048000" cy="4811400"/>
          </a:xfrm>
          <a:prstGeom prst="rect">
            <a:avLst/>
          </a:prstGeom>
          <a:noFill/>
          <a:ln w="0">
            <a:noFill/>
          </a:ln>
        </p:spPr>
        <p:txBody>
          <a:bodyPr numCol="1" spcCol="0" lIns="0" rIns="0" tIns="0" bIns="0" anchor="ctr">
            <a:noAutofit/>
          </a:bodyPr>
          <a:p>
            <a:pPr marL="216000" indent="-216000">
              <a:buNone/>
            </a:pPr>
            <a:endParaRPr b="0" lang="en-US" sz="1800" spc="-1" strike="noStrike">
              <a:solidFill>
                <a:srgbClr val="000000"/>
              </a:solidFill>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Title Slide">
    <p:spTree>
      <p:nvGrpSpPr>
        <p:cNvPr id="1" name=""/>
        <p:cNvGrpSpPr/>
        <p:nvPr/>
      </p:nvGrpSpPr>
      <p:grpSpPr>
        <a:xfrm>
          <a:off x="0" y="0"/>
          <a:ext cx="0" cy="0"/>
          <a:chOff x="0" y="0"/>
          <a:chExt cx="0" cy="0"/>
        </a:xfrm>
      </p:grpSpPr>
      <p:sp>
        <p:nvSpPr>
          <p:cNvPr id="26" name="PlaceHolder 1"/>
          <p:cNvSpPr>
            <a:spLocks noGrp="1"/>
          </p:cNvSpPr>
          <p:nvPr>
            <p:ph type="title"/>
          </p:nvPr>
        </p:nvSpPr>
        <p:spPr>
          <a:xfrm>
            <a:off x="671400" y="671400"/>
            <a:ext cx="6997320" cy="1455480"/>
          </a:xfrm>
          <a:prstGeom prst="rect">
            <a:avLst/>
          </a:prstGeom>
          <a:noFill/>
          <a:ln w="0">
            <a:noFill/>
          </a:ln>
        </p:spPr>
        <p:txBody>
          <a:bodyPr lIns="0" rIns="0" tIns="0" bIns="0" anchor="ctr">
            <a:noAutofit/>
          </a:bodyPr>
          <a:p>
            <a:pPr indent="0">
              <a:buNone/>
            </a:pPr>
            <a:endParaRPr b="0" lang="en-US" sz="3900" spc="-1" strike="noStrike">
              <a:solidFill>
                <a:schemeClr val="dk1"/>
              </a:solidFill>
              <a:latin typeface="Trebuchet MS"/>
            </a:endParaRPr>
          </a:p>
        </p:txBody>
      </p:sp>
      <p:sp>
        <p:nvSpPr>
          <p:cNvPr id="27" name="PlaceHolder 2"/>
          <p:cNvSpPr>
            <a:spLocks noGrp="1"/>
          </p:cNvSpPr>
          <p:nvPr>
            <p:ph type="subTitle"/>
          </p:nvPr>
        </p:nvSpPr>
        <p:spPr>
          <a:xfrm>
            <a:off x="671400" y="2381400"/>
            <a:ext cx="6997320" cy="427788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7C6BC55A-FB7E-4C35-87B5-E490289CE6B9}" type="slidenum">
              <a:t>&lt;#&gt;</a:t>
            </a:fld>
          </a:p>
        </p:txBody>
      </p:sp>
      <p:sp>
        <p:nvSpPr>
          <p:cNvPr id="6" name="PlaceHolder 5"/>
          <p:cNvSpPr>
            <a:spLocks noGrp="1"/>
          </p:cNvSpPr>
          <p:nvPr>
            <p:ph type="dt" idx="1"/>
          </p:nvPr>
        </p:nvSpPr>
        <p:spPr/>
        <p:txBody>
          <a:bodyPr/>
          <a:p>
            <a:r>
              <a:rPr lang="en-US"/>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ection Header">
    <p:spTree>
      <p:nvGrpSpPr>
        <p:cNvPr id="1" name=""/>
        <p:cNvGrpSpPr/>
        <p:nvPr/>
      </p:nvGrpSpPr>
      <p:grpSpPr>
        <a:xfrm>
          <a:off x="0" y="0"/>
          <a:ext cx="0" cy="0"/>
          <a:chOff x="0" y="0"/>
          <a:chExt cx="0" cy="0"/>
        </a:xfrm>
      </p:grpSpPr>
      <p:sp>
        <p:nvSpPr>
          <p:cNvPr id="2" name="PlaceHolder 1"/>
          <p:cNvSpPr>
            <a:spLocks noGrp="1"/>
          </p:cNvSpPr>
          <p:nvPr>
            <p:ph type="ftr" idx="29"/>
          </p:nvPr>
        </p:nvSpPr>
        <p:spPr/>
        <p:txBody>
          <a:bodyPr/>
          <a:p>
            <a:r>
              <a:t>Footer</a:t>
            </a:r>
          </a:p>
        </p:txBody>
      </p:sp>
      <p:sp>
        <p:nvSpPr>
          <p:cNvPr id="3" name="PlaceHolder 2"/>
          <p:cNvSpPr>
            <a:spLocks noGrp="1"/>
          </p:cNvSpPr>
          <p:nvPr>
            <p:ph type="sldNum" idx="30"/>
          </p:nvPr>
        </p:nvSpPr>
        <p:spPr/>
        <p:txBody>
          <a:bodyPr/>
          <a:p>
            <a:fld id="{4F8869E0-F271-4B62-87AF-AD716DB61654}" type="slidenum">
              <a:t>&lt;#&gt;</a:t>
            </a:fld>
          </a:p>
        </p:txBody>
      </p:sp>
      <p:sp>
        <p:nvSpPr>
          <p:cNvPr id="4" name="PlaceHolder 3"/>
          <p:cNvSpPr>
            <a:spLocks noGrp="1"/>
          </p:cNvSpPr>
          <p:nvPr>
            <p:ph type="dt" idx="28"/>
          </p:nvPr>
        </p:nvSpPr>
        <p:spPr/>
        <p:txBody>
          <a:bodyPr/>
          <a:p>
            <a:r>
              <a:rPr lang="en-US"/>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wo Content">
    <p:spTree>
      <p:nvGrpSpPr>
        <p:cNvPr id="1" name=""/>
        <p:cNvGrpSpPr/>
        <p:nvPr/>
      </p:nvGrpSpPr>
      <p:grpSpPr>
        <a:xfrm>
          <a:off x="0" y="0"/>
          <a:ext cx="0" cy="0"/>
          <a:chOff x="0" y="0"/>
          <a:chExt cx="0" cy="0"/>
        </a:xfrm>
      </p:grpSpPr>
      <p:sp>
        <p:nvSpPr>
          <p:cNvPr id="198" name="PlaceHolder 1"/>
          <p:cNvSpPr>
            <a:spLocks noGrp="1"/>
          </p:cNvSpPr>
          <p:nvPr>
            <p:ph type="title"/>
          </p:nvPr>
        </p:nvSpPr>
        <p:spPr>
          <a:xfrm>
            <a:off x="671400" y="671400"/>
            <a:ext cx="6997320" cy="1455480"/>
          </a:xfrm>
          <a:prstGeom prst="rect">
            <a:avLst/>
          </a:prstGeom>
          <a:noFill/>
          <a:ln w="0">
            <a:noFill/>
          </a:ln>
        </p:spPr>
        <p:txBody>
          <a:bodyPr lIns="0" rIns="0" tIns="0" bIns="0" anchor="ctr">
            <a:noAutofit/>
          </a:bodyPr>
          <a:p>
            <a:pPr indent="0">
              <a:buNone/>
            </a:pPr>
            <a:endParaRPr b="0" lang="en-US" sz="3900" spc="-1" strike="noStrike">
              <a:solidFill>
                <a:schemeClr val="dk1"/>
              </a:solidFill>
              <a:latin typeface="Trebuchet MS"/>
            </a:endParaRPr>
          </a:p>
        </p:txBody>
      </p:sp>
      <p:sp>
        <p:nvSpPr>
          <p:cNvPr id="199" name="PlaceHolder 2"/>
          <p:cNvSpPr>
            <a:spLocks noGrp="1"/>
          </p:cNvSpPr>
          <p:nvPr>
            <p:ph/>
          </p:nvPr>
        </p:nvSpPr>
        <p:spPr>
          <a:xfrm>
            <a:off x="671400" y="2381400"/>
            <a:ext cx="3414600" cy="4277880"/>
          </a:xfrm>
          <a:prstGeom prst="rect">
            <a:avLst/>
          </a:prstGeom>
          <a:noFill/>
          <a:ln w="0">
            <a:noFill/>
          </a:ln>
        </p:spPr>
        <p:txBody>
          <a:bodyPr lIns="0" rIns="0" tIns="0" bIns="0" anchor="t">
            <a:normAutofit/>
          </a:bodyPr>
          <a:p>
            <a:pPr indent="0">
              <a:spcBef>
                <a:spcPts val="1417"/>
              </a:spcBef>
              <a:buNone/>
            </a:pPr>
            <a:endParaRPr b="0" lang="en-US" sz="1900" spc="-1" strike="noStrike">
              <a:solidFill>
                <a:srgbClr val="404040"/>
              </a:solidFill>
              <a:latin typeface="Trebuchet MS"/>
            </a:endParaRPr>
          </a:p>
        </p:txBody>
      </p:sp>
      <p:sp>
        <p:nvSpPr>
          <p:cNvPr id="200" name="PlaceHolder 3"/>
          <p:cNvSpPr>
            <a:spLocks noGrp="1"/>
          </p:cNvSpPr>
          <p:nvPr>
            <p:ph/>
          </p:nvPr>
        </p:nvSpPr>
        <p:spPr>
          <a:xfrm>
            <a:off x="4257000" y="2381400"/>
            <a:ext cx="3414600" cy="4277880"/>
          </a:xfrm>
          <a:prstGeom prst="rect">
            <a:avLst/>
          </a:prstGeom>
          <a:noFill/>
          <a:ln w="0">
            <a:noFill/>
          </a:ln>
        </p:spPr>
        <p:txBody>
          <a:bodyPr lIns="0" rIns="0" tIns="0" bIns="0" anchor="t">
            <a:normAutofit/>
          </a:bodyPr>
          <a:p>
            <a:pPr indent="0">
              <a:spcBef>
                <a:spcPts val="1417"/>
              </a:spcBef>
              <a:buNone/>
            </a:pPr>
            <a:endParaRPr b="0" lang="en-US" sz="1900" spc="-1" strike="noStrike">
              <a:solidFill>
                <a:srgbClr val="404040"/>
              </a:solidFill>
              <a:latin typeface="Trebuchet MS"/>
            </a:endParaRPr>
          </a:p>
        </p:txBody>
      </p:sp>
      <p:sp>
        <p:nvSpPr>
          <p:cNvPr id="5" name="PlaceHolder 4"/>
          <p:cNvSpPr>
            <a:spLocks noGrp="1"/>
          </p:cNvSpPr>
          <p:nvPr>
            <p:ph type="ftr" idx="32"/>
          </p:nvPr>
        </p:nvSpPr>
        <p:spPr/>
        <p:txBody>
          <a:bodyPr/>
          <a:p>
            <a:r>
              <a:t>Footer</a:t>
            </a:r>
          </a:p>
        </p:txBody>
      </p:sp>
      <p:sp>
        <p:nvSpPr>
          <p:cNvPr id="6" name="PlaceHolder 5"/>
          <p:cNvSpPr>
            <a:spLocks noGrp="1"/>
          </p:cNvSpPr>
          <p:nvPr>
            <p:ph type="sldNum" idx="33"/>
          </p:nvPr>
        </p:nvSpPr>
        <p:spPr/>
        <p:txBody>
          <a:bodyPr/>
          <a:p>
            <a:fld id="{E52056DE-CB69-43F3-9870-AF97B103FB92}" type="slidenum">
              <a:t>&lt;#&gt;</a:t>
            </a:fld>
          </a:p>
        </p:txBody>
      </p:sp>
      <p:sp>
        <p:nvSpPr>
          <p:cNvPr id="7" name="PlaceHolder 6"/>
          <p:cNvSpPr>
            <a:spLocks noGrp="1"/>
          </p:cNvSpPr>
          <p:nvPr>
            <p:ph type="dt" idx="31"/>
          </p:nvPr>
        </p:nvSpPr>
        <p:spPr/>
        <p:txBody>
          <a:bodyPr/>
          <a:p>
            <a:r>
              <a:rPr lang="en-US"/>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omparison">
    <p:spTree>
      <p:nvGrpSpPr>
        <p:cNvPr id="1" name=""/>
        <p:cNvGrpSpPr/>
        <p:nvPr/>
      </p:nvGrpSpPr>
      <p:grpSpPr>
        <a:xfrm>
          <a:off x="0" y="0"/>
          <a:ext cx="0" cy="0"/>
          <a:chOff x="0" y="0"/>
          <a:chExt cx="0" cy="0"/>
        </a:xfrm>
      </p:grpSpPr>
      <p:sp>
        <p:nvSpPr>
          <p:cNvPr id="2" name="PlaceHolder 1"/>
          <p:cNvSpPr>
            <a:spLocks noGrp="1"/>
          </p:cNvSpPr>
          <p:nvPr>
            <p:ph type="ftr" idx="35"/>
          </p:nvPr>
        </p:nvSpPr>
        <p:spPr/>
        <p:txBody>
          <a:bodyPr/>
          <a:p>
            <a:r>
              <a:t>Footer</a:t>
            </a:r>
          </a:p>
        </p:txBody>
      </p:sp>
      <p:sp>
        <p:nvSpPr>
          <p:cNvPr id="3" name="PlaceHolder 2"/>
          <p:cNvSpPr>
            <a:spLocks noGrp="1"/>
          </p:cNvSpPr>
          <p:nvPr>
            <p:ph type="sldNum" idx="36"/>
          </p:nvPr>
        </p:nvSpPr>
        <p:spPr/>
        <p:txBody>
          <a:bodyPr/>
          <a:p>
            <a:fld id="{340E7E52-4FD8-4F3A-9312-5AE95C73E009}" type="slidenum">
              <a:t>&lt;#&gt;</a:t>
            </a:fld>
          </a:p>
        </p:txBody>
      </p:sp>
      <p:sp>
        <p:nvSpPr>
          <p:cNvPr id="4" name="PlaceHolder 3"/>
          <p:cNvSpPr>
            <a:spLocks noGrp="1"/>
          </p:cNvSpPr>
          <p:nvPr>
            <p:ph type="dt" idx="34"/>
          </p:nvPr>
        </p:nvSpPr>
        <p:spPr/>
        <p:txBody>
          <a:bodyPr/>
          <a:p>
            <a:r>
              <a:rPr lang="en-US"/>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35" name="PlaceHolder 1"/>
          <p:cNvSpPr>
            <a:spLocks noGrp="1"/>
          </p:cNvSpPr>
          <p:nvPr>
            <p:ph type="title"/>
          </p:nvPr>
        </p:nvSpPr>
        <p:spPr>
          <a:xfrm>
            <a:off x="671400" y="671400"/>
            <a:ext cx="6997320" cy="1455480"/>
          </a:xfrm>
          <a:prstGeom prst="rect">
            <a:avLst/>
          </a:prstGeom>
          <a:noFill/>
          <a:ln w="0">
            <a:noFill/>
          </a:ln>
        </p:spPr>
        <p:txBody>
          <a:bodyPr lIns="0" rIns="0" tIns="0" bIns="0" anchor="ctr">
            <a:noAutofit/>
          </a:bodyPr>
          <a:p>
            <a:pPr indent="0">
              <a:buNone/>
            </a:pPr>
            <a:endParaRPr b="0" lang="en-US" sz="3900" spc="-1" strike="noStrike">
              <a:solidFill>
                <a:schemeClr val="dk1"/>
              </a:solidFill>
              <a:latin typeface="Trebuchet MS"/>
            </a:endParaRPr>
          </a:p>
        </p:txBody>
      </p:sp>
      <p:sp>
        <p:nvSpPr>
          <p:cNvPr id="3" name="PlaceHolder 2"/>
          <p:cNvSpPr>
            <a:spLocks noGrp="1"/>
          </p:cNvSpPr>
          <p:nvPr>
            <p:ph type="ftr" idx="38"/>
          </p:nvPr>
        </p:nvSpPr>
        <p:spPr/>
        <p:txBody>
          <a:bodyPr/>
          <a:p>
            <a:r>
              <a:t>Footer</a:t>
            </a:r>
          </a:p>
        </p:txBody>
      </p:sp>
      <p:sp>
        <p:nvSpPr>
          <p:cNvPr id="4" name="PlaceHolder 3"/>
          <p:cNvSpPr>
            <a:spLocks noGrp="1"/>
          </p:cNvSpPr>
          <p:nvPr>
            <p:ph type="sldNum" idx="39"/>
          </p:nvPr>
        </p:nvSpPr>
        <p:spPr/>
        <p:txBody>
          <a:bodyPr/>
          <a:p>
            <a:fld id="{63B1309C-F17F-4469-9D77-9ED8B1B8904F}" type="slidenum">
              <a:t>&lt;#&gt;</a:t>
            </a:fld>
          </a:p>
        </p:txBody>
      </p:sp>
      <p:sp>
        <p:nvSpPr>
          <p:cNvPr id="5" name="PlaceHolder 4"/>
          <p:cNvSpPr>
            <a:spLocks noGrp="1"/>
          </p:cNvSpPr>
          <p:nvPr>
            <p:ph type="dt" idx="37"/>
          </p:nvPr>
        </p:nvSpPr>
        <p:spPr/>
        <p:txBody>
          <a:bodyPr/>
          <a:p>
            <a:r>
              <a:rPr lang="en-US"/>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p:spTree>
      <p:nvGrpSpPr>
        <p:cNvPr id="1" name=""/>
        <p:cNvGrpSpPr/>
        <p:nvPr/>
      </p:nvGrpSpPr>
      <p:grpSpPr>
        <a:xfrm>
          <a:off x="0" y="0"/>
          <a:ext cx="0" cy="0"/>
          <a:chOff x="0" y="0"/>
          <a:chExt cx="0" cy="0"/>
        </a:xfrm>
      </p:grpSpPr>
      <p:sp>
        <p:nvSpPr>
          <p:cNvPr id="2" name="PlaceHolder 1"/>
          <p:cNvSpPr>
            <a:spLocks noGrp="1"/>
          </p:cNvSpPr>
          <p:nvPr>
            <p:ph type="ftr" idx="41"/>
          </p:nvPr>
        </p:nvSpPr>
        <p:spPr/>
        <p:txBody>
          <a:bodyPr/>
          <a:p>
            <a:r>
              <a:t>Footer</a:t>
            </a:r>
          </a:p>
        </p:txBody>
      </p:sp>
      <p:sp>
        <p:nvSpPr>
          <p:cNvPr id="3" name="PlaceHolder 2"/>
          <p:cNvSpPr>
            <a:spLocks noGrp="1"/>
          </p:cNvSpPr>
          <p:nvPr>
            <p:ph type="sldNum" idx="42"/>
          </p:nvPr>
        </p:nvSpPr>
        <p:spPr/>
        <p:txBody>
          <a:bodyPr/>
          <a:p>
            <a:fld id="{A14519A2-6F0E-4A5C-AE47-1F1DA2E002E7}" type="slidenum">
              <a:t>&lt;#&gt;</a:t>
            </a:fld>
          </a:p>
        </p:txBody>
      </p:sp>
      <p:sp>
        <p:nvSpPr>
          <p:cNvPr id="4" name="PlaceHolder 3"/>
          <p:cNvSpPr>
            <a:spLocks noGrp="1"/>
          </p:cNvSpPr>
          <p:nvPr>
            <p:ph type="dt" idx="40"/>
          </p:nvPr>
        </p:nvSpPr>
        <p:spPr/>
        <p:txBody>
          <a:bodyPr/>
          <a:p>
            <a:r>
              <a:rPr lang="en-US"/>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ontent with Caption">
    <p:spTree>
      <p:nvGrpSpPr>
        <p:cNvPr id="1" name=""/>
        <p:cNvGrpSpPr/>
        <p:nvPr/>
      </p:nvGrpSpPr>
      <p:grpSpPr>
        <a:xfrm>
          <a:off x="0" y="0"/>
          <a:ext cx="0" cy="0"/>
          <a:chOff x="0" y="0"/>
          <a:chExt cx="0" cy="0"/>
        </a:xfrm>
      </p:grpSpPr>
      <p:sp>
        <p:nvSpPr>
          <p:cNvPr id="2" name="PlaceHolder 1"/>
          <p:cNvSpPr>
            <a:spLocks noGrp="1"/>
          </p:cNvSpPr>
          <p:nvPr>
            <p:ph type="ftr" idx="44"/>
          </p:nvPr>
        </p:nvSpPr>
        <p:spPr/>
        <p:txBody>
          <a:bodyPr/>
          <a:p>
            <a:r>
              <a:t>Footer</a:t>
            </a:r>
          </a:p>
        </p:txBody>
      </p:sp>
      <p:sp>
        <p:nvSpPr>
          <p:cNvPr id="3" name="PlaceHolder 2"/>
          <p:cNvSpPr>
            <a:spLocks noGrp="1"/>
          </p:cNvSpPr>
          <p:nvPr>
            <p:ph type="sldNum" idx="45"/>
          </p:nvPr>
        </p:nvSpPr>
        <p:spPr/>
        <p:txBody>
          <a:bodyPr/>
          <a:p>
            <a:fld id="{19509C9E-3560-48DD-B09A-69040DC41E55}" type="slidenum">
              <a:t>&lt;#&gt;</a:t>
            </a:fld>
          </a:p>
        </p:txBody>
      </p:sp>
      <p:sp>
        <p:nvSpPr>
          <p:cNvPr id="4" name="PlaceHolder 3"/>
          <p:cNvSpPr>
            <a:spLocks noGrp="1"/>
          </p:cNvSpPr>
          <p:nvPr>
            <p:ph type="dt" idx="43"/>
          </p:nvPr>
        </p:nvSpPr>
        <p:spPr/>
        <p:txBody>
          <a:bodyPr/>
          <a:p>
            <a:r>
              <a:rPr lang="en-US"/>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Picture with Caption">
    <p:spTree>
      <p:nvGrpSpPr>
        <p:cNvPr id="1" name=""/>
        <p:cNvGrpSpPr/>
        <p:nvPr/>
      </p:nvGrpSpPr>
      <p:grpSpPr>
        <a:xfrm>
          <a:off x="0" y="0"/>
          <a:ext cx="0" cy="0"/>
          <a:chOff x="0" y="0"/>
          <a:chExt cx="0" cy="0"/>
        </a:xfrm>
      </p:grpSpPr>
      <p:sp>
        <p:nvSpPr>
          <p:cNvPr id="2" name="PlaceHolder 1"/>
          <p:cNvSpPr>
            <a:spLocks noGrp="1"/>
          </p:cNvSpPr>
          <p:nvPr>
            <p:ph type="ftr" idx="47"/>
          </p:nvPr>
        </p:nvSpPr>
        <p:spPr/>
        <p:txBody>
          <a:bodyPr/>
          <a:p>
            <a:r>
              <a:t>Footer</a:t>
            </a:r>
          </a:p>
        </p:txBody>
      </p:sp>
      <p:sp>
        <p:nvSpPr>
          <p:cNvPr id="3" name="PlaceHolder 2"/>
          <p:cNvSpPr>
            <a:spLocks noGrp="1"/>
          </p:cNvSpPr>
          <p:nvPr>
            <p:ph type="sldNum" idx="48"/>
          </p:nvPr>
        </p:nvSpPr>
        <p:spPr/>
        <p:txBody>
          <a:bodyPr/>
          <a:p>
            <a:fld id="{6F5EE2C9-6880-46C0-BE6E-B85F2AF86838}" type="slidenum">
              <a:t>&lt;#&gt;</a:t>
            </a:fld>
          </a:p>
        </p:txBody>
      </p:sp>
      <p:sp>
        <p:nvSpPr>
          <p:cNvPr id="4" name="PlaceHolder 3"/>
          <p:cNvSpPr>
            <a:spLocks noGrp="1"/>
          </p:cNvSpPr>
          <p:nvPr>
            <p:ph type="dt" idx="46"/>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and Caption">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p>
            <a:r>
              <a:t>Footer</a:t>
            </a:r>
          </a:p>
        </p:txBody>
      </p:sp>
      <p:sp>
        <p:nvSpPr>
          <p:cNvPr id="3" name="PlaceHolder 2"/>
          <p:cNvSpPr>
            <a:spLocks noGrp="1"/>
          </p:cNvSpPr>
          <p:nvPr>
            <p:ph type="sldNum" idx="6"/>
          </p:nvPr>
        </p:nvSpPr>
        <p:spPr/>
        <p:txBody>
          <a:bodyPr/>
          <a:p>
            <a:fld id="{A6FAB624-72EC-4DC5-AEED-5B3A48EC4FE1}" type="slidenum">
              <a:t>&lt;#&gt;</a:t>
            </a:fld>
          </a:p>
        </p:txBody>
      </p:sp>
      <p:sp>
        <p:nvSpPr>
          <p:cNvPr id="4" name="PlaceHolder 3"/>
          <p:cNvSpPr>
            <a:spLocks noGrp="1"/>
          </p:cNvSpPr>
          <p:nvPr>
            <p:ph type="dt" idx="4"/>
          </p:nvPr>
        </p:nvSpPr>
        <p:spPr/>
        <p:txBody>
          <a:bodyPr/>
          <a:p>
            <a:r>
              <a:rPr lang="en-U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Quote with Caption">
    <p:spTree>
      <p:nvGrpSpPr>
        <p:cNvPr id="1" name=""/>
        <p:cNvGrpSpPr/>
        <p:nvPr/>
      </p:nvGrpSpPr>
      <p:grpSpPr>
        <a:xfrm>
          <a:off x="0" y="0"/>
          <a:ext cx="0" cy="0"/>
          <a:chOff x="0" y="0"/>
          <a:chExt cx="0" cy="0"/>
        </a:xfrm>
      </p:grpSpPr>
      <p:sp>
        <p:nvSpPr>
          <p:cNvPr id="2" name="PlaceHolder 1"/>
          <p:cNvSpPr>
            <a:spLocks noGrp="1"/>
          </p:cNvSpPr>
          <p:nvPr>
            <p:ph type="ftr" idx="8"/>
          </p:nvPr>
        </p:nvSpPr>
        <p:spPr/>
        <p:txBody>
          <a:bodyPr/>
          <a:p>
            <a:r>
              <a:t>Footer</a:t>
            </a:r>
          </a:p>
        </p:txBody>
      </p:sp>
      <p:sp>
        <p:nvSpPr>
          <p:cNvPr id="3" name="PlaceHolder 2"/>
          <p:cNvSpPr>
            <a:spLocks noGrp="1"/>
          </p:cNvSpPr>
          <p:nvPr>
            <p:ph type="sldNum" idx="9"/>
          </p:nvPr>
        </p:nvSpPr>
        <p:spPr/>
        <p:txBody>
          <a:bodyPr/>
          <a:p>
            <a:fld id="{EC350F27-BB10-49C1-9711-A104498C027F}" type="slidenum">
              <a:t>&lt;#&gt;</a:t>
            </a:fld>
          </a:p>
        </p:txBody>
      </p:sp>
      <p:sp>
        <p:nvSpPr>
          <p:cNvPr id="4" name="PlaceHolder 3"/>
          <p:cNvSpPr>
            <a:spLocks noGrp="1"/>
          </p:cNvSpPr>
          <p:nvPr>
            <p:ph type="dt" idx="7"/>
          </p:nvPr>
        </p:nvSpPr>
        <p:spPr/>
        <p:txBody>
          <a:bodyPr/>
          <a:p>
            <a:r>
              <a:rPr lang="en-US"/>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Name Card">
    <p:spTree>
      <p:nvGrpSpPr>
        <p:cNvPr id="1" name=""/>
        <p:cNvGrpSpPr/>
        <p:nvPr/>
      </p:nvGrpSpPr>
      <p:grpSpPr>
        <a:xfrm>
          <a:off x="0" y="0"/>
          <a:ext cx="0" cy="0"/>
          <a:chOff x="0" y="0"/>
          <a:chExt cx="0" cy="0"/>
        </a:xfrm>
      </p:grpSpPr>
      <p:sp>
        <p:nvSpPr>
          <p:cNvPr id="2" name="PlaceHolder 1"/>
          <p:cNvSpPr>
            <a:spLocks noGrp="1"/>
          </p:cNvSpPr>
          <p:nvPr>
            <p:ph type="ftr" idx="11"/>
          </p:nvPr>
        </p:nvSpPr>
        <p:spPr/>
        <p:txBody>
          <a:bodyPr/>
          <a:p>
            <a:r>
              <a:t>Footer</a:t>
            </a:r>
          </a:p>
        </p:txBody>
      </p:sp>
      <p:sp>
        <p:nvSpPr>
          <p:cNvPr id="3" name="PlaceHolder 2"/>
          <p:cNvSpPr>
            <a:spLocks noGrp="1"/>
          </p:cNvSpPr>
          <p:nvPr>
            <p:ph type="sldNum" idx="12"/>
          </p:nvPr>
        </p:nvSpPr>
        <p:spPr/>
        <p:txBody>
          <a:bodyPr/>
          <a:p>
            <a:fld id="{3C62BC60-9312-4BB8-A948-BE44A6A5A967}" type="slidenum">
              <a:t>&lt;#&gt;</a:t>
            </a:fld>
          </a:p>
        </p:txBody>
      </p:sp>
      <p:sp>
        <p:nvSpPr>
          <p:cNvPr id="4" name="PlaceHolder 3"/>
          <p:cNvSpPr>
            <a:spLocks noGrp="1"/>
          </p:cNvSpPr>
          <p:nvPr>
            <p:ph type="dt" idx="10"/>
          </p:nvPr>
        </p:nvSpPr>
        <p:spPr/>
        <p:txBody>
          <a:bodyPr/>
          <a:p>
            <a:r>
              <a:rPr lang="en-US"/>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Quote Name Card">
    <p:spTree>
      <p:nvGrpSpPr>
        <p:cNvPr id="1" name=""/>
        <p:cNvGrpSpPr/>
        <p:nvPr/>
      </p:nvGrpSpPr>
      <p:grpSpPr>
        <a:xfrm>
          <a:off x="0" y="0"/>
          <a:ext cx="0" cy="0"/>
          <a:chOff x="0" y="0"/>
          <a:chExt cx="0" cy="0"/>
        </a:xfrm>
      </p:grpSpPr>
      <p:sp>
        <p:nvSpPr>
          <p:cNvPr id="2" name="PlaceHolder 1"/>
          <p:cNvSpPr>
            <a:spLocks noGrp="1"/>
          </p:cNvSpPr>
          <p:nvPr>
            <p:ph type="ftr" idx="14"/>
          </p:nvPr>
        </p:nvSpPr>
        <p:spPr/>
        <p:txBody>
          <a:bodyPr/>
          <a:p>
            <a:r>
              <a:t>Footer</a:t>
            </a:r>
          </a:p>
        </p:txBody>
      </p:sp>
      <p:sp>
        <p:nvSpPr>
          <p:cNvPr id="3" name="PlaceHolder 2"/>
          <p:cNvSpPr>
            <a:spLocks noGrp="1"/>
          </p:cNvSpPr>
          <p:nvPr>
            <p:ph type="sldNum" idx="15"/>
          </p:nvPr>
        </p:nvSpPr>
        <p:spPr/>
        <p:txBody>
          <a:bodyPr/>
          <a:p>
            <a:fld id="{FAC6E3E9-A504-423F-A019-C9882A4D1192}" type="slidenum">
              <a:t>&lt;#&gt;</a:t>
            </a:fld>
          </a:p>
        </p:txBody>
      </p:sp>
      <p:sp>
        <p:nvSpPr>
          <p:cNvPr id="4" name="PlaceHolder 3"/>
          <p:cNvSpPr>
            <a:spLocks noGrp="1"/>
          </p:cNvSpPr>
          <p:nvPr>
            <p:ph type="dt" idx="13"/>
          </p:nvPr>
        </p:nvSpPr>
        <p:spPr/>
        <p:txBody>
          <a:bodyPr/>
          <a:p>
            <a:r>
              <a:rPr lang="en-US"/>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rue or False">
    <p:spTree>
      <p:nvGrpSpPr>
        <p:cNvPr id="1" name=""/>
        <p:cNvGrpSpPr/>
        <p:nvPr/>
      </p:nvGrpSpPr>
      <p:grpSpPr>
        <a:xfrm>
          <a:off x="0" y="0"/>
          <a:ext cx="0" cy="0"/>
          <a:chOff x="0" y="0"/>
          <a:chExt cx="0" cy="0"/>
        </a:xfrm>
      </p:grpSpPr>
      <p:sp>
        <p:nvSpPr>
          <p:cNvPr id="2" name="PlaceHolder 1"/>
          <p:cNvSpPr>
            <a:spLocks noGrp="1"/>
          </p:cNvSpPr>
          <p:nvPr>
            <p:ph type="ftr" idx="17"/>
          </p:nvPr>
        </p:nvSpPr>
        <p:spPr/>
        <p:txBody>
          <a:bodyPr/>
          <a:p>
            <a:r>
              <a:t>Footer</a:t>
            </a:r>
          </a:p>
        </p:txBody>
      </p:sp>
      <p:sp>
        <p:nvSpPr>
          <p:cNvPr id="3" name="PlaceHolder 2"/>
          <p:cNvSpPr>
            <a:spLocks noGrp="1"/>
          </p:cNvSpPr>
          <p:nvPr>
            <p:ph type="sldNum" idx="18"/>
          </p:nvPr>
        </p:nvSpPr>
        <p:spPr/>
        <p:txBody>
          <a:bodyPr/>
          <a:p>
            <a:fld id="{8AE22E37-2C4C-47EE-A713-6CED307285DB}" type="slidenum">
              <a:t>&lt;#&gt;</a:t>
            </a:fld>
          </a:p>
        </p:txBody>
      </p:sp>
      <p:sp>
        <p:nvSpPr>
          <p:cNvPr id="4" name="PlaceHolder 3"/>
          <p:cNvSpPr>
            <a:spLocks noGrp="1"/>
          </p:cNvSpPr>
          <p:nvPr>
            <p:ph type="dt" idx="16"/>
          </p:nvPr>
        </p:nvSpPr>
        <p:spPr/>
        <p:txBody>
          <a:bodyPr/>
          <a:p>
            <a:r>
              <a:rPr lang="en-US"/>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x" preserve="1">
  <p:cSld name="Title and Vertical Text">
    <p:spTree>
      <p:nvGrpSpPr>
        <p:cNvPr id="1" name=""/>
        <p:cNvGrpSpPr/>
        <p:nvPr/>
      </p:nvGrpSpPr>
      <p:grpSpPr>
        <a:xfrm>
          <a:off x="0" y="0"/>
          <a:ext cx="0" cy="0"/>
          <a:chOff x="0" y="0"/>
          <a:chExt cx="0" cy="0"/>
        </a:xfrm>
      </p:grpSpPr>
      <p:sp>
        <p:nvSpPr>
          <p:cNvPr id="2" name="PlaceHolder 1"/>
          <p:cNvSpPr>
            <a:spLocks noGrp="1"/>
          </p:cNvSpPr>
          <p:nvPr>
            <p:ph type="ftr" idx="20"/>
          </p:nvPr>
        </p:nvSpPr>
        <p:spPr/>
        <p:txBody>
          <a:bodyPr/>
          <a:p>
            <a:r>
              <a:t>Footer</a:t>
            </a:r>
          </a:p>
        </p:txBody>
      </p:sp>
      <p:sp>
        <p:nvSpPr>
          <p:cNvPr id="3" name="PlaceHolder 2"/>
          <p:cNvSpPr>
            <a:spLocks noGrp="1"/>
          </p:cNvSpPr>
          <p:nvPr>
            <p:ph type="sldNum" idx="21"/>
          </p:nvPr>
        </p:nvSpPr>
        <p:spPr/>
        <p:txBody>
          <a:bodyPr/>
          <a:p>
            <a:fld id="{1F64595E-E770-4A3B-A2DE-1A789698E9E4}" type="slidenum">
              <a:t>&lt;#&gt;</a:t>
            </a:fld>
          </a:p>
        </p:txBody>
      </p:sp>
      <p:sp>
        <p:nvSpPr>
          <p:cNvPr id="4" name="PlaceHolder 3"/>
          <p:cNvSpPr>
            <a:spLocks noGrp="1"/>
          </p:cNvSpPr>
          <p:nvPr>
            <p:ph type="dt" idx="19"/>
          </p:nvPr>
        </p:nvSpPr>
        <p:spPr/>
        <p:txBody>
          <a:bodyPr/>
          <a:p>
            <a:r>
              <a:rPr lang="en-US"/>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itleAndTx" preserve="1">
  <p:cSld name="Vertical Title and Text">
    <p:spTree>
      <p:nvGrpSpPr>
        <p:cNvPr id="1" name=""/>
        <p:cNvGrpSpPr/>
        <p:nvPr/>
      </p:nvGrpSpPr>
      <p:grpSpPr>
        <a:xfrm>
          <a:off x="0" y="0"/>
          <a:ext cx="0" cy="0"/>
          <a:chOff x="0" y="0"/>
          <a:chExt cx="0" cy="0"/>
        </a:xfrm>
      </p:grpSpPr>
      <p:sp>
        <p:nvSpPr>
          <p:cNvPr id="2" name="PlaceHolder 1"/>
          <p:cNvSpPr>
            <a:spLocks noGrp="1"/>
          </p:cNvSpPr>
          <p:nvPr>
            <p:ph type="ftr" idx="23"/>
          </p:nvPr>
        </p:nvSpPr>
        <p:spPr/>
        <p:txBody>
          <a:bodyPr/>
          <a:p>
            <a:r>
              <a:t>Footer</a:t>
            </a:r>
          </a:p>
        </p:txBody>
      </p:sp>
      <p:sp>
        <p:nvSpPr>
          <p:cNvPr id="3" name="PlaceHolder 2"/>
          <p:cNvSpPr>
            <a:spLocks noGrp="1"/>
          </p:cNvSpPr>
          <p:nvPr>
            <p:ph type="sldNum" idx="24"/>
          </p:nvPr>
        </p:nvSpPr>
        <p:spPr/>
        <p:txBody>
          <a:bodyPr/>
          <a:p>
            <a:fld id="{616BEC49-A5E4-4023-90B3-9B3B3A3B69D3}" type="slidenum">
              <a:t>&lt;#&gt;</a:t>
            </a:fld>
          </a:p>
        </p:txBody>
      </p:sp>
      <p:sp>
        <p:nvSpPr>
          <p:cNvPr id="4" name="PlaceHolder 3"/>
          <p:cNvSpPr>
            <a:spLocks noGrp="1"/>
          </p:cNvSpPr>
          <p:nvPr>
            <p:ph type="dt" idx="22"/>
          </p:nvPr>
        </p:nvSpPr>
        <p:spPr/>
        <p:txBody>
          <a:bodyPr/>
          <a:p>
            <a:r>
              <a:rPr lang="en-US"/>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and Content">
    <p:spTree>
      <p:nvGrpSpPr>
        <p:cNvPr id="1" name=""/>
        <p:cNvGrpSpPr/>
        <p:nvPr/>
      </p:nvGrpSpPr>
      <p:grpSpPr>
        <a:xfrm>
          <a:off x="0" y="0"/>
          <a:ext cx="0" cy="0"/>
          <a:chOff x="0" y="0"/>
          <a:chExt cx="0" cy="0"/>
        </a:xfrm>
      </p:grpSpPr>
      <p:sp>
        <p:nvSpPr>
          <p:cNvPr id="163" name="PlaceHolder 1"/>
          <p:cNvSpPr>
            <a:spLocks noGrp="1"/>
          </p:cNvSpPr>
          <p:nvPr>
            <p:ph type="title"/>
          </p:nvPr>
        </p:nvSpPr>
        <p:spPr>
          <a:xfrm>
            <a:off x="671400" y="671400"/>
            <a:ext cx="6997320" cy="1455480"/>
          </a:xfrm>
          <a:prstGeom prst="rect">
            <a:avLst/>
          </a:prstGeom>
          <a:noFill/>
          <a:ln w="0">
            <a:noFill/>
          </a:ln>
        </p:spPr>
        <p:txBody>
          <a:bodyPr lIns="0" rIns="0" tIns="0" bIns="0" anchor="ctr">
            <a:noAutofit/>
          </a:bodyPr>
          <a:p>
            <a:pPr indent="0">
              <a:buNone/>
            </a:pPr>
            <a:endParaRPr b="0" lang="en-US" sz="3900" spc="-1" strike="noStrike">
              <a:solidFill>
                <a:schemeClr val="dk1"/>
              </a:solidFill>
              <a:latin typeface="Trebuchet MS"/>
            </a:endParaRPr>
          </a:p>
        </p:txBody>
      </p:sp>
      <p:sp>
        <p:nvSpPr>
          <p:cNvPr id="164" name="PlaceHolder 2"/>
          <p:cNvSpPr>
            <a:spLocks noGrp="1"/>
          </p:cNvSpPr>
          <p:nvPr>
            <p:ph/>
          </p:nvPr>
        </p:nvSpPr>
        <p:spPr>
          <a:xfrm>
            <a:off x="671400" y="2381400"/>
            <a:ext cx="6997320" cy="4277880"/>
          </a:xfrm>
          <a:prstGeom prst="rect">
            <a:avLst/>
          </a:prstGeom>
          <a:noFill/>
          <a:ln w="0">
            <a:noFill/>
          </a:ln>
        </p:spPr>
        <p:txBody>
          <a:bodyPr lIns="0" rIns="0" tIns="0" bIns="0" anchor="t">
            <a:normAutofit/>
          </a:bodyPr>
          <a:p>
            <a:pPr indent="0">
              <a:spcBef>
                <a:spcPts val="1417"/>
              </a:spcBef>
              <a:buNone/>
            </a:pPr>
            <a:endParaRPr b="0" lang="en-US" sz="1900" spc="-1" strike="noStrike">
              <a:solidFill>
                <a:srgbClr val="404040"/>
              </a:solidFill>
              <a:latin typeface="Trebuchet MS"/>
            </a:endParaRPr>
          </a:p>
        </p:txBody>
      </p:sp>
      <p:sp>
        <p:nvSpPr>
          <p:cNvPr id="4" name="PlaceHolder 3"/>
          <p:cNvSpPr>
            <a:spLocks noGrp="1"/>
          </p:cNvSpPr>
          <p:nvPr>
            <p:ph type="ftr" idx="26"/>
          </p:nvPr>
        </p:nvSpPr>
        <p:spPr/>
        <p:txBody>
          <a:bodyPr/>
          <a:p>
            <a:r>
              <a:t>Footer</a:t>
            </a:r>
          </a:p>
        </p:txBody>
      </p:sp>
      <p:sp>
        <p:nvSpPr>
          <p:cNvPr id="5" name="PlaceHolder 4"/>
          <p:cNvSpPr>
            <a:spLocks noGrp="1"/>
          </p:cNvSpPr>
          <p:nvPr>
            <p:ph type="sldNum" idx="27"/>
          </p:nvPr>
        </p:nvSpPr>
        <p:spPr/>
        <p:txBody>
          <a:bodyPr/>
          <a:p>
            <a:fld id="{51644142-8D33-4E7A-BE99-F27B401FDDC9}" type="slidenum">
              <a:t>&lt;#&gt;</a:t>
            </a:fld>
          </a:p>
        </p:txBody>
      </p:sp>
      <p:sp>
        <p:nvSpPr>
          <p:cNvPr id="6" name="PlaceHolder 5"/>
          <p:cNvSpPr>
            <a:spLocks noGrp="1"/>
          </p:cNvSpPr>
          <p:nvPr>
            <p:ph type="dt" idx="25"/>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slideLayout" Target="../slideLayouts/slideLayout10.xml"/>
</Relationships>
</file>

<file path=ppt/slideMasters/_rels/slideMaster11.xml.rels><?xml version="1.0" encoding="UTF-8"?>
<Relationships xmlns="http://schemas.openxmlformats.org/package/2006/relationships"><Relationship Id="rId1" Type="http://schemas.openxmlformats.org/officeDocument/2006/relationships/theme" Target="../theme/theme11.xml"/><Relationship Id="rId2" Type="http://schemas.openxmlformats.org/officeDocument/2006/relationships/slideLayout" Target="../slideLayouts/slideLayout11.xml"/>
</Relationships>
</file>

<file path=ppt/slideMasters/_rels/slideMaster12.xml.rels><?xml version="1.0" encoding="UTF-8"?>
<Relationships xmlns="http://schemas.openxmlformats.org/package/2006/relationships"><Relationship Id="rId1" Type="http://schemas.openxmlformats.org/officeDocument/2006/relationships/theme" Target="../theme/theme12.xml"/><Relationship Id="rId2" Type="http://schemas.openxmlformats.org/officeDocument/2006/relationships/slideLayout" Target="../slideLayouts/slideLayout12.xml"/>
</Relationships>
</file>

<file path=ppt/slideMasters/_rels/slideMaster13.xml.rels><?xml version="1.0" encoding="UTF-8"?>
<Relationships xmlns="http://schemas.openxmlformats.org/package/2006/relationships"><Relationship Id="rId1" Type="http://schemas.openxmlformats.org/officeDocument/2006/relationships/theme" Target="../theme/theme13.xml"/><Relationship Id="rId2" Type="http://schemas.openxmlformats.org/officeDocument/2006/relationships/slideLayout" Target="../slideLayouts/slideLayout13.xml"/>
</Relationships>
</file>

<file path=ppt/slideMasters/_rels/slideMaster14.xml.rels><?xml version="1.0" encoding="UTF-8"?>
<Relationships xmlns="http://schemas.openxmlformats.org/package/2006/relationships"><Relationship Id="rId1" Type="http://schemas.openxmlformats.org/officeDocument/2006/relationships/theme" Target="../theme/theme14.xml"/><Relationship Id="rId2" Type="http://schemas.openxmlformats.org/officeDocument/2006/relationships/slideLayout" Target="../slideLayouts/slideLayout14.xml"/>
</Relationships>
</file>

<file path=ppt/slideMasters/_rels/slideMaster15.xml.rels><?xml version="1.0" encoding="UTF-8"?>
<Relationships xmlns="http://schemas.openxmlformats.org/package/2006/relationships"><Relationship Id="rId1" Type="http://schemas.openxmlformats.org/officeDocument/2006/relationships/theme" Target="../theme/theme15.xml"/><Relationship Id="rId2" Type="http://schemas.openxmlformats.org/officeDocument/2006/relationships/slideLayout" Target="../slideLayouts/slideLayout15.xml"/>
</Relationships>
</file>

<file path=ppt/slideMasters/_rels/slideMaster16.xml.rels><?xml version="1.0" encoding="UTF-8"?>
<Relationships xmlns="http://schemas.openxmlformats.org/package/2006/relationships"><Relationship Id="rId1" Type="http://schemas.openxmlformats.org/officeDocument/2006/relationships/theme" Target="../theme/theme16.xml"/><Relationship Id="rId2" Type="http://schemas.openxmlformats.org/officeDocument/2006/relationships/slideLayout" Target="../slideLayouts/slideLayout16.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2.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3.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4.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5.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slideLayout" Target="../slideLayouts/slideLayout7.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slideLayout" Target="../slideLayouts/slideLayout8.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slideLayout" Target="../slideLayouts/slideLayout9.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grpSp>
        <p:nvGrpSpPr>
          <p:cNvPr id="0" name="Group 16"/>
          <p:cNvGrpSpPr/>
          <p:nvPr/>
        </p:nvGrpSpPr>
        <p:grpSpPr>
          <a:xfrm>
            <a:off x="-9360" y="-9360"/>
            <a:ext cx="10110240" cy="7578360"/>
            <a:chOff x="-9360" y="-9360"/>
            <a:chExt cx="10110240" cy="7578360"/>
          </a:xfrm>
        </p:grpSpPr>
        <p:sp>
          <p:nvSpPr>
            <p:cNvPr id="1" name="Freeform 6"/>
            <p:cNvSpPr/>
            <p:nvPr/>
          </p:nvSpPr>
          <p:spPr>
            <a:xfrm>
              <a:off x="-9360" y="4424400"/>
              <a:ext cx="504360" cy="3144600"/>
            </a:xfrm>
            <a:custGeom>
              <a:avLst/>
              <a:gdLst>
                <a:gd name="textAreaLeft" fmla="*/ 0 w 504360"/>
                <a:gd name="textAreaRight" fmla="*/ 504720 w 504360"/>
                <a:gd name="textAreaTop" fmla="*/ 0 h 3144600"/>
                <a:gd name="textAreaBottom" fmla="*/ 3144960 h 3144600"/>
              </a:gdLst>
              <a:ahLst/>
              <a:rect l="textAreaLeft" t="textAreaTop" r="textAreaRight" b="textAreaBottom"/>
              <a:pathLst>
                <a:path w="457200" h="2853267">
                  <a:moveTo>
                    <a:pt x="0" y="0"/>
                  </a:moveTo>
                  <a:lnTo>
                    <a:pt x="457200" y="2853267"/>
                  </a:lnTo>
                  <a:lnTo>
                    <a:pt x="0" y="2844800"/>
                  </a:lnTo>
                  <a:cubicBezTo>
                    <a:pt x="2822" y="1905000"/>
                    <a:pt x="5645" y="965200"/>
                    <a:pt x="0" y="0"/>
                  </a:cubicBezTo>
                  <a:close/>
                </a:path>
              </a:pathLst>
            </a:custGeom>
            <a:solidFill>
              <a:schemeClr val="accent1">
                <a:alpha val="7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pc="-1" strike="noStrike">
                <a:solidFill>
                  <a:srgbClr val="000000"/>
                </a:solidFill>
                <a:latin typeface="Arial"/>
              </a:endParaRPr>
            </a:p>
          </p:txBody>
        </p:sp>
        <p:cxnSp>
          <p:nvCxnSpPr>
            <p:cNvPr id="2" name="Straight Connector 7"/>
            <p:cNvCxnSpPr/>
            <p:nvPr/>
          </p:nvCxnSpPr>
          <p:spPr>
            <a:xfrm flipV="1">
              <a:off x="5655960" y="4601880"/>
              <a:ext cx="4434480" cy="2958120"/>
            </a:xfrm>
            <a:prstGeom prst="straightConnector1">
              <a:avLst/>
            </a:prstGeom>
            <a:ln cap="rnd" w="9525">
              <a:solidFill>
                <a:srgbClr val="5fcbef">
                  <a:alpha val="70000"/>
                </a:srgbClr>
              </a:solidFill>
              <a:round/>
            </a:ln>
          </p:spPr>
        </p:cxnSp>
        <p:cxnSp>
          <p:nvCxnSpPr>
            <p:cNvPr id="3" name="Straight Connector 8"/>
            <p:cNvCxnSpPr/>
            <p:nvPr/>
          </p:nvCxnSpPr>
          <p:spPr>
            <a:xfrm>
              <a:off x="7764120" y="0"/>
              <a:ext cx="1343520" cy="7560000"/>
            </a:xfrm>
            <a:prstGeom prst="straightConnector1">
              <a:avLst/>
            </a:prstGeom>
            <a:ln cap="rnd" w="9525">
              <a:solidFill>
                <a:srgbClr val="5fcbef">
                  <a:alpha val="70000"/>
                </a:srgbClr>
              </a:solidFill>
              <a:round/>
            </a:ln>
          </p:spPr>
        </p:cxnSp>
        <p:sp>
          <p:nvSpPr>
            <p:cNvPr id="4" name="Freeform 9"/>
            <p:cNvSpPr/>
            <p:nvPr/>
          </p:nvSpPr>
          <p:spPr>
            <a:xfrm>
              <a:off x="7597800" y="0"/>
              <a:ext cx="2501640" cy="7569000"/>
            </a:xfrm>
            <a:custGeom>
              <a:avLst/>
              <a:gdLst>
                <a:gd name="textAreaLeft" fmla="*/ 0 w 2501640"/>
                <a:gd name="textAreaRight" fmla="*/ 2502000 w 2501640"/>
                <a:gd name="textAreaTop" fmla="*/ 0 h 7569000"/>
                <a:gd name="textAreaBottom" fmla="*/ 7569360 h 7569000"/>
              </a:gdLst>
              <a:ahLst/>
              <a:rect l="textAreaLeft" t="textAreaTop" r="textAreaRight" b="textAreaBottom"/>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pc="-1" strike="noStrike">
                <a:solidFill>
                  <a:srgbClr val="000000"/>
                </a:solidFill>
                <a:latin typeface="Arial"/>
              </a:endParaRPr>
            </a:p>
          </p:txBody>
        </p:sp>
        <p:sp>
          <p:nvSpPr>
            <p:cNvPr id="5" name="Freeform 10"/>
            <p:cNvSpPr/>
            <p:nvPr/>
          </p:nvSpPr>
          <p:spPr>
            <a:xfrm>
              <a:off x="7942320" y="-9360"/>
              <a:ext cx="2147400" cy="7569000"/>
            </a:xfrm>
            <a:custGeom>
              <a:avLst/>
              <a:gdLst>
                <a:gd name="textAreaLeft" fmla="*/ 0 w 2147400"/>
                <a:gd name="textAreaRight" fmla="*/ 2147760 w 2147400"/>
                <a:gd name="textAreaTop" fmla="*/ 0 h 7569000"/>
                <a:gd name="textAreaBottom" fmla="*/ 7569360 h 7569000"/>
              </a:gdLst>
              <a:ahLst/>
              <a:rect l="textAreaLeft" t="textAreaTop" r="textAreaRight" b="textAreaBottom"/>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pc="-1" strike="noStrike">
                <a:solidFill>
                  <a:srgbClr val="000000"/>
                </a:solidFill>
                <a:latin typeface="Arial"/>
              </a:endParaRPr>
            </a:p>
          </p:txBody>
        </p:sp>
        <p:sp>
          <p:nvSpPr>
            <p:cNvPr id="6" name="Freeform 11"/>
            <p:cNvSpPr/>
            <p:nvPr/>
          </p:nvSpPr>
          <p:spPr>
            <a:xfrm>
              <a:off x="7318440" y="4321080"/>
              <a:ext cx="2769840" cy="3238200"/>
            </a:xfrm>
            <a:custGeom>
              <a:avLst/>
              <a:gdLst>
                <a:gd name="textAreaLeft" fmla="*/ 0 w 2769840"/>
                <a:gd name="textAreaRight" fmla="*/ 2770200 w 2769840"/>
                <a:gd name="textAreaTop" fmla="*/ 0 h 3238200"/>
                <a:gd name="textAreaBottom" fmla="*/ 3238560 h 3238200"/>
              </a:gdLst>
              <a:ahLst/>
              <a:rect l="textAreaLeft" t="textAreaTop" r="textAreaRight" b="textAreaBottom"/>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pc="-1" strike="noStrike">
                <a:solidFill>
                  <a:srgbClr val="ffffff"/>
                </a:solidFill>
                <a:latin typeface="Arial"/>
              </a:endParaRPr>
            </a:p>
          </p:txBody>
        </p:sp>
        <p:sp>
          <p:nvSpPr>
            <p:cNvPr id="7" name="Freeform 12"/>
            <p:cNvSpPr/>
            <p:nvPr/>
          </p:nvSpPr>
          <p:spPr>
            <a:xfrm>
              <a:off x="7728120" y="-9360"/>
              <a:ext cx="2361960" cy="7569000"/>
            </a:xfrm>
            <a:custGeom>
              <a:avLst/>
              <a:gdLst>
                <a:gd name="textAreaLeft" fmla="*/ 0 w 2361960"/>
                <a:gd name="textAreaRight" fmla="*/ 2362320 w 2361960"/>
                <a:gd name="textAreaTop" fmla="*/ 0 h 7569000"/>
                <a:gd name="textAreaBottom" fmla="*/ 7569360 h 7569000"/>
              </a:gdLst>
              <a:ahLst/>
              <a:rect l="textAreaLeft" t="textAreaTop" r="textAreaRight" b="textAreaBottom"/>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pc="-1" strike="noStrike">
                <a:solidFill>
                  <a:srgbClr val="ffffff"/>
                </a:solidFill>
                <a:latin typeface="Arial"/>
              </a:endParaRPr>
            </a:p>
          </p:txBody>
        </p:sp>
        <p:sp>
          <p:nvSpPr>
            <p:cNvPr id="8" name="Freeform 13"/>
            <p:cNvSpPr/>
            <p:nvPr/>
          </p:nvSpPr>
          <p:spPr>
            <a:xfrm>
              <a:off x="9145440" y="-9360"/>
              <a:ext cx="944280" cy="7569000"/>
            </a:xfrm>
            <a:custGeom>
              <a:avLst/>
              <a:gdLst>
                <a:gd name="textAreaLeft" fmla="*/ 0 w 944280"/>
                <a:gd name="textAreaRight" fmla="*/ 944640 w 944280"/>
                <a:gd name="textAreaTop" fmla="*/ 0 h 7569000"/>
                <a:gd name="textAreaBottom" fmla="*/ 7569360 h 7569000"/>
              </a:gdLst>
              <a:ahLst/>
              <a:rect l="textAreaLeft" t="textAreaTop" r="textAreaRight" b="textAreaBottom"/>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pc="-1" strike="noStrike">
                <a:solidFill>
                  <a:srgbClr val="ffffff"/>
                </a:solidFill>
                <a:latin typeface="Arial"/>
              </a:endParaRPr>
            </a:p>
          </p:txBody>
        </p:sp>
        <p:sp>
          <p:nvSpPr>
            <p:cNvPr id="9" name="Freeform 14"/>
            <p:cNvSpPr/>
            <p:nvPr/>
          </p:nvSpPr>
          <p:spPr>
            <a:xfrm>
              <a:off x="8923320" y="-9360"/>
              <a:ext cx="1176120" cy="7569000"/>
            </a:xfrm>
            <a:custGeom>
              <a:avLst/>
              <a:gdLst>
                <a:gd name="textAreaLeft" fmla="*/ 0 w 1176120"/>
                <a:gd name="textAreaRight" fmla="*/ 1176480 w 1176120"/>
                <a:gd name="textAreaTop" fmla="*/ 0 h 7569000"/>
                <a:gd name="textAreaBottom" fmla="*/ 7569360 h 7569000"/>
              </a:gdLst>
              <a:ahLst/>
              <a:rect l="textAreaLeft" t="textAreaTop" r="textAreaRight" b="textAreaBottom"/>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2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pc="-1" strike="noStrike">
                <a:solidFill>
                  <a:srgbClr val="ffffff"/>
                </a:solidFill>
                <a:latin typeface="Arial"/>
              </a:endParaRPr>
            </a:p>
          </p:txBody>
        </p:sp>
        <p:sp>
          <p:nvSpPr>
            <p:cNvPr id="10" name="Freeform 15"/>
            <p:cNvSpPr/>
            <p:nvPr/>
          </p:nvSpPr>
          <p:spPr>
            <a:xfrm>
              <a:off x="8894880" y="5394240"/>
              <a:ext cx="1206000" cy="2165040"/>
            </a:xfrm>
            <a:custGeom>
              <a:avLst/>
              <a:gdLst>
                <a:gd name="textAreaLeft" fmla="*/ 0 w 1206000"/>
                <a:gd name="textAreaRight" fmla="*/ 1206360 w 1206000"/>
                <a:gd name="textAreaTop" fmla="*/ 0 h 2165040"/>
                <a:gd name="textAreaBottom" fmla="*/ 2165400 h 2165040"/>
              </a:gdLst>
              <a:ahLst/>
              <a:rect l="textAreaLeft" t="textAreaTop" r="textAreaRight" b="textAreaBottom"/>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pc="-1" strike="noStrike">
                <a:solidFill>
                  <a:srgbClr val="ffffff"/>
                </a:solidFill>
                <a:latin typeface="Arial"/>
              </a:endParaRPr>
            </a:p>
          </p:txBody>
        </p:sp>
      </p:grpSp>
      <p:grpSp>
        <p:nvGrpSpPr>
          <p:cNvPr id="11" name="Group 17"/>
          <p:cNvGrpSpPr/>
          <p:nvPr/>
        </p:nvGrpSpPr>
        <p:grpSpPr>
          <a:xfrm>
            <a:off x="-9360" y="-9360"/>
            <a:ext cx="10110240" cy="7578360"/>
            <a:chOff x="-9360" y="-9360"/>
            <a:chExt cx="10110240" cy="7578360"/>
          </a:xfrm>
        </p:grpSpPr>
        <p:cxnSp>
          <p:nvCxnSpPr>
            <p:cNvPr id="12" name="Straight Connector 4"/>
            <p:cNvCxnSpPr/>
            <p:nvPr/>
          </p:nvCxnSpPr>
          <p:spPr>
            <a:xfrm flipV="1">
              <a:off x="5655960" y="4601880"/>
              <a:ext cx="4434480" cy="2958120"/>
            </a:xfrm>
            <a:prstGeom prst="straightConnector1">
              <a:avLst/>
            </a:prstGeom>
            <a:ln cap="rnd" w="9525">
              <a:solidFill>
                <a:srgbClr val="5fcbef">
                  <a:alpha val="70000"/>
                </a:srgbClr>
              </a:solidFill>
              <a:round/>
            </a:ln>
          </p:spPr>
        </p:cxnSp>
        <p:cxnSp>
          <p:nvCxnSpPr>
            <p:cNvPr id="13" name="Straight Connector 5"/>
            <p:cNvCxnSpPr/>
            <p:nvPr/>
          </p:nvCxnSpPr>
          <p:spPr>
            <a:xfrm>
              <a:off x="7764120" y="0"/>
              <a:ext cx="1343520" cy="7560000"/>
            </a:xfrm>
            <a:prstGeom prst="straightConnector1">
              <a:avLst/>
            </a:prstGeom>
            <a:ln cap="rnd" w="9525">
              <a:solidFill>
                <a:srgbClr val="5fcbef">
                  <a:alpha val="70000"/>
                </a:srgbClr>
              </a:solidFill>
              <a:round/>
            </a:ln>
          </p:spPr>
        </p:cxnSp>
        <p:sp>
          <p:nvSpPr>
            <p:cNvPr id="14" name="Freeform 29"/>
            <p:cNvSpPr/>
            <p:nvPr/>
          </p:nvSpPr>
          <p:spPr>
            <a:xfrm>
              <a:off x="7597800" y="0"/>
              <a:ext cx="2501640" cy="7569000"/>
            </a:xfrm>
            <a:custGeom>
              <a:avLst/>
              <a:gdLst>
                <a:gd name="textAreaLeft" fmla="*/ 0 w 2501640"/>
                <a:gd name="textAreaRight" fmla="*/ 2502000 w 2501640"/>
                <a:gd name="textAreaTop" fmla="*/ 0 h 7569000"/>
                <a:gd name="textAreaBottom" fmla="*/ 7569360 h 7569000"/>
              </a:gdLst>
              <a:ahLst/>
              <a:rect l="textAreaLeft" t="textAreaTop" r="textAreaRight" b="textAreaBottom"/>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pc="-1" strike="noStrike">
                <a:solidFill>
                  <a:srgbClr val="000000"/>
                </a:solidFill>
                <a:latin typeface="Arial"/>
              </a:endParaRPr>
            </a:p>
          </p:txBody>
        </p:sp>
        <p:sp>
          <p:nvSpPr>
            <p:cNvPr id="15" name="Freeform 30"/>
            <p:cNvSpPr/>
            <p:nvPr/>
          </p:nvSpPr>
          <p:spPr>
            <a:xfrm>
              <a:off x="7942320" y="-9360"/>
              <a:ext cx="2147400" cy="7569000"/>
            </a:xfrm>
            <a:custGeom>
              <a:avLst/>
              <a:gdLst>
                <a:gd name="textAreaLeft" fmla="*/ 0 w 2147400"/>
                <a:gd name="textAreaRight" fmla="*/ 2147760 w 2147400"/>
                <a:gd name="textAreaTop" fmla="*/ 0 h 7569000"/>
                <a:gd name="textAreaBottom" fmla="*/ 7569360 h 7569000"/>
              </a:gdLst>
              <a:ahLst/>
              <a:rect l="textAreaLeft" t="textAreaTop" r="textAreaRight" b="textAreaBottom"/>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pc="-1" strike="noStrike">
                <a:solidFill>
                  <a:srgbClr val="000000"/>
                </a:solidFill>
                <a:latin typeface="Arial"/>
              </a:endParaRPr>
            </a:p>
          </p:txBody>
        </p:sp>
        <p:sp>
          <p:nvSpPr>
            <p:cNvPr id="16" name="Freeform 31"/>
            <p:cNvSpPr/>
            <p:nvPr/>
          </p:nvSpPr>
          <p:spPr>
            <a:xfrm>
              <a:off x="7318440" y="4321080"/>
              <a:ext cx="2769840" cy="3238200"/>
            </a:xfrm>
            <a:custGeom>
              <a:avLst/>
              <a:gdLst>
                <a:gd name="textAreaLeft" fmla="*/ 0 w 2769840"/>
                <a:gd name="textAreaRight" fmla="*/ 2770200 w 2769840"/>
                <a:gd name="textAreaTop" fmla="*/ 0 h 3238200"/>
                <a:gd name="textAreaBottom" fmla="*/ 3238560 h 3238200"/>
              </a:gdLst>
              <a:ahLst/>
              <a:rect l="textAreaLeft" t="textAreaTop" r="textAreaRight" b="textAreaBottom"/>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pc="-1" strike="noStrike">
                <a:solidFill>
                  <a:srgbClr val="ffffff"/>
                </a:solidFill>
                <a:latin typeface="Arial"/>
              </a:endParaRPr>
            </a:p>
          </p:txBody>
        </p:sp>
        <p:sp>
          <p:nvSpPr>
            <p:cNvPr id="17" name="Freeform 32"/>
            <p:cNvSpPr/>
            <p:nvPr/>
          </p:nvSpPr>
          <p:spPr>
            <a:xfrm>
              <a:off x="7728120" y="-9360"/>
              <a:ext cx="2361960" cy="7569000"/>
            </a:xfrm>
            <a:custGeom>
              <a:avLst/>
              <a:gdLst>
                <a:gd name="textAreaLeft" fmla="*/ 0 w 2361960"/>
                <a:gd name="textAreaRight" fmla="*/ 2362320 w 2361960"/>
                <a:gd name="textAreaTop" fmla="*/ 0 h 7569000"/>
                <a:gd name="textAreaBottom" fmla="*/ 7569360 h 7569000"/>
              </a:gdLst>
              <a:ahLst/>
              <a:rect l="textAreaLeft" t="textAreaTop" r="textAreaRight" b="textAreaBottom"/>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pc="-1" strike="noStrike">
                <a:solidFill>
                  <a:srgbClr val="ffffff"/>
                </a:solidFill>
                <a:latin typeface="Arial"/>
              </a:endParaRPr>
            </a:p>
          </p:txBody>
        </p:sp>
        <p:sp>
          <p:nvSpPr>
            <p:cNvPr id="18" name="Freeform 33"/>
            <p:cNvSpPr/>
            <p:nvPr/>
          </p:nvSpPr>
          <p:spPr>
            <a:xfrm>
              <a:off x="9145440" y="-9360"/>
              <a:ext cx="944280" cy="7569000"/>
            </a:xfrm>
            <a:custGeom>
              <a:avLst/>
              <a:gdLst>
                <a:gd name="textAreaLeft" fmla="*/ 0 w 944280"/>
                <a:gd name="textAreaRight" fmla="*/ 944640 w 944280"/>
                <a:gd name="textAreaTop" fmla="*/ 0 h 7569000"/>
                <a:gd name="textAreaBottom" fmla="*/ 7569360 h 7569000"/>
              </a:gdLst>
              <a:ahLst/>
              <a:rect l="textAreaLeft" t="textAreaTop" r="textAreaRight" b="textAreaBottom"/>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pc="-1" strike="noStrike">
                <a:solidFill>
                  <a:srgbClr val="ffffff"/>
                </a:solidFill>
                <a:latin typeface="Arial"/>
              </a:endParaRPr>
            </a:p>
          </p:txBody>
        </p:sp>
        <p:sp>
          <p:nvSpPr>
            <p:cNvPr id="19" name="Freeform 34"/>
            <p:cNvSpPr/>
            <p:nvPr/>
          </p:nvSpPr>
          <p:spPr>
            <a:xfrm>
              <a:off x="8923320" y="-9360"/>
              <a:ext cx="1176120" cy="7569000"/>
            </a:xfrm>
            <a:custGeom>
              <a:avLst/>
              <a:gdLst>
                <a:gd name="textAreaLeft" fmla="*/ 0 w 1176120"/>
                <a:gd name="textAreaRight" fmla="*/ 1176480 w 1176120"/>
                <a:gd name="textAreaTop" fmla="*/ 0 h 7569000"/>
                <a:gd name="textAreaBottom" fmla="*/ 7569360 h 7569000"/>
              </a:gdLst>
              <a:ahLst/>
              <a:rect l="textAreaLeft" t="textAreaTop" r="textAreaRight" b="textAreaBottom"/>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2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pc="-1" strike="noStrike">
                <a:solidFill>
                  <a:srgbClr val="ffffff"/>
                </a:solidFill>
                <a:latin typeface="Arial"/>
              </a:endParaRPr>
            </a:p>
          </p:txBody>
        </p:sp>
        <p:sp>
          <p:nvSpPr>
            <p:cNvPr id="20" name="Freeform 35"/>
            <p:cNvSpPr/>
            <p:nvPr/>
          </p:nvSpPr>
          <p:spPr>
            <a:xfrm>
              <a:off x="8894880" y="5394240"/>
              <a:ext cx="1206000" cy="2165040"/>
            </a:xfrm>
            <a:custGeom>
              <a:avLst/>
              <a:gdLst>
                <a:gd name="textAreaLeft" fmla="*/ 0 w 1206000"/>
                <a:gd name="textAreaRight" fmla="*/ 1206360 w 1206000"/>
                <a:gd name="textAreaTop" fmla="*/ 0 h 2165040"/>
                <a:gd name="textAreaBottom" fmla="*/ 2165400 h 2165040"/>
              </a:gdLst>
              <a:ahLst/>
              <a:rect l="textAreaLeft" t="textAreaTop" r="textAreaRight" b="textAreaBottom"/>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pc="-1" strike="noStrike">
                <a:solidFill>
                  <a:srgbClr val="ffffff"/>
                </a:solidFill>
                <a:latin typeface="Arial"/>
              </a:endParaRPr>
            </a:p>
          </p:txBody>
        </p:sp>
        <p:sp>
          <p:nvSpPr>
            <p:cNvPr id="21" name="Freeform 17"/>
            <p:cNvSpPr/>
            <p:nvPr/>
          </p:nvSpPr>
          <p:spPr>
            <a:xfrm>
              <a:off x="-9360" y="-9360"/>
              <a:ext cx="952200" cy="6281280"/>
            </a:xfrm>
            <a:custGeom>
              <a:avLst/>
              <a:gdLst>
                <a:gd name="textAreaLeft" fmla="*/ 0 w 952200"/>
                <a:gd name="textAreaRight" fmla="*/ 952560 w 952200"/>
                <a:gd name="textAreaTop" fmla="*/ 0 h 6281280"/>
                <a:gd name="textAreaBottom" fmla="*/ 6281640 h 6281280"/>
              </a:gdLst>
              <a:ahLst/>
              <a:rect l="textAreaLeft" t="textAreaTop" r="textAreaRight" b="textAreaBottom"/>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pc="-1" strike="noStrike">
                <a:solidFill>
                  <a:srgbClr val="000000"/>
                </a:solidFill>
                <a:latin typeface="Arial"/>
              </a:endParaRPr>
            </a:p>
          </p:txBody>
        </p:sp>
      </p:grpSp>
      <p:sp>
        <p:nvSpPr>
          <p:cNvPr id="22" name="PlaceHolder 1"/>
          <p:cNvSpPr>
            <a:spLocks noGrp="1"/>
          </p:cNvSpPr>
          <p:nvPr>
            <p:ph type="title"/>
          </p:nvPr>
        </p:nvSpPr>
        <p:spPr>
          <a:xfrm>
            <a:off x="1246320" y="2650680"/>
            <a:ext cx="6423120" cy="1814400"/>
          </a:xfrm>
          <a:prstGeom prst="rect">
            <a:avLst/>
          </a:prstGeom>
          <a:noFill/>
          <a:ln w="0">
            <a:noFill/>
          </a:ln>
        </p:spPr>
        <p:txBody>
          <a:bodyPr numCol="1" spcCol="0" lIns="91440" rIns="91440" tIns="45720" bIns="45720" anchor="b">
            <a:noAutofit/>
          </a:bodyPr>
          <a:p>
            <a:pPr indent="0" algn="r" defTabSz="503280">
              <a:lnSpc>
                <a:spcPct val="100000"/>
              </a:lnSpc>
              <a:buNone/>
            </a:pPr>
            <a:r>
              <a:rPr b="0" lang="en-US" sz="5950" spc="-1" strike="noStrike">
                <a:solidFill>
                  <a:schemeClr val="accent1"/>
                </a:solidFill>
                <a:latin typeface="Trebuchet MS"/>
              </a:rPr>
              <a:t>Click to edit Master title style</a:t>
            </a:r>
            <a:endParaRPr b="0" lang="en-US" sz="5950" spc="-1" strike="noStrike">
              <a:solidFill>
                <a:schemeClr val="dk1"/>
              </a:solidFill>
              <a:latin typeface="Trebuchet MS"/>
            </a:endParaRPr>
          </a:p>
        </p:txBody>
      </p:sp>
      <p:sp>
        <p:nvSpPr>
          <p:cNvPr id="23" name="PlaceHolder 2"/>
          <p:cNvSpPr>
            <a:spLocks noGrp="1"/>
          </p:cNvSpPr>
          <p:nvPr>
            <p:ph type="dt" idx="1"/>
          </p:nvPr>
        </p:nvSpPr>
        <p:spPr>
          <a:xfrm>
            <a:off x="5959440" y="6659640"/>
            <a:ext cx="753840" cy="401400"/>
          </a:xfrm>
          <a:prstGeom prst="rect">
            <a:avLst/>
          </a:prstGeom>
          <a:noFill/>
          <a:ln w="0">
            <a:noFill/>
          </a:ln>
        </p:spPr>
        <p:txBody>
          <a:bodyPr lIns="91440" rIns="91440" tIns="45720" bIns="45720" anchor="ctr">
            <a:noAutofit/>
          </a:bodyPr>
          <a:lstStyle>
            <a:lvl1pPr indent="0" algn="r" defTabSz="457200">
              <a:lnSpc>
                <a:spcPct val="100000"/>
              </a:lnSpc>
              <a:buNone/>
              <a:defRPr b="0" lang="en-US" sz="989" spc="-1" strike="noStrike">
                <a:solidFill>
                  <a:schemeClr val="dk1">
                    <a:tint val="75000"/>
                  </a:schemeClr>
                </a:solidFill>
                <a:latin typeface="Trebuchet MS"/>
              </a:defRPr>
            </a:lvl1pPr>
          </a:lstStyle>
          <a:p>
            <a:pPr indent="0" algn="r" defTabSz="457200">
              <a:lnSpc>
                <a:spcPct val="100000"/>
              </a:lnSpc>
              <a:buNone/>
            </a:pPr>
            <a:r>
              <a:rPr b="0" lang="en-US" sz="989" spc="-1" strike="noStrike">
                <a:solidFill>
                  <a:schemeClr val="dk1">
                    <a:tint val="75000"/>
                  </a:schemeClr>
                </a:solidFill>
                <a:latin typeface="Trebuchet MS"/>
              </a:rPr>
              <a:t>&lt;date/time&gt;</a:t>
            </a:r>
            <a:endParaRPr b="0" lang="en-US" sz="989" spc="-1" strike="noStrike">
              <a:solidFill>
                <a:srgbClr val="000000"/>
              </a:solidFill>
              <a:latin typeface="Times New Roman"/>
            </a:endParaRPr>
          </a:p>
        </p:txBody>
      </p:sp>
      <p:sp>
        <p:nvSpPr>
          <p:cNvPr id="24" name="PlaceHolder 3"/>
          <p:cNvSpPr>
            <a:spLocks noGrp="1"/>
          </p:cNvSpPr>
          <p:nvPr>
            <p:ph type="ftr" idx="2"/>
          </p:nvPr>
        </p:nvSpPr>
        <p:spPr>
          <a:xfrm>
            <a:off x="671400" y="6659640"/>
            <a:ext cx="5097240" cy="401400"/>
          </a:xfrm>
          <a:prstGeom prst="rect">
            <a:avLst/>
          </a:prstGeom>
          <a:noFill/>
          <a:ln w="0">
            <a:noFill/>
          </a:ln>
        </p:spPr>
        <p:txBody>
          <a:bodyPr lIns="91440" rIns="91440" tIns="45720" bIns="45720" anchor="ctr">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25" name="PlaceHolder 4"/>
          <p:cNvSpPr>
            <a:spLocks noGrp="1"/>
          </p:cNvSpPr>
          <p:nvPr>
            <p:ph type="sldNum" idx="3"/>
          </p:nvPr>
        </p:nvSpPr>
        <p:spPr>
          <a:xfrm>
            <a:off x="7104240" y="6659640"/>
            <a:ext cx="564840" cy="401400"/>
          </a:xfrm>
          <a:prstGeom prst="rect">
            <a:avLst/>
          </a:prstGeom>
          <a:noFill/>
          <a:ln w="0">
            <a:noFill/>
          </a:ln>
        </p:spPr>
        <p:txBody>
          <a:bodyPr numCol="1" spcCol="0" lIns="91440" rIns="91440" tIns="45720" bIns="45720" anchor="ctr">
            <a:noAutofit/>
          </a:bodyPr>
          <a:lstStyle>
            <a:lvl1pPr indent="0" algn="r" defTabSz="457200">
              <a:lnSpc>
                <a:spcPct val="100000"/>
              </a:lnSpc>
              <a:buNone/>
              <a:defRPr b="0" lang="en-US" sz="900" spc="-1" strike="noStrike">
                <a:solidFill>
                  <a:schemeClr val="accent1"/>
                </a:solidFill>
                <a:latin typeface="Trebuchet MS"/>
              </a:defRPr>
            </a:lvl1pPr>
          </a:lstStyle>
          <a:p>
            <a:pPr indent="0" algn="r" defTabSz="457200">
              <a:lnSpc>
                <a:spcPct val="100000"/>
              </a:lnSpc>
              <a:buNone/>
            </a:pPr>
            <a:fld id="{C22FD400-C05C-46D1-AFAB-502CCED72B89}" type="slidenum">
              <a:rPr b="0" lang="en-US" sz="900" spc="-1" strike="noStrike">
                <a:solidFill>
                  <a:schemeClr val="accent1"/>
                </a:solidFill>
                <a:latin typeface="Trebuchet MS"/>
              </a:rPr>
              <a:t>&lt;number&gt;</a:t>
            </a:fld>
            <a:endParaRPr b="0" lang="en-US" sz="9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49" r:id="rId2"/>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grpSp>
        <p:nvGrpSpPr>
          <p:cNvPr id="165" name="Group 16"/>
          <p:cNvGrpSpPr/>
          <p:nvPr/>
        </p:nvGrpSpPr>
        <p:grpSpPr>
          <a:xfrm>
            <a:off x="-9360" y="-9360"/>
            <a:ext cx="10110240" cy="7578360"/>
            <a:chOff x="-9360" y="-9360"/>
            <a:chExt cx="10110240" cy="7578360"/>
          </a:xfrm>
        </p:grpSpPr>
        <p:sp>
          <p:nvSpPr>
            <p:cNvPr id="166" name="Freeform 6"/>
            <p:cNvSpPr/>
            <p:nvPr/>
          </p:nvSpPr>
          <p:spPr>
            <a:xfrm>
              <a:off x="-9360" y="4424400"/>
              <a:ext cx="504360" cy="3144600"/>
            </a:xfrm>
            <a:custGeom>
              <a:avLst/>
              <a:gdLst>
                <a:gd name="textAreaLeft" fmla="*/ 0 w 504360"/>
                <a:gd name="textAreaRight" fmla="*/ 504720 w 504360"/>
                <a:gd name="textAreaTop" fmla="*/ 0 h 3144600"/>
                <a:gd name="textAreaBottom" fmla="*/ 3144960 h 3144600"/>
              </a:gdLst>
              <a:ahLst/>
              <a:rect l="textAreaLeft" t="textAreaTop" r="textAreaRight" b="textAreaBottom"/>
              <a:pathLst>
                <a:path w="457200" h="2853267">
                  <a:moveTo>
                    <a:pt x="0" y="0"/>
                  </a:moveTo>
                  <a:lnTo>
                    <a:pt x="457200" y="2853267"/>
                  </a:lnTo>
                  <a:lnTo>
                    <a:pt x="0" y="2844800"/>
                  </a:lnTo>
                  <a:cubicBezTo>
                    <a:pt x="2822" y="1905000"/>
                    <a:pt x="5645" y="965200"/>
                    <a:pt x="0" y="0"/>
                  </a:cubicBezTo>
                  <a:close/>
                </a:path>
              </a:pathLst>
            </a:custGeom>
            <a:solidFill>
              <a:schemeClr val="accent1">
                <a:alpha val="7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pc="-1" strike="noStrike">
                <a:solidFill>
                  <a:srgbClr val="000000"/>
                </a:solidFill>
                <a:latin typeface="Arial"/>
              </a:endParaRPr>
            </a:p>
          </p:txBody>
        </p:sp>
        <p:cxnSp>
          <p:nvCxnSpPr>
            <p:cNvPr id="167" name="Straight Connector 7"/>
            <p:cNvCxnSpPr/>
            <p:nvPr/>
          </p:nvCxnSpPr>
          <p:spPr>
            <a:xfrm flipV="1">
              <a:off x="5655960" y="4601880"/>
              <a:ext cx="4434480" cy="2958120"/>
            </a:xfrm>
            <a:prstGeom prst="straightConnector1">
              <a:avLst/>
            </a:prstGeom>
            <a:ln cap="rnd" w="9525">
              <a:solidFill>
                <a:srgbClr val="5fcbef">
                  <a:alpha val="70000"/>
                </a:srgbClr>
              </a:solidFill>
              <a:round/>
            </a:ln>
          </p:spPr>
        </p:cxnSp>
        <p:cxnSp>
          <p:nvCxnSpPr>
            <p:cNvPr id="168" name="Straight Connector 8"/>
            <p:cNvCxnSpPr/>
            <p:nvPr/>
          </p:nvCxnSpPr>
          <p:spPr>
            <a:xfrm>
              <a:off x="7764120" y="0"/>
              <a:ext cx="1343520" cy="7560000"/>
            </a:xfrm>
            <a:prstGeom prst="straightConnector1">
              <a:avLst/>
            </a:prstGeom>
            <a:ln cap="rnd" w="9525">
              <a:solidFill>
                <a:srgbClr val="5fcbef">
                  <a:alpha val="70000"/>
                </a:srgbClr>
              </a:solidFill>
              <a:round/>
            </a:ln>
          </p:spPr>
        </p:cxnSp>
        <p:sp>
          <p:nvSpPr>
            <p:cNvPr id="169" name="Freeform 9"/>
            <p:cNvSpPr/>
            <p:nvPr/>
          </p:nvSpPr>
          <p:spPr>
            <a:xfrm>
              <a:off x="7597800" y="0"/>
              <a:ext cx="2501640" cy="7569000"/>
            </a:xfrm>
            <a:custGeom>
              <a:avLst/>
              <a:gdLst>
                <a:gd name="textAreaLeft" fmla="*/ 0 w 2501640"/>
                <a:gd name="textAreaRight" fmla="*/ 2502000 w 2501640"/>
                <a:gd name="textAreaTop" fmla="*/ 0 h 7569000"/>
                <a:gd name="textAreaBottom" fmla="*/ 7569360 h 7569000"/>
              </a:gdLst>
              <a:ahLst/>
              <a:rect l="textAreaLeft" t="textAreaTop" r="textAreaRight" b="textAreaBottom"/>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pc="-1" strike="noStrike">
                <a:solidFill>
                  <a:srgbClr val="000000"/>
                </a:solidFill>
                <a:latin typeface="Arial"/>
              </a:endParaRPr>
            </a:p>
          </p:txBody>
        </p:sp>
        <p:sp>
          <p:nvSpPr>
            <p:cNvPr id="170" name="Freeform 10"/>
            <p:cNvSpPr/>
            <p:nvPr/>
          </p:nvSpPr>
          <p:spPr>
            <a:xfrm>
              <a:off x="7942320" y="-9360"/>
              <a:ext cx="2147400" cy="7569000"/>
            </a:xfrm>
            <a:custGeom>
              <a:avLst/>
              <a:gdLst>
                <a:gd name="textAreaLeft" fmla="*/ 0 w 2147400"/>
                <a:gd name="textAreaRight" fmla="*/ 2147760 w 2147400"/>
                <a:gd name="textAreaTop" fmla="*/ 0 h 7569000"/>
                <a:gd name="textAreaBottom" fmla="*/ 7569360 h 7569000"/>
              </a:gdLst>
              <a:ahLst/>
              <a:rect l="textAreaLeft" t="textAreaTop" r="textAreaRight" b="textAreaBottom"/>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pc="-1" strike="noStrike">
                <a:solidFill>
                  <a:srgbClr val="000000"/>
                </a:solidFill>
                <a:latin typeface="Arial"/>
              </a:endParaRPr>
            </a:p>
          </p:txBody>
        </p:sp>
        <p:sp>
          <p:nvSpPr>
            <p:cNvPr id="171" name="Freeform 11"/>
            <p:cNvSpPr/>
            <p:nvPr/>
          </p:nvSpPr>
          <p:spPr>
            <a:xfrm>
              <a:off x="7318440" y="4321080"/>
              <a:ext cx="2769840" cy="3238200"/>
            </a:xfrm>
            <a:custGeom>
              <a:avLst/>
              <a:gdLst>
                <a:gd name="textAreaLeft" fmla="*/ 0 w 2769840"/>
                <a:gd name="textAreaRight" fmla="*/ 2770200 w 2769840"/>
                <a:gd name="textAreaTop" fmla="*/ 0 h 3238200"/>
                <a:gd name="textAreaBottom" fmla="*/ 3238560 h 3238200"/>
              </a:gdLst>
              <a:ahLst/>
              <a:rect l="textAreaLeft" t="textAreaTop" r="textAreaRight" b="textAreaBottom"/>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pc="-1" strike="noStrike">
                <a:solidFill>
                  <a:srgbClr val="ffffff"/>
                </a:solidFill>
                <a:latin typeface="Arial"/>
              </a:endParaRPr>
            </a:p>
          </p:txBody>
        </p:sp>
        <p:sp>
          <p:nvSpPr>
            <p:cNvPr id="172" name="Freeform 12"/>
            <p:cNvSpPr/>
            <p:nvPr/>
          </p:nvSpPr>
          <p:spPr>
            <a:xfrm>
              <a:off x="7728120" y="-9360"/>
              <a:ext cx="2361960" cy="7569000"/>
            </a:xfrm>
            <a:custGeom>
              <a:avLst/>
              <a:gdLst>
                <a:gd name="textAreaLeft" fmla="*/ 0 w 2361960"/>
                <a:gd name="textAreaRight" fmla="*/ 2362320 w 2361960"/>
                <a:gd name="textAreaTop" fmla="*/ 0 h 7569000"/>
                <a:gd name="textAreaBottom" fmla="*/ 7569360 h 7569000"/>
              </a:gdLst>
              <a:ahLst/>
              <a:rect l="textAreaLeft" t="textAreaTop" r="textAreaRight" b="textAreaBottom"/>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pc="-1" strike="noStrike">
                <a:solidFill>
                  <a:srgbClr val="ffffff"/>
                </a:solidFill>
                <a:latin typeface="Arial"/>
              </a:endParaRPr>
            </a:p>
          </p:txBody>
        </p:sp>
        <p:sp>
          <p:nvSpPr>
            <p:cNvPr id="173" name="Freeform 13"/>
            <p:cNvSpPr/>
            <p:nvPr/>
          </p:nvSpPr>
          <p:spPr>
            <a:xfrm>
              <a:off x="9145440" y="-9360"/>
              <a:ext cx="944280" cy="7569000"/>
            </a:xfrm>
            <a:custGeom>
              <a:avLst/>
              <a:gdLst>
                <a:gd name="textAreaLeft" fmla="*/ 0 w 944280"/>
                <a:gd name="textAreaRight" fmla="*/ 944640 w 944280"/>
                <a:gd name="textAreaTop" fmla="*/ 0 h 7569000"/>
                <a:gd name="textAreaBottom" fmla="*/ 7569360 h 7569000"/>
              </a:gdLst>
              <a:ahLst/>
              <a:rect l="textAreaLeft" t="textAreaTop" r="textAreaRight" b="textAreaBottom"/>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pc="-1" strike="noStrike">
                <a:solidFill>
                  <a:srgbClr val="ffffff"/>
                </a:solidFill>
                <a:latin typeface="Arial"/>
              </a:endParaRPr>
            </a:p>
          </p:txBody>
        </p:sp>
        <p:sp>
          <p:nvSpPr>
            <p:cNvPr id="174" name="Freeform 14"/>
            <p:cNvSpPr/>
            <p:nvPr/>
          </p:nvSpPr>
          <p:spPr>
            <a:xfrm>
              <a:off x="8923320" y="-9360"/>
              <a:ext cx="1176120" cy="7569000"/>
            </a:xfrm>
            <a:custGeom>
              <a:avLst/>
              <a:gdLst>
                <a:gd name="textAreaLeft" fmla="*/ 0 w 1176120"/>
                <a:gd name="textAreaRight" fmla="*/ 1176480 w 1176120"/>
                <a:gd name="textAreaTop" fmla="*/ 0 h 7569000"/>
                <a:gd name="textAreaBottom" fmla="*/ 7569360 h 7569000"/>
              </a:gdLst>
              <a:ahLst/>
              <a:rect l="textAreaLeft" t="textAreaTop" r="textAreaRight" b="textAreaBottom"/>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2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pc="-1" strike="noStrike">
                <a:solidFill>
                  <a:srgbClr val="ffffff"/>
                </a:solidFill>
                <a:latin typeface="Arial"/>
              </a:endParaRPr>
            </a:p>
          </p:txBody>
        </p:sp>
        <p:sp>
          <p:nvSpPr>
            <p:cNvPr id="175" name="Freeform 15"/>
            <p:cNvSpPr/>
            <p:nvPr/>
          </p:nvSpPr>
          <p:spPr>
            <a:xfrm>
              <a:off x="8894880" y="5394240"/>
              <a:ext cx="1206000" cy="2165040"/>
            </a:xfrm>
            <a:custGeom>
              <a:avLst/>
              <a:gdLst>
                <a:gd name="textAreaLeft" fmla="*/ 0 w 1206000"/>
                <a:gd name="textAreaRight" fmla="*/ 1206360 w 1206000"/>
                <a:gd name="textAreaTop" fmla="*/ 0 h 2165040"/>
                <a:gd name="textAreaBottom" fmla="*/ 2165400 h 2165040"/>
              </a:gdLst>
              <a:ahLst/>
              <a:rect l="textAreaLeft" t="textAreaTop" r="textAreaRight" b="textAreaBottom"/>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pc="-1" strike="noStrike">
                <a:solidFill>
                  <a:srgbClr val="ffffff"/>
                </a:solidFill>
                <a:latin typeface="Arial"/>
              </a:endParaRPr>
            </a:p>
          </p:txBody>
        </p:sp>
      </p:grpSp>
      <p:sp>
        <p:nvSpPr>
          <p:cNvPr id="176" name="PlaceHolder 1"/>
          <p:cNvSpPr>
            <a:spLocks noGrp="1"/>
          </p:cNvSpPr>
          <p:nvPr>
            <p:ph type="title"/>
          </p:nvPr>
        </p:nvSpPr>
        <p:spPr>
          <a:xfrm>
            <a:off x="672120" y="2977200"/>
            <a:ext cx="6997680" cy="2013120"/>
          </a:xfrm>
          <a:prstGeom prst="rect">
            <a:avLst/>
          </a:prstGeom>
          <a:noFill/>
          <a:ln w="0">
            <a:noFill/>
          </a:ln>
        </p:spPr>
        <p:txBody>
          <a:bodyPr numCol="1" spcCol="0" lIns="91440" rIns="91440" tIns="45720" bIns="45720" anchor="b">
            <a:noAutofit/>
          </a:bodyPr>
          <a:p>
            <a:pPr indent="0" defTabSz="503280">
              <a:lnSpc>
                <a:spcPct val="100000"/>
              </a:lnSpc>
              <a:buNone/>
            </a:pPr>
            <a:r>
              <a:rPr b="0" lang="en-US" sz="4410" spc="-1" strike="noStrike">
                <a:solidFill>
                  <a:schemeClr val="accent1"/>
                </a:solidFill>
                <a:latin typeface="Trebuchet MS"/>
              </a:rPr>
              <a:t>Click to edit Master title style</a:t>
            </a:r>
            <a:endParaRPr b="0" lang="en-US" sz="4410" spc="-1" strike="noStrike">
              <a:solidFill>
                <a:schemeClr val="dk1"/>
              </a:solidFill>
              <a:latin typeface="Trebuchet MS"/>
            </a:endParaRPr>
          </a:p>
        </p:txBody>
      </p:sp>
      <p:sp>
        <p:nvSpPr>
          <p:cNvPr id="177" name="PlaceHolder 2"/>
          <p:cNvSpPr>
            <a:spLocks noGrp="1"/>
          </p:cNvSpPr>
          <p:nvPr>
            <p:ph type="body"/>
          </p:nvPr>
        </p:nvSpPr>
        <p:spPr>
          <a:xfrm>
            <a:off x="672120" y="4990680"/>
            <a:ext cx="6997680" cy="948240"/>
          </a:xfrm>
          <a:prstGeom prst="rect">
            <a:avLst/>
          </a:prstGeom>
          <a:noFill/>
          <a:ln w="0">
            <a:noFill/>
          </a:ln>
        </p:spPr>
        <p:txBody>
          <a:bodyPr numCol="1" spcCol="0" lIns="91440" rIns="91440" tIns="45720" bIns="45720" anchor="t">
            <a:noAutofit/>
          </a:bodyPr>
          <a:p>
            <a:pPr indent="0" defTabSz="503280">
              <a:lnSpc>
                <a:spcPct val="100000"/>
              </a:lnSpc>
              <a:spcBef>
                <a:spcPts val="1100"/>
              </a:spcBef>
              <a:buNone/>
              <a:tabLst>
                <a:tab algn="l" pos="0"/>
              </a:tabLst>
            </a:pPr>
            <a:r>
              <a:rPr b="0" lang="en-US" sz="2210" spc="-1" strike="noStrike">
                <a:solidFill>
                  <a:schemeClr val="dk1">
                    <a:lumMod val="50000"/>
                    <a:lumOff val="50000"/>
                  </a:schemeClr>
                </a:solidFill>
                <a:latin typeface="Trebuchet MS"/>
              </a:rPr>
              <a:t>Click to edit Master text styles</a:t>
            </a:r>
            <a:endParaRPr b="0" lang="en-US" sz="2210" spc="-1" strike="noStrike">
              <a:solidFill>
                <a:srgbClr val="404040"/>
              </a:solidFill>
              <a:latin typeface="Trebuchet MS"/>
            </a:endParaRPr>
          </a:p>
        </p:txBody>
      </p:sp>
      <p:sp>
        <p:nvSpPr>
          <p:cNvPr id="178" name="PlaceHolder 3"/>
          <p:cNvSpPr>
            <a:spLocks noGrp="1"/>
          </p:cNvSpPr>
          <p:nvPr>
            <p:ph type="dt" idx="28"/>
          </p:nvPr>
        </p:nvSpPr>
        <p:spPr>
          <a:xfrm>
            <a:off x="5959440" y="6659640"/>
            <a:ext cx="753840" cy="401400"/>
          </a:xfrm>
          <a:prstGeom prst="rect">
            <a:avLst/>
          </a:prstGeom>
          <a:noFill/>
          <a:ln w="0">
            <a:noFill/>
          </a:ln>
        </p:spPr>
        <p:txBody>
          <a:bodyPr lIns="91440" rIns="91440" tIns="45720" bIns="45720" anchor="ctr">
            <a:noAutofit/>
          </a:bodyPr>
          <a:lstStyle>
            <a:lvl1pPr indent="0" algn="r" defTabSz="457200">
              <a:lnSpc>
                <a:spcPct val="100000"/>
              </a:lnSpc>
              <a:buNone/>
              <a:defRPr b="0" lang="en-US" sz="989" spc="-1" strike="noStrike">
                <a:solidFill>
                  <a:schemeClr val="dk1">
                    <a:tint val="75000"/>
                  </a:schemeClr>
                </a:solidFill>
                <a:latin typeface="Trebuchet MS"/>
              </a:defRPr>
            </a:lvl1pPr>
          </a:lstStyle>
          <a:p>
            <a:pPr indent="0" algn="r" defTabSz="457200">
              <a:lnSpc>
                <a:spcPct val="100000"/>
              </a:lnSpc>
              <a:buNone/>
            </a:pPr>
            <a:r>
              <a:rPr b="0" lang="en-US" sz="989" spc="-1" strike="noStrike">
                <a:solidFill>
                  <a:schemeClr val="dk1">
                    <a:tint val="75000"/>
                  </a:schemeClr>
                </a:solidFill>
                <a:latin typeface="Trebuchet MS"/>
              </a:rPr>
              <a:t>&lt;date/time&gt;</a:t>
            </a:r>
            <a:endParaRPr b="0" lang="en-US" sz="989" spc="-1" strike="noStrike">
              <a:solidFill>
                <a:srgbClr val="000000"/>
              </a:solidFill>
              <a:latin typeface="Times New Roman"/>
            </a:endParaRPr>
          </a:p>
        </p:txBody>
      </p:sp>
      <p:sp>
        <p:nvSpPr>
          <p:cNvPr id="179" name="PlaceHolder 4"/>
          <p:cNvSpPr>
            <a:spLocks noGrp="1"/>
          </p:cNvSpPr>
          <p:nvPr>
            <p:ph type="ftr" idx="29"/>
          </p:nvPr>
        </p:nvSpPr>
        <p:spPr>
          <a:xfrm>
            <a:off x="671400" y="6659640"/>
            <a:ext cx="5097240" cy="401400"/>
          </a:xfrm>
          <a:prstGeom prst="rect">
            <a:avLst/>
          </a:prstGeom>
          <a:noFill/>
          <a:ln w="0">
            <a:noFill/>
          </a:ln>
        </p:spPr>
        <p:txBody>
          <a:bodyPr lIns="91440" rIns="91440" tIns="45720" bIns="45720" anchor="ctr">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180" name="PlaceHolder 5"/>
          <p:cNvSpPr>
            <a:spLocks noGrp="1"/>
          </p:cNvSpPr>
          <p:nvPr>
            <p:ph type="sldNum" idx="30"/>
          </p:nvPr>
        </p:nvSpPr>
        <p:spPr>
          <a:xfrm>
            <a:off x="7104240" y="6659640"/>
            <a:ext cx="564840" cy="401400"/>
          </a:xfrm>
          <a:prstGeom prst="rect">
            <a:avLst/>
          </a:prstGeom>
          <a:noFill/>
          <a:ln w="0">
            <a:noFill/>
          </a:ln>
        </p:spPr>
        <p:txBody>
          <a:bodyPr numCol="1" spcCol="0" lIns="91440" rIns="91440" tIns="45720" bIns="45720" anchor="ctr">
            <a:noAutofit/>
          </a:bodyPr>
          <a:lstStyle>
            <a:lvl1pPr indent="0" algn="r" defTabSz="457200">
              <a:lnSpc>
                <a:spcPct val="100000"/>
              </a:lnSpc>
              <a:buNone/>
              <a:defRPr b="0" lang="en-US" sz="900" spc="-1" strike="noStrike">
                <a:solidFill>
                  <a:schemeClr val="accent1"/>
                </a:solidFill>
                <a:latin typeface="Trebuchet MS"/>
              </a:defRPr>
            </a:lvl1pPr>
          </a:lstStyle>
          <a:p>
            <a:pPr indent="0" algn="r" defTabSz="457200">
              <a:lnSpc>
                <a:spcPct val="100000"/>
              </a:lnSpc>
              <a:buNone/>
            </a:pPr>
            <a:fld id="{A27C390C-D217-4CF5-9125-CA5441C681D0}" type="slidenum">
              <a:rPr b="0" lang="en-US" sz="900" spc="-1" strike="noStrike">
                <a:solidFill>
                  <a:schemeClr val="accent1"/>
                </a:solidFill>
                <a:latin typeface="Trebuchet MS"/>
              </a:rPr>
              <a:t>&lt;number&gt;</a:t>
            </a:fld>
            <a:endParaRPr b="0" lang="en-US" sz="9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7" r:id="rId2"/>
  </p:sldLayoutIdLst>
</p:sldMaster>
</file>

<file path=ppt/slideMasters/slideMaster1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grpSp>
        <p:nvGrpSpPr>
          <p:cNvPr id="181" name="Group 16"/>
          <p:cNvGrpSpPr/>
          <p:nvPr/>
        </p:nvGrpSpPr>
        <p:grpSpPr>
          <a:xfrm>
            <a:off x="-9360" y="-9360"/>
            <a:ext cx="10110240" cy="7578360"/>
            <a:chOff x="-9360" y="-9360"/>
            <a:chExt cx="10110240" cy="7578360"/>
          </a:xfrm>
        </p:grpSpPr>
        <p:sp>
          <p:nvSpPr>
            <p:cNvPr id="182" name="Freeform 6"/>
            <p:cNvSpPr/>
            <p:nvPr/>
          </p:nvSpPr>
          <p:spPr>
            <a:xfrm>
              <a:off x="-9360" y="4424400"/>
              <a:ext cx="504360" cy="3144600"/>
            </a:xfrm>
            <a:custGeom>
              <a:avLst/>
              <a:gdLst>
                <a:gd name="textAreaLeft" fmla="*/ 0 w 504360"/>
                <a:gd name="textAreaRight" fmla="*/ 504720 w 504360"/>
                <a:gd name="textAreaTop" fmla="*/ 0 h 3144600"/>
                <a:gd name="textAreaBottom" fmla="*/ 3144960 h 3144600"/>
              </a:gdLst>
              <a:ahLst/>
              <a:rect l="textAreaLeft" t="textAreaTop" r="textAreaRight" b="textAreaBottom"/>
              <a:pathLst>
                <a:path w="457200" h="2853267">
                  <a:moveTo>
                    <a:pt x="0" y="0"/>
                  </a:moveTo>
                  <a:lnTo>
                    <a:pt x="457200" y="2853267"/>
                  </a:lnTo>
                  <a:lnTo>
                    <a:pt x="0" y="2844800"/>
                  </a:lnTo>
                  <a:cubicBezTo>
                    <a:pt x="2822" y="1905000"/>
                    <a:pt x="5645" y="965200"/>
                    <a:pt x="0" y="0"/>
                  </a:cubicBezTo>
                  <a:close/>
                </a:path>
              </a:pathLst>
            </a:custGeom>
            <a:solidFill>
              <a:schemeClr val="accent1">
                <a:alpha val="7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pc="-1" strike="noStrike">
                <a:solidFill>
                  <a:srgbClr val="000000"/>
                </a:solidFill>
                <a:latin typeface="Arial"/>
              </a:endParaRPr>
            </a:p>
          </p:txBody>
        </p:sp>
        <p:cxnSp>
          <p:nvCxnSpPr>
            <p:cNvPr id="183" name="Straight Connector 7"/>
            <p:cNvCxnSpPr/>
            <p:nvPr/>
          </p:nvCxnSpPr>
          <p:spPr>
            <a:xfrm flipV="1">
              <a:off x="5655960" y="4601880"/>
              <a:ext cx="4434480" cy="2958120"/>
            </a:xfrm>
            <a:prstGeom prst="straightConnector1">
              <a:avLst/>
            </a:prstGeom>
            <a:ln cap="rnd" w="9525">
              <a:solidFill>
                <a:srgbClr val="5fcbef">
                  <a:alpha val="70000"/>
                </a:srgbClr>
              </a:solidFill>
              <a:round/>
            </a:ln>
          </p:spPr>
        </p:cxnSp>
        <p:cxnSp>
          <p:nvCxnSpPr>
            <p:cNvPr id="184" name="Straight Connector 8"/>
            <p:cNvCxnSpPr/>
            <p:nvPr/>
          </p:nvCxnSpPr>
          <p:spPr>
            <a:xfrm>
              <a:off x="7764120" y="0"/>
              <a:ext cx="1343520" cy="7560000"/>
            </a:xfrm>
            <a:prstGeom prst="straightConnector1">
              <a:avLst/>
            </a:prstGeom>
            <a:ln cap="rnd" w="9525">
              <a:solidFill>
                <a:srgbClr val="5fcbef">
                  <a:alpha val="70000"/>
                </a:srgbClr>
              </a:solidFill>
              <a:round/>
            </a:ln>
          </p:spPr>
        </p:cxnSp>
        <p:sp>
          <p:nvSpPr>
            <p:cNvPr id="185" name="Freeform 9"/>
            <p:cNvSpPr/>
            <p:nvPr/>
          </p:nvSpPr>
          <p:spPr>
            <a:xfrm>
              <a:off x="7597800" y="0"/>
              <a:ext cx="2501640" cy="7569000"/>
            </a:xfrm>
            <a:custGeom>
              <a:avLst/>
              <a:gdLst>
                <a:gd name="textAreaLeft" fmla="*/ 0 w 2501640"/>
                <a:gd name="textAreaRight" fmla="*/ 2502000 w 2501640"/>
                <a:gd name="textAreaTop" fmla="*/ 0 h 7569000"/>
                <a:gd name="textAreaBottom" fmla="*/ 7569360 h 7569000"/>
              </a:gdLst>
              <a:ahLst/>
              <a:rect l="textAreaLeft" t="textAreaTop" r="textAreaRight" b="textAreaBottom"/>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pc="-1" strike="noStrike">
                <a:solidFill>
                  <a:srgbClr val="000000"/>
                </a:solidFill>
                <a:latin typeface="Arial"/>
              </a:endParaRPr>
            </a:p>
          </p:txBody>
        </p:sp>
        <p:sp>
          <p:nvSpPr>
            <p:cNvPr id="186" name="Freeform 10"/>
            <p:cNvSpPr/>
            <p:nvPr/>
          </p:nvSpPr>
          <p:spPr>
            <a:xfrm>
              <a:off x="7942320" y="-9360"/>
              <a:ext cx="2147400" cy="7569000"/>
            </a:xfrm>
            <a:custGeom>
              <a:avLst/>
              <a:gdLst>
                <a:gd name="textAreaLeft" fmla="*/ 0 w 2147400"/>
                <a:gd name="textAreaRight" fmla="*/ 2147760 w 2147400"/>
                <a:gd name="textAreaTop" fmla="*/ 0 h 7569000"/>
                <a:gd name="textAreaBottom" fmla="*/ 7569360 h 7569000"/>
              </a:gdLst>
              <a:ahLst/>
              <a:rect l="textAreaLeft" t="textAreaTop" r="textAreaRight" b="textAreaBottom"/>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pc="-1" strike="noStrike">
                <a:solidFill>
                  <a:srgbClr val="000000"/>
                </a:solidFill>
                <a:latin typeface="Arial"/>
              </a:endParaRPr>
            </a:p>
          </p:txBody>
        </p:sp>
        <p:sp>
          <p:nvSpPr>
            <p:cNvPr id="187" name="Freeform 11"/>
            <p:cNvSpPr/>
            <p:nvPr/>
          </p:nvSpPr>
          <p:spPr>
            <a:xfrm>
              <a:off x="7318440" y="4321080"/>
              <a:ext cx="2769840" cy="3238200"/>
            </a:xfrm>
            <a:custGeom>
              <a:avLst/>
              <a:gdLst>
                <a:gd name="textAreaLeft" fmla="*/ 0 w 2769840"/>
                <a:gd name="textAreaRight" fmla="*/ 2770200 w 2769840"/>
                <a:gd name="textAreaTop" fmla="*/ 0 h 3238200"/>
                <a:gd name="textAreaBottom" fmla="*/ 3238560 h 3238200"/>
              </a:gdLst>
              <a:ahLst/>
              <a:rect l="textAreaLeft" t="textAreaTop" r="textAreaRight" b="textAreaBottom"/>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pc="-1" strike="noStrike">
                <a:solidFill>
                  <a:srgbClr val="ffffff"/>
                </a:solidFill>
                <a:latin typeface="Arial"/>
              </a:endParaRPr>
            </a:p>
          </p:txBody>
        </p:sp>
        <p:sp>
          <p:nvSpPr>
            <p:cNvPr id="188" name="Freeform 12"/>
            <p:cNvSpPr/>
            <p:nvPr/>
          </p:nvSpPr>
          <p:spPr>
            <a:xfrm>
              <a:off x="7728120" y="-9360"/>
              <a:ext cx="2361960" cy="7569000"/>
            </a:xfrm>
            <a:custGeom>
              <a:avLst/>
              <a:gdLst>
                <a:gd name="textAreaLeft" fmla="*/ 0 w 2361960"/>
                <a:gd name="textAreaRight" fmla="*/ 2362320 w 2361960"/>
                <a:gd name="textAreaTop" fmla="*/ 0 h 7569000"/>
                <a:gd name="textAreaBottom" fmla="*/ 7569360 h 7569000"/>
              </a:gdLst>
              <a:ahLst/>
              <a:rect l="textAreaLeft" t="textAreaTop" r="textAreaRight" b="textAreaBottom"/>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pc="-1" strike="noStrike">
                <a:solidFill>
                  <a:srgbClr val="ffffff"/>
                </a:solidFill>
                <a:latin typeface="Arial"/>
              </a:endParaRPr>
            </a:p>
          </p:txBody>
        </p:sp>
        <p:sp>
          <p:nvSpPr>
            <p:cNvPr id="189" name="Freeform 13"/>
            <p:cNvSpPr/>
            <p:nvPr/>
          </p:nvSpPr>
          <p:spPr>
            <a:xfrm>
              <a:off x="9145440" y="-9360"/>
              <a:ext cx="944280" cy="7569000"/>
            </a:xfrm>
            <a:custGeom>
              <a:avLst/>
              <a:gdLst>
                <a:gd name="textAreaLeft" fmla="*/ 0 w 944280"/>
                <a:gd name="textAreaRight" fmla="*/ 944640 w 944280"/>
                <a:gd name="textAreaTop" fmla="*/ 0 h 7569000"/>
                <a:gd name="textAreaBottom" fmla="*/ 7569360 h 7569000"/>
              </a:gdLst>
              <a:ahLst/>
              <a:rect l="textAreaLeft" t="textAreaTop" r="textAreaRight" b="textAreaBottom"/>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pc="-1" strike="noStrike">
                <a:solidFill>
                  <a:srgbClr val="ffffff"/>
                </a:solidFill>
                <a:latin typeface="Arial"/>
              </a:endParaRPr>
            </a:p>
          </p:txBody>
        </p:sp>
        <p:sp>
          <p:nvSpPr>
            <p:cNvPr id="190" name="Freeform 14"/>
            <p:cNvSpPr/>
            <p:nvPr/>
          </p:nvSpPr>
          <p:spPr>
            <a:xfrm>
              <a:off x="8923320" y="-9360"/>
              <a:ext cx="1176120" cy="7569000"/>
            </a:xfrm>
            <a:custGeom>
              <a:avLst/>
              <a:gdLst>
                <a:gd name="textAreaLeft" fmla="*/ 0 w 1176120"/>
                <a:gd name="textAreaRight" fmla="*/ 1176480 w 1176120"/>
                <a:gd name="textAreaTop" fmla="*/ 0 h 7569000"/>
                <a:gd name="textAreaBottom" fmla="*/ 7569360 h 7569000"/>
              </a:gdLst>
              <a:ahLst/>
              <a:rect l="textAreaLeft" t="textAreaTop" r="textAreaRight" b="textAreaBottom"/>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2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pc="-1" strike="noStrike">
                <a:solidFill>
                  <a:srgbClr val="ffffff"/>
                </a:solidFill>
                <a:latin typeface="Arial"/>
              </a:endParaRPr>
            </a:p>
          </p:txBody>
        </p:sp>
        <p:sp>
          <p:nvSpPr>
            <p:cNvPr id="191" name="Freeform 15"/>
            <p:cNvSpPr/>
            <p:nvPr/>
          </p:nvSpPr>
          <p:spPr>
            <a:xfrm>
              <a:off x="8894880" y="5394240"/>
              <a:ext cx="1206000" cy="2165040"/>
            </a:xfrm>
            <a:custGeom>
              <a:avLst/>
              <a:gdLst>
                <a:gd name="textAreaLeft" fmla="*/ 0 w 1206000"/>
                <a:gd name="textAreaRight" fmla="*/ 1206360 w 1206000"/>
                <a:gd name="textAreaTop" fmla="*/ 0 h 2165040"/>
                <a:gd name="textAreaBottom" fmla="*/ 2165400 h 2165040"/>
              </a:gdLst>
              <a:ahLst/>
              <a:rect l="textAreaLeft" t="textAreaTop" r="textAreaRight" b="textAreaBottom"/>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pc="-1" strike="noStrike">
                <a:solidFill>
                  <a:srgbClr val="ffffff"/>
                </a:solidFill>
                <a:latin typeface="Arial"/>
              </a:endParaRPr>
            </a:p>
          </p:txBody>
        </p:sp>
      </p:grpSp>
      <p:sp>
        <p:nvSpPr>
          <p:cNvPr id="192" name="PlaceHolder 1"/>
          <p:cNvSpPr>
            <a:spLocks noGrp="1"/>
          </p:cNvSpPr>
          <p:nvPr>
            <p:ph type="title"/>
          </p:nvPr>
        </p:nvSpPr>
        <p:spPr>
          <a:xfrm>
            <a:off x="672120" y="672120"/>
            <a:ext cx="6997680" cy="1455480"/>
          </a:xfrm>
          <a:prstGeom prst="rect">
            <a:avLst/>
          </a:prstGeom>
          <a:noFill/>
          <a:ln w="0">
            <a:noFill/>
          </a:ln>
        </p:spPr>
        <p:txBody>
          <a:bodyPr numCol="1" spcCol="0" lIns="91440" rIns="91440" tIns="45720" bIns="45720" anchor="t">
            <a:noAutofit/>
          </a:bodyPr>
          <a:p>
            <a:pPr indent="0" defTabSz="503280">
              <a:lnSpc>
                <a:spcPct val="100000"/>
              </a:lnSpc>
              <a:buNone/>
            </a:pPr>
            <a:r>
              <a:rPr b="0" lang="en-US" sz="3900" spc="-1" strike="noStrike">
                <a:solidFill>
                  <a:schemeClr val="accent1"/>
                </a:solidFill>
                <a:latin typeface="Trebuchet MS"/>
              </a:rPr>
              <a:t>Click to edit Master title style</a:t>
            </a:r>
            <a:endParaRPr b="0" lang="en-US" sz="3900" spc="-1" strike="noStrike">
              <a:solidFill>
                <a:schemeClr val="dk1"/>
              </a:solidFill>
              <a:latin typeface="Trebuchet MS"/>
            </a:endParaRPr>
          </a:p>
        </p:txBody>
      </p:sp>
      <p:sp>
        <p:nvSpPr>
          <p:cNvPr id="193" name="PlaceHolder 2"/>
          <p:cNvSpPr>
            <a:spLocks noGrp="1"/>
          </p:cNvSpPr>
          <p:nvPr>
            <p:ph type="body"/>
          </p:nvPr>
        </p:nvSpPr>
        <p:spPr>
          <a:xfrm>
            <a:off x="672120" y="2381760"/>
            <a:ext cx="3404160" cy="4277520"/>
          </a:xfrm>
          <a:prstGeom prst="rect">
            <a:avLst/>
          </a:prstGeom>
          <a:noFill/>
          <a:ln w="0">
            <a:noFill/>
          </a:ln>
        </p:spPr>
        <p:txBody>
          <a:bodyPr numCol="1" spcCol="0" lIns="91440" rIns="91440" tIns="45720" bIns="45720" anchor="t">
            <a:noAutofit/>
          </a:bodyPr>
          <a:p>
            <a:pPr marL="378000" indent="-378000" defTabSz="503280">
              <a:lnSpc>
                <a:spcPct val="100000"/>
              </a:lnSpc>
              <a:spcBef>
                <a:spcPts val="1100"/>
              </a:spcBef>
              <a:buClr>
                <a:srgbClr val="5fcbef"/>
              </a:buClr>
              <a:buSzPct val="80000"/>
              <a:buFont typeface="Wingdings 3" charset="2"/>
              <a:buChar char=""/>
            </a:pPr>
            <a:r>
              <a:rPr b="0" lang="en-US" sz="1979" spc="-1" strike="noStrike">
                <a:solidFill>
                  <a:srgbClr val="404040"/>
                </a:solidFill>
                <a:latin typeface="Trebuchet MS"/>
              </a:rPr>
              <a:t>Click to edit Master text styles</a:t>
            </a:r>
            <a:endParaRPr b="0" lang="en-US" sz="1979" spc="-1" strike="noStrike">
              <a:solidFill>
                <a:srgbClr val="404040"/>
              </a:solidFill>
              <a:latin typeface="Trebuchet MS"/>
            </a:endParaRPr>
          </a:p>
          <a:p>
            <a:pPr lvl="1" marL="817560" indent="-314280" defTabSz="503280">
              <a:lnSpc>
                <a:spcPct val="100000"/>
              </a:lnSpc>
              <a:spcBef>
                <a:spcPts val="1100"/>
              </a:spcBef>
              <a:buClr>
                <a:srgbClr val="5fcbef"/>
              </a:buClr>
              <a:buSzPct val="80000"/>
              <a:buFont typeface="Wingdings 3" charset="2"/>
              <a:buChar char=""/>
            </a:pPr>
            <a:r>
              <a:rPr b="0" lang="en-US" sz="1770" spc="-1" strike="noStrike">
                <a:solidFill>
                  <a:srgbClr val="404040"/>
                </a:solidFill>
                <a:latin typeface="Trebuchet MS"/>
              </a:rPr>
              <a:t>Second level</a:t>
            </a:r>
            <a:endParaRPr b="0" lang="en-US" sz="1770" spc="-1" strike="noStrike">
              <a:solidFill>
                <a:srgbClr val="404040"/>
              </a:solidFill>
              <a:latin typeface="Trebuchet MS"/>
            </a:endParaRPr>
          </a:p>
          <a:p>
            <a:pPr lvl="2" marL="1258920" indent="-250920" defTabSz="503280">
              <a:lnSpc>
                <a:spcPct val="100000"/>
              </a:lnSpc>
              <a:spcBef>
                <a:spcPts val="1100"/>
              </a:spcBef>
              <a:buClr>
                <a:srgbClr val="5fcbef"/>
              </a:buClr>
              <a:buSzPct val="80000"/>
              <a:buFont typeface="Wingdings 3" charset="2"/>
              <a:buChar char=""/>
            </a:pPr>
            <a:r>
              <a:rPr b="0" lang="en-US" sz="1540" spc="-1" strike="noStrike">
                <a:solidFill>
                  <a:srgbClr val="404040"/>
                </a:solidFill>
                <a:latin typeface="Trebuchet MS"/>
              </a:rPr>
              <a:t>Third level</a:t>
            </a:r>
            <a:endParaRPr b="0" lang="en-US" sz="1540" spc="-1" strike="noStrike">
              <a:solidFill>
                <a:srgbClr val="404040"/>
              </a:solidFill>
              <a:latin typeface="Trebuchet MS"/>
            </a:endParaRPr>
          </a:p>
          <a:p>
            <a:pPr lvl="3" marL="1763640" indent="-250920" defTabSz="503280">
              <a:lnSpc>
                <a:spcPct val="100000"/>
              </a:lnSpc>
              <a:spcBef>
                <a:spcPts val="1100"/>
              </a:spcBef>
              <a:buClr>
                <a:srgbClr val="5fcbef"/>
              </a:buClr>
              <a:buSzPct val="80000"/>
              <a:buFont typeface="Wingdings 3" charset="2"/>
              <a:buChar char=""/>
            </a:pPr>
            <a:r>
              <a:rPr b="0" lang="en-US" sz="1320" spc="-1" strike="noStrike">
                <a:solidFill>
                  <a:srgbClr val="404040"/>
                </a:solidFill>
                <a:latin typeface="Trebuchet MS"/>
              </a:rPr>
              <a:t>Fourth level</a:t>
            </a:r>
            <a:endParaRPr b="0" lang="en-US" sz="1320" spc="-1" strike="noStrike">
              <a:solidFill>
                <a:srgbClr val="404040"/>
              </a:solidFill>
              <a:latin typeface="Trebuchet MS"/>
            </a:endParaRPr>
          </a:p>
          <a:p>
            <a:pPr lvl="4" marL="2266920" indent="-250920" defTabSz="503280">
              <a:lnSpc>
                <a:spcPct val="100000"/>
              </a:lnSpc>
              <a:spcBef>
                <a:spcPts val="1100"/>
              </a:spcBef>
              <a:buClr>
                <a:srgbClr val="5fcbef"/>
              </a:buClr>
              <a:buSzPct val="80000"/>
              <a:buFont typeface="Wingdings 3" charset="2"/>
              <a:buChar char=""/>
            </a:pPr>
            <a:r>
              <a:rPr b="0" lang="en-US" sz="1320" spc="-1" strike="noStrike">
                <a:solidFill>
                  <a:srgbClr val="404040"/>
                </a:solidFill>
                <a:latin typeface="Trebuchet MS"/>
              </a:rPr>
              <a:t>Fifth level</a:t>
            </a:r>
            <a:endParaRPr b="0" lang="en-US" sz="1320" spc="-1" strike="noStrike">
              <a:solidFill>
                <a:srgbClr val="404040"/>
              </a:solidFill>
              <a:latin typeface="Trebuchet MS"/>
            </a:endParaRPr>
          </a:p>
        </p:txBody>
      </p:sp>
      <p:sp>
        <p:nvSpPr>
          <p:cNvPr id="194" name="PlaceHolder 3"/>
          <p:cNvSpPr>
            <a:spLocks noGrp="1"/>
          </p:cNvSpPr>
          <p:nvPr>
            <p:ph type="body"/>
          </p:nvPr>
        </p:nvSpPr>
        <p:spPr>
          <a:xfrm>
            <a:off x="4265640" y="2381760"/>
            <a:ext cx="3404160" cy="4277520"/>
          </a:xfrm>
          <a:prstGeom prst="rect">
            <a:avLst/>
          </a:prstGeom>
          <a:noFill/>
          <a:ln w="0">
            <a:noFill/>
          </a:ln>
        </p:spPr>
        <p:txBody>
          <a:bodyPr numCol="1" spcCol="0" lIns="91440" rIns="91440" tIns="45720" bIns="45720" anchor="t">
            <a:noAutofit/>
          </a:bodyPr>
          <a:p>
            <a:pPr marL="378000" indent="-378000" defTabSz="503280">
              <a:lnSpc>
                <a:spcPct val="100000"/>
              </a:lnSpc>
              <a:spcBef>
                <a:spcPts val="1100"/>
              </a:spcBef>
              <a:buClr>
                <a:srgbClr val="5fcbef"/>
              </a:buClr>
              <a:buSzPct val="80000"/>
              <a:buFont typeface="Wingdings 3" charset="2"/>
              <a:buChar char=""/>
            </a:pPr>
            <a:r>
              <a:rPr b="0" lang="en-US" sz="1979" spc="-1" strike="noStrike">
                <a:solidFill>
                  <a:srgbClr val="404040"/>
                </a:solidFill>
                <a:latin typeface="Trebuchet MS"/>
              </a:rPr>
              <a:t>Click to edit Master text styles</a:t>
            </a:r>
            <a:endParaRPr b="0" lang="en-US" sz="1979" spc="-1" strike="noStrike">
              <a:solidFill>
                <a:srgbClr val="404040"/>
              </a:solidFill>
              <a:latin typeface="Trebuchet MS"/>
            </a:endParaRPr>
          </a:p>
          <a:p>
            <a:pPr lvl="1" marL="817560" indent="-314280" defTabSz="503280">
              <a:lnSpc>
                <a:spcPct val="100000"/>
              </a:lnSpc>
              <a:spcBef>
                <a:spcPts val="1100"/>
              </a:spcBef>
              <a:buClr>
                <a:srgbClr val="5fcbef"/>
              </a:buClr>
              <a:buSzPct val="80000"/>
              <a:buFont typeface="Wingdings 3" charset="2"/>
              <a:buChar char=""/>
            </a:pPr>
            <a:r>
              <a:rPr b="0" lang="en-US" sz="1770" spc="-1" strike="noStrike">
                <a:solidFill>
                  <a:srgbClr val="404040"/>
                </a:solidFill>
                <a:latin typeface="Trebuchet MS"/>
              </a:rPr>
              <a:t>Second level</a:t>
            </a:r>
            <a:endParaRPr b="0" lang="en-US" sz="1770" spc="-1" strike="noStrike">
              <a:solidFill>
                <a:srgbClr val="404040"/>
              </a:solidFill>
              <a:latin typeface="Trebuchet MS"/>
            </a:endParaRPr>
          </a:p>
          <a:p>
            <a:pPr lvl="2" marL="1258920" indent="-250920" defTabSz="503280">
              <a:lnSpc>
                <a:spcPct val="100000"/>
              </a:lnSpc>
              <a:spcBef>
                <a:spcPts val="1100"/>
              </a:spcBef>
              <a:buClr>
                <a:srgbClr val="5fcbef"/>
              </a:buClr>
              <a:buSzPct val="80000"/>
              <a:buFont typeface="Wingdings 3" charset="2"/>
              <a:buChar char=""/>
            </a:pPr>
            <a:r>
              <a:rPr b="0" lang="en-US" sz="1540" spc="-1" strike="noStrike">
                <a:solidFill>
                  <a:srgbClr val="404040"/>
                </a:solidFill>
                <a:latin typeface="Trebuchet MS"/>
              </a:rPr>
              <a:t>Third level</a:t>
            </a:r>
            <a:endParaRPr b="0" lang="en-US" sz="1540" spc="-1" strike="noStrike">
              <a:solidFill>
                <a:srgbClr val="404040"/>
              </a:solidFill>
              <a:latin typeface="Trebuchet MS"/>
            </a:endParaRPr>
          </a:p>
          <a:p>
            <a:pPr lvl="3" marL="1763640" indent="-250920" defTabSz="503280">
              <a:lnSpc>
                <a:spcPct val="100000"/>
              </a:lnSpc>
              <a:spcBef>
                <a:spcPts val="1100"/>
              </a:spcBef>
              <a:buClr>
                <a:srgbClr val="5fcbef"/>
              </a:buClr>
              <a:buSzPct val="80000"/>
              <a:buFont typeface="Wingdings 3" charset="2"/>
              <a:buChar char=""/>
            </a:pPr>
            <a:r>
              <a:rPr b="0" lang="en-US" sz="1320" spc="-1" strike="noStrike">
                <a:solidFill>
                  <a:srgbClr val="404040"/>
                </a:solidFill>
                <a:latin typeface="Trebuchet MS"/>
              </a:rPr>
              <a:t>Fourth level</a:t>
            </a:r>
            <a:endParaRPr b="0" lang="en-US" sz="1320" spc="-1" strike="noStrike">
              <a:solidFill>
                <a:srgbClr val="404040"/>
              </a:solidFill>
              <a:latin typeface="Trebuchet MS"/>
            </a:endParaRPr>
          </a:p>
          <a:p>
            <a:pPr lvl="4" marL="2266920" indent="-250920" defTabSz="503280">
              <a:lnSpc>
                <a:spcPct val="100000"/>
              </a:lnSpc>
              <a:spcBef>
                <a:spcPts val="1100"/>
              </a:spcBef>
              <a:buClr>
                <a:srgbClr val="5fcbef"/>
              </a:buClr>
              <a:buSzPct val="80000"/>
              <a:buFont typeface="Wingdings 3" charset="2"/>
              <a:buChar char=""/>
            </a:pPr>
            <a:r>
              <a:rPr b="0" lang="en-US" sz="1320" spc="-1" strike="noStrike">
                <a:solidFill>
                  <a:srgbClr val="404040"/>
                </a:solidFill>
                <a:latin typeface="Trebuchet MS"/>
              </a:rPr>
              <a:t>Fifth level</a:t>
            </a:r>
            <a:endParaRPr b="0" lang="en-US" sz="1320" spc="-1" strike="noStrike">
              <a:solidFill>
                <a:srgbClr val="404040"/>
              </a:solidFill>
              <a:latin typeface="Trebuchet MS"/>
            </a:endParaRPr>
          </a:p>
        </p:txBody>
      </p:sp>
      <p:sp>
        <p:nvSpPr>
          <p:cNvPr id="195" name="PlaceHolder 4"/>
          <p:cNvSpPr>
            <a:spLocks noGrp="1"/>
          </p:cNvSpPr>
          <p:nvPr>
            <p:ph type="dt" idx="31"/>
          </p:nvPr>
        </p:nvSpPr>
        <p:spPr>
          <a:xfrm>
            <a:off x="5959440" y="6659640"/>
            <a:ext cx="753840" cy="401400"/>
          </a:xfrm>
          <a:prstGeom prst="rect">
            <a:avLst/>
          </a:prstGeom>
          <a:noFill/>
          <a:ln w="0">
            <a:noFill/>
          </a:ln>
        </p:spPr>
        <p:txBody>
          <a:bodyPr lIns="91440" rIns="91440" tIns="45720" bIns="45720" anchor="ctr">
            <a:noAutofit/>
          </a:bodyPr>
          <a:lstStyle>
            <a:lvl1pPr indent="0" algn="r" defTabSz="457200">
              <a:lnSpc>
                <a:spcPct val="100000"/>
              </a:lnSpc>
              <a:buNone/>
              <a:defRPr b="0" lang="en-US" sz="989" spc="-1" strike="noStrike">
                <a:solidFill>
                  <a:schemeClr val="dk1">
                    <a:tint val="75000"/>
                  </a:schemeClr>
                </a:solidFill>
                <a:latin typeface="Trebuchet MS"/>
              </a:defRPr>
            </a:lvl1pPr>
          </a:lstStyle>
          <a:p>
            <a:pPr indent="0" algn="r" defTabSz="457200">
              <a:lnSpc>
                <a:spcPct val="100000"/>
              </a:lnSpc>
              <a:buNone/>
            </a:pPr>
            <a:r>
              <a:rPr b="0" lang="en-US" sz="989" spc="-1" strike="noStrike">
                <a:solidFill>
                  <a:schemeClr val="dk1">
                    <a:tint val="75000"/>
                  </a:schemeClr>
                </a:solidFill>
                <a:latin typeface="Trebuchet MS"/>
              </a:rPr>
              <a:t>&lt;date/time&gt;</a:t>
            </a:r>
            <a:endParaRPr b="0" lang="en-US" sz="989" spc="-1" strike="noStrike">
              <a:solidFill>
                <a:srgbClr val="000000"/>
              </a:solidFill>
              <a:latin typeface="Times New Roman"/>
            </a:endParaRPr>
          </a:p>
        </p:txBody>
      </p:sp>
      <p:sp>
        <p:nvSpPr>
          <p:cNvPr id="196" name="PlaceHolder 5"/>
          <p:cNvSpPr>
            <a:spLocks noGrp="1"/>
          </p:cNvSpPr>
          <p:nvPr>
            <p:ph type="ftr" idx="32"/>
          </p:nvPr>
        </p:nvSpPr>
        <p:spPr>
          <a:xfrm>
            <a:off x="671400" y="6659640"/>
            <a:ext cx="5097240" cy="401400"/>
          </a:xfrm>
          <a:prstGeom prst="rect">
            <a:avLst/>
          </a:prstGeom>
          <a:noFill/>
          <a:ln w="0">
            <a:noFill/>
          </a:ln>
        </p:spPr>
        <p:txBody>
          <a:bodyPr lIns="91440" rIns="91440" tIns="45720" bIns="45720" anchor="ctr">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197" name="PlaceHolder 6"/>
          <p:cNvSpPr>
            <a:spLocks noGrp="1"/>
          </p:cNvSpPr>
          <p:nvPr>
            <p:ph type="sldNum" idx="33"/>
          </p:nvPr>
        </p:nvSpPr>
        <p:spPr>
          <a:xfrm>
            <a:off x="7104240" y="6659640"/>
            <a:ext cx="564840" cy="401400"/>
          </a:xfrm>
          <a:prstGeom prst="rect">
            <a:avLst/>
          </a:prstGeom>
          <a:noFill/>
          <a:ln w="0">
            <a:noFill/>
          </a:ln>
        </p:spPr>
        <p:txBody>
          <a:bodyPr numCol="1" spcCol="0" lIns="91440" rIns="91440" tIns="45720" bIns="45720" anchor="ctr">
            <a:noAutofit/>
          </a:bodyPr>
          <a:lstStyle>
            <a:lvl1pPr indent="0" algn="r" defTabSz="457200">
              <a:lnSpc>
                <a:spcPct val="100000"/>
              </a:lnSpc>
              <a:buNone/>
              <a:defRPr b="0" lang="en-US" sz="900" spc="-1" strike="noStrike">
                <a:solidFill>
                  <a:schemeClr val="accent1"/>
                </a:solidFill>
                <a:latin typeface="Trebuchet MS"/>
              </a:defRPr>
            </a:lvl1pPr>
          </a:lstStyle>
          <a:p>
            <a:pPr indent="0" algn="r" defTabSz="457200">
              <a:lnSpc>
                <a:spcPct val="100000"/>
              </a:lnSpc>
              <a:buNone/>
            </a:pPr>
            <a:fld id="{E3BC9FB3-A126-4BE5-804F-B3FFDD4C9842}" type="slidenum">
              <a:rPr b="0" lang="en-US" sz="900" spc="-1" strike="noStrike">
                <a:solidFill>
                  <a:schemeClr val="accent1"/>
                </a:solidFill>
                <a:latin typeface="Trebuchet MS"/>
              </a:rPr>
              <a:t>&lt;number&gt;</a:t>
            </a:fld>
            <a:endParaRPr b="0" lang="en-US" sz="9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9" r:id="rId2"/>
  </p:sldLayoutIdLst>
</p:sldMaster>
</file>

<file path=ppt/slideMasters/slideMaster1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grpSp>
        <p:nvGrpSpPr>
          <p:cNvPr id="201" name="Group 16"/>
          <p:cNvGrpSpPr/>
          <p:nvPr/>
        </p:nvGrpSpPr>
        <p:grpSpPr>
          <a:xfrm>
            <a:off x="-9360" y="-9360"/>
            <a:ext cx="10110240" cy="7578360"/>
            <a:chOff x="-9360" y="-9360"/>
            <a:chExt cx="10110240" cy="7578360"/>
          </a:xfrm>
        </p:grpSpPr>
        <p:sp>
          <p:nvSpPr>
            <p:cNvPr id="202" name="Freeform 6"/>
            <p:cNvSpPr/>
            <p:nvPr/>
          </p:nvSpPr>
          <p:spPr>
            <a:xfrm>
              <a:off x="-9360" y="4424400"/>
              <a:ext cx="504360" cy="3144600"/>
            </a:xfrm>
            <a:custGeom>
              <a:avLst/>
              <a:gdLst>
                <a:gd name="textAreaLeft" fmla="*/ 0 w 504360"/>
                <a:gd name="textAreaRight" fmla="*/ 504720 w 504360"/>
                <a:gd name="textAreaTop" fmla="*/ 0 h 3144600"/>
                <a:gd name="textAreaBottom" fmla="*/ 3144960 h 3144600"/>
              </a:gdLst>
              <a:ahLst/>
              <a:rect l="textAreaLeft" t="textAreaTop" r="textAreaRight" b="textAreaBottom"/>
              <a:pathLst>
                <a:path w="457200" h="2853267">
                  <a:moveTo>
                    <a:pt x="0" y="0"/>
                  </a:moveTo>
                  <a:lnTo>
                    <a:pt x="457200" y="2853267"/>
                  </a:lnTo>
                  <a:lnTo>
                    <a:pt x="0" y="2844800"/>
                  </a:lnTo>
                  <a:cubicBezTo>
                    <a:pt x="2822" y="1905000"/>
                    <a:pt x="5645" y="965200"/>
                    <a:pt x="0" y="0"/>
                  </a:cubicBezTo>
                  <a:close/>
                </a:path>
              </a:pathLst>
            </a:custGeom>
            <a:solidFill>
              <a:schemeClr val="accent1">
                <a:alpha val="7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pc="-1" strike="noStrike">
                <a:solidFill>
                  <a:srgbClr val="000000"/>
                </a:solidFill>
                <a:latin typeface="Arial"/>
              </a:endParaRPr>
            </a:p>
          </p:txBody>
        </p:sp>
        <p:cxnSp>
          <p:nvCxnSpPr>
            <p:cNvPr id="203" name="Straight Connector 7"/>
            <p:cNvCxnSpPr/>
            <p:nvPr/>
          </p:nvCxnSpPr>
          <p:spPr>
            <a:xfrm flipV="1">
              <a:off x="5655960" y="4601880"/>
              <a:ext cx="4434480" cy="2958120"/>
            </a:xfrm>
            <a:prstGeom prst="straightConnector1">
              <a:avLst/>
            </a:prstGeom>
            <a:ln cap="rnd" w="9525">
              <a:solidFill>
                <a:srgbClr val="5fcbef">
                  <a:alpha val="70000"/>
                </a:srgbClr>
              </a:solidFill>
              <a:round/>
            </a:ln>
          </p:spPr>
        </p:cxnSp>
        <p:cxnSp>
          <p:nvCxnSpPr>
            <p:cNvPr id="204" name="Straight Connector 8"/>
            <p:cNvCxnSpPr/>
            <p:nvPr/>
          </p:nvCxnSpPr>
          <p:spPr>
            <a:xfrm>
              <a:off x="7764120" y="0"/>
              <a:ext cx="1343520" cy="7560000"/>
            </a:xfrm>
            <a:prstGeom prst="straightConnector1">
              <a:avLst/>
            </a:prstGeom>
            <a:ln cap="rnd" w="9525">
              <a:solidFill>
                <a:srgbClr val="5fcbef">
                  <a:alpha val="70000"/>
                </a:srgbClr>
              </a:solidFill>
              <a:round/>
            </a:ln>
          </p:spPr>
        </p:cxnSp>
        <p:sp>
          <p:nvSpPr>
            <p:cNvPr id="205" name="Freeform 9"/>
            <p:cNvSpPr/>
            <p:nvPr/>
          </p:nvSpPr>
          <p:spPr>
            <a:xfrm>
              <a:off x="7597800" y="0"/>
              <a:ext cx="2501640" cy="7569000"/>
            </a:xfrm>
            <a:custGeom>
              <a:avLst/>
              <a:gdLst>
                <a:gd name="textAreaLeft" fmla="*/ 0 w 2501640"/>
                <a:gd name="textAreaRight" fmla="*/ 2502000 w 2501640"/>
                <a:gd name="textAreaTop" fmla="*/ 0 h 7569000"/>
                <a:gd name="textAreaBottom" fmla="*/ 7569360 h 7569000"/>
              </a:gdLst>
              <a:ahLst/>
              <a:rect l="textAreaLeft" t="textAreaTop" r="textAreaRight" b="textAreaBottom"/>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pc="-1" strike="noStrike">
                <a:solidFill>
                  <a:srgbClr val="000000"/>
                </a:solidFill>
                <a:latin typeface="Arial"/>
              </a:endParaRPr>
            </a:p>
          </p:txBody>
        </p:sp>
        <p:sp>
          <p:nvSpPr>
            <p:cNvPr id="206" name="Freeform 10"/>
            <p:cNvSpPr/>
            <p:nvPr/>
          </p:nvSpPr>
          <p:spPr>
            <a:xfrm>
              <a:off x="7942320" y="-9360"/>
              <a:ext cx="2147400" cy="7569000"/>
            </a:xfrm>
            <a:custGeom>
              <a:avLst/>
              <a:gdLst>
                <a:gd name="textAreaLeft" fmla="*/ 0 w 2147400"/>
                <a:gd name="textAreaRight" fmla="*/ 2147760 w 2147400"/>
                <a:gd name="textAreaTop" fmla="*/ 0 h 7569000"/>
                <a:gd name="textAreaBottom" fmla="*/ 7569360 h 7569000"/>
              </a:gdLst>
              <a:ahLst/>
              <a:rect l="textAreaLeft" t="textAreaTop" r="textAreaRight" b="textAreaBottom"/>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pc="-1" strike="noStrike">
                <a:solidFill>
                  <a:srgbClr val="000000"/>
                </a:solidFill>
                <a:latin typeface="Arial"/>
              </a:endParaRPr>
            </a:p>
          </p:txBody>
        </p:sp>
        <p:sp>
          <p:nvSpPr>
            <p:cNvPr id="207" name="Freeform 11"/>
            <p:cNvSpPr/>
            <p:nvPr/>
          </p:nvSpPr>
          <p:spPr>
            <a:xfrm>
              <a:off x="7318440" y="4321080"/>
              <a:ext cx="2769840" cy="3238200"/>
            </a:xfrm>
            <a:custGeom>
              <a:avLst/>
              <a:gdLst>
                <a:gd name="textAreaLeft" fmla="*/ 0 w 2769840"/>
                <a:gd name="textAreaRight" fmla="*/ 2770200 w 2769840"/>
                <a:gd name="textAreaTop" fmla="*/ 0 h 3238200"/>
                <a:gd name="textAreaBottom" fmla="*/ 3238560 h 3238200"/>
              </a:gdLst>
              <a:ahLst/>
              <a:rect l="textAreaLeft" t="textAreaTop" r="textAreaRight" b="textAreaBottom"/>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pc="-1" strike="noStrike">
                <a:solidFill>
                  <a:srgbClr val="ffffff"/>
                </a:solidFill>
                <a:latin typeface="Arial"/>
              </a:endParaRPr>
            </a:p>
          </p:txBody>
        </p:sp>
        <p:sp>
          <p:nvSpPr>
            <p:cNvPr id="208" name="Freeform 12"/>
            <p:cNvSpPr/>
            <p:nvPr/>
          </p:nvSpPr>
          <p:spPr>
            <a:xfrm>
              <a:off x="7728120" y="-9360"/>
              <a:ext cx="2361960" cy="7569000"/>
            </a:xfrm>
            <a:custGeom>
              <a:avLst/>
              <a:gdLst>
                <a:gd name="textAreaLeft" fmla="*/ 0 w 2361960"/>
                <a:gd name="textAreaRight" fmla="*/ 2362320 w 2361960"/>
                <a:gd name="textAreaTop" fmla="*/ 0 h 7569000"/>
                <a:gd name="textAreaBottom" fmla="*/ 7569360 h 7569000"/>
              </a:gdLst>
              <a:ahLst/>
              <a:rect l="textAreaLeft" t="textAreaTop" r="textAreaRight" b="textAreaBottom"/>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pc="-1" strike="noStrike">
                <a:solidFill>
                  <a:srgbClr val="ffffff"/>
                </a:solidFill>
                <a:latin typeface="Arial"/>
              </a:endParaRPr>
            </a:p>
          </p:txBody>
        </p:sp>
        <p:sp>
          <p:nvSpPr>
            <p:cNvPr id="209" name="Freeform 13"/>
            <p:cNvSpPr/>
            <p:nvPr/>
          </p:nvSpPr>
          <p:spPr>
            <a:xfrm>
              <a:off x="9145440" y="-9360"/>
              <a:ext cx="944280" cy="7569000"/>
            </a:xfrm>
            <a:custGeom>
              <a:avLst/>
              <a:gdLst>
                <a:gd name="textAreaLeft" fmla="*/ 0 w 944280"/>
                <a:gd name="textAreaRight" fmla="*/ 944640 w 944280"/>
                <a:gd name="textAreaTop" fmla="*/ 0 h 7569000"/>
                <a:gd name="textAreaBottom" fmla="*/ 7569360 h 7569000"/>
              </a:gdLst>
              <a:ahLst/>
              <a:rect l="textAreaLeft" t="textAreaTop" r="textAreaRight" b="textAreaBottom"/>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pc="-1" strike="noStrike">
                <a:solidFill>
                  <a:srgbClr val="ffffff"/>
                </a:solidFill>
                <a:latin typeface="Arial"/>
              </a:endParaRPr>
            </a:p>
          </p:txBody>
        </p:sp>
        <p:sp>
          <p:nvSpPr>
            <p:cNvPr id="210" name="Freeform 14"/>
            <p:cNvSpPr/>
            <p:nvPr/>
          </p:nvSpPr>
          <p:spPr>
            <a:xfrm>
              <a:off x="8923320" y="-9360"/>
              <a:ext cx="1176120" cy="7569000"/>
            </a:xfrm>
            <a:custGeom>
              <a:avLst/>
              <a:gdLst>
                <a:gd name="textAreaLeft" fmla="*/ 0 w 1176120"/>
                <a:gd name="textAreaRight" fmla="*/ 1176480 w 1176120"/>
                <a:gd name="textAreaTop" fmla="*/ 0 h 7569000"/>
                <a:gd name="textAreaBottom" fmla="*/ 7569360 h 7569000"/>
              </a:gdLst>
              <a:ahLst/>
              <a:rect l="textAreaLeft" t="textAreaTop" r="textAreaRight" b="textAreaBottom"/>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2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pc="-1" strike="noStrike">
                <a:solidFill>
                  <a:srgbClr val="ffffff"/>
                </a:solidFill>
                <a:latin typeface="Arial"/>
              </a:endParaRPr>
            </a:p>
          </p:txBody>
        </p:sp>
        <p:sp>
          <p:nvSpPr>
            <p:cNvPr id="211" name="Freeform 15"/>
            <p:cNvSpPr/>
            <p:nvPr/>
          </p:nvSpPr>
          <p:spPr>
            <a:xfrm>
              <a:off x="8894880" y="5394240"/>
              <a:ext cx="1206000" cy="2165040"/>
            </a:xfrm>
            <a:custGeom>
              <a:avLst/>
              <a:gdLst>
                <a:gd name="textAreaLeft" fmla="*/ 0 w 1206000"/>
                <a:gd name="textAreaRight" fmla="*/ 1206360 w 1206000"/>
                <a:gd name="textAreaTop" fmla="*/ 0 h 2165040"/>
                <a:gd name="textAreaBottom" fmla="*/ 2165400 h 2165040"/>
              </a:gdLst>
              <a:ahLst/>
              <a:rect l="textAreaLeft" t="textAreaTop" r="textAreaRight" b="textAreaBottom"/>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pc="-1" strike="noStrike">
                <a:solidFill>
                  <a:srgbClr val="ffffff"/>
                </a:solidFill>
                <a:latin typeface="Arial"/>
              </a:endParaRPr>
            </a:p>
          </p:txBody>
        </p:sp>
      </p:grpSp>
      <p:sp>
        <p:nvSpPr>
          <p:cNvPr id="212" name="PlaceHolder 1"/>
          <p:cNvSpPr>
            <a:spLocks noGrp="1"/>
          </p:cNvSpPr>
          <p:nvPr>
            <p:ph type="title"/>
          </p:nvPr>
        </p:nvSpPr>
        <p:spPr>
          <a:xfrm>
            <a:off x="672120" y="672120"/>
            <a:ext cx="6997680" cy="1455480"/>
          </a:xfrm>
          <a:prstGeom prst="rect">
            <a:avLst/>
          </a:prstGeom>
          <a:noFill/>
          <a:ln w="0">
            <a:noFill/>
          </a:ln>
        </p:spPr>
        <p:txBody>
          <a:bodyPr numCol="1" spcCol="0" lIns="91440" rIns="91440" tIns="45720" bIns="45720" anchor="t">
            <a:noAutofit/>
          </a:bodyPr>
          <a:p>
            <a:pPr indent="0" defTabSz="503280">
              <a:lnSpc>
                <a:spcPct val="100000"/>
              </a:lnSpc>
              <a:buNone/>
            </a:pPr>
            <a:r>
              <a:rPr b="0" lang="en-US" sz="3900" spc="-1" strike="noStrike">
                <a:solidFill>
                  <a:schemeClr val="accent1"/>
                </a:solidFill>
                <a:latin typeface="Trebuchet MS"/>
              </a:rPr>
              <a:t>Click to edit Master title style</a:t>
            </a:r>
            <a:endParaRPr b="0" lang="en-US" sz="3900" spc="-1" strike="noStrike">
              <a:solidFill>
                <a:schemeClr val="dk1"/>
              </a:solidFill>
              <a:latin typeface="Trebuchet MS"/>
            </a:endParaRPr>
          </a:p>
        </p:txBody>
      </p:sp>
      <p:sp>
        <p:nvSpPr>
          <p:cNvPr id="213" name="PlaceHolder 2"/>
          <p:cNvSpPr>
            <a:spLocks noGrp="1"/>
          </p:cNvSpPr>
          <p:nvPr>
            <p:ph type="body"/>
          </p:nvPr>
        </p:nvSpPr>
        <p:spPr>
          <a:xfrm>
            <a:off x="672120" y="2382120"/>
            <a:ext cx="3407040" cy="635040"/>
          </a:xfrm>
          <a:prstGeom prst="rect">
            <a:avLst/>
          </a:prstGeom>
          <a:noFill/>
          <a:ln w="0">
            <a:noFill/>
          </a:ln>
        </p:spPr>
        <p:txBody>
          <a:bodyPr numCol="1" spcCol="0" lIns="91440" rIns="91440" tIns="45720" bIns="45720" anchor="b">
            <a:noAutofit/>
          </a:bodyPr>
          <a:p>
            <a:pPr indent="0" defTabSz="503280">
              <a:lnSpc>
                <a:spcPct val="100000"/>
              </a:lnSpc>
              <a:spcBef>
                <a:spcPts val="1100"/>
              </a:spcBef>
              <a:buNone/>
              <a:tabLst>
                <a:tab algn="l" pos="0"/>
              </a:tabLst>
            </a:pPr>
            <a:r>
              <a:rPr b="0" lang="en-US" sz="2640" spc="-1" strike="noStrike">
                <a:solidFill>
                  <a:srgbClr val="404040"/>
                </a:solidFill>
                <a:latin typeface="Trebuchet MS"/>
              </a:rPr>
              <a:t>Click to edit Master text styles</a:t>
            </a:r>
            <a:endParaRPr b="0" lang="en-US" sz="2640" spc="-1" strike="noStrike">
              <a:solidFill>
                <a:srgbClr val="404040"/>
              </a:solidFill>
              <a:latin typeface="Trebuchet MS"/>
            </a:endParaRPr>
          </a:p>
        </p:txBody>
      </p:sp>
      <p:sp>
        <p:nvSpPr>
          <p:cNvPr id="214" name="PlaceHolder 3"/>
          <p:cNvSpPr>
            <a:spLocks noGrp="1"/>
          </p:cNvSpPr>
          <p:nvPr>
            <p:ph type="body"/>
          </p:nvPr>
        </p:nvSpPr>
        <p:spPr>
          <a:xfrm>
            <a:off x="672120" y="3017160"/>
            <a:ext cx="3407040" cy="3641760"/>
          </a:xfrm>
          <a:prstGeom prst="rect">
            <a:avLst/>
          </a:prstGeom>
          <a:noFill/>
          <a:ln w="0">
            <a:noFill/>
          </a:ln>
        </p:spPr>
        <p:txBody>
          <a:bodyPr numCol="1" spcCol="0" lIns="91440" rIns="91440" tIns="45720" bIns="45720" anchor="t">
            <a:noAutofit/>
          </a:bodyPr>
          <a:p>
            <a:pPr marL="378000" indent="-378000" defTabSz="503280">
              <a:lnSpc>
                <a:spcPct val="100000"/>
              </a:lnSpc>
              <a:spcBef>
                <a:spcPts val="1100"/>
              </a:spcBef>
              <a:buClr>
                <a:srgbClr val="5fcbef"/>
              </a:buClr>
              <a:buSzPct val="80000"/>
              <a:buFont typeface="Wingdings 3" charset="2"/>
              <a:buChar char=""/>
            </a:pPr>
            <a:r>
              <a:rPr b="0" lang="en-US" sz="1900" spc="-1" strike="noStrike">
                <a:solidFill>
                  <a:srgbClr val="404040"/>
                </a:solidFill>
                <a:latin typeface="Trebuchet MS"/>
              </a:rPr>
              <a:t>Click to edit Master text styles</a:t>
            </a:r>
            <a:endParaRPr b="0" lang="en-US" sz="1900" spc="-1" strike="noStrike">
              <a:solidFill>
                <a:srgbClr val="404040"/>
              </a:solidFill>
              <a:latin typeface="Trebuchet MS"/>
            </a:endParaRPr>
          </a:p>
          <a:p>
            <a:pPr lvl="1" marL="817560" indent="-314280" defTabSz="503280">
              <a:lnSpc>
                <a:spcPct val="100000"/>
              </a:lnSpc>
              <a:spcBef>
                <a:spcPts val="1100"/>
              </a:spcBef>
              <a:buClr>
                <a:srgbClr val="5fcbef"/>
              </a:buClr>
              <a:buSzPct val="80000"/>
              <a:buFont typeface="Wingdings 3" charset="2"/>
              <a:buChar char=""/>
            </a:pPr>
            <a:r>
              <a:rPr b="0" lang="en-US" sz="1700" spc="-1" strike="noStrike">
                <a:solidFill>
                  <a:srgbClr val="404040"/>
                </a:solidFill>
                <a:latin typeface="Trebuchet MS"/>
              </a:rPr>
              <a:t>Second level</a:t>
            </a:r>
            <a:endParaRPr b="0" lang="en-US" sz="1700" spc="-1" strike="noStrike">
              <a:solidFill>
                <a:srgbClr val="404040"/>
              </a:solidFill>
              <a:latin typeface="Trebuchet MS"/>
            </a:endParaRPr>
          </a:p>
          <a:p>
            <a:pPr lvl="2" marL="1258920" indent="-250920" defTabSz="503280">
              <a:lnSpc>
                <a:spcPct val="100000"/>
              </a:lnSpc>
              <a:spcBef>
                <a:spcPts val="1100"/>
              </a:spcBef>
              <a:buClr>
                <a:srgbClr val="5fcbef"/>
              </a:buClr>
              <a:buSzPct val="80000"/>
              <a:buFont typeface="Wingdings 3" charset="2"/>
              <a:buChar char=""/>
            </a:pPr>
            <a:r>
              <a:rPr b="0" lang="en-US" sz="1500" spc="-1" strike="noStrike">
                <a:solidFill>
                  <a:srgbClr val="404040"/>
                </a:solidFill>
                <a:latin typeface="Trebuchet MS"/>
              </a:rPr>
              <a:t>Third level</a:t>
            </a:r>
            <a:endParaRPr b="0" lang="en-US" sz="1500" spc="-1" strike="noStrike">
              <a:solidFill>
                <a:srgbClr val="404040"/>
              </a:solidFill>
              <a:latin typeface="Trebuchet MS"/>
            </a:endParaRPr>
          </a:p>
          <a:p>
            <a:pPr lvl="3" marL="1763640" indent="-250920" defTabSz="503280">
              <a:lnSpc>
                <a:spcPct val="100000"/>
              </a:lnSpc>
              <a:spcBef>
                <a:spcPts val="1100"/>
              </a:spcBef>
              <a:buClr>
                <a:srgbClr val="5fcbef"/>
              </a:buClr>
              <a:buSzPct val="80000"/>
              <a:buFont typeface="Wingdings 3" charset="2"/>
              <a:buChar char=""/>
            </a:pPr>
            <a:r>
              <a:rPr b="0" lang="en-US" sz="1300" spc="-1" strike="noStrike">
                <a:solidFill>
                  <a:srgbClr val="404040"/>
                </a:solidFill>
                <a:latin typeface="Trebuchet MS"/>
              </a:rPr>
              <a:t>Fourth level</a:t>
            </a:r>
            <a:endParaRPr b="0" lang="en-US" sz="1300" spc="-1" strike="noStrike">
              <a:solidFill>
                <a:srgbClr val="404040"/>
              </a:solidFill>
              <a:latin typeface="Trebuchet MS"/>
            </a:endParaRPr>
          </a:p>
          <a:p>
            <a:pPr lvl="4" marL="2266920" indent="-250920" defTabSz="503280">
              <a:lnSpc>
                <a:spcPct val="100000"/>
              </a:lnSpc>
              <a:spcBef>
                <a:spcPts val="1100"/>
              </a:spcBef>
              <a:buClr>
                <a:srgbClr val="5fcbef"/>
              </a:buClr>
              <a:buSzPct val="80000"/>
              <a:buFont typeface="Wingdings 3" charset="2"/>
              <a:buChar char=""/>
            </a:pPr>
            <a:r>
              <a:rPr b="0" lang="en-US" sz="1300" spc="-1" strike="noStrike">
                <a:solidFill>
                  <a:srgbClr val="404040"/>
                </a:solidFill>
                <a:latin typeface="Trebuchet MS"/>
              </a:rPr>
              <a:t>Fifth level</a:t>
            </a:r>
            <a:endParaRPr b="0" lang="en-US" sz="1300" spc="-1" strike="noStrike">
              <a:solidFill>
                <a:srgbClr val="404040"/>
              </a:solidFill>
              <a:latin typeface="Trebuchet MS"/>
            </a:endParaRPr>
          </a:p>
        </p:txBody>
      </p:sp>
      <p:sp>
        <p:nvSpPr>
          <p:cNvPr id="215" name="PlaceHolder 4"/>
          <p:cNvSpPr>
            <a:spLocks noGrp="1"/>
          </p:cNvSpPr>
          <p:nvPr>
            <p:ph type="body"/>
          </p:nvPr>
        </p:nvSpPr>
        <p:spPr>
          <a:xfrm>
            <a:off x="4262760" y="2382120"/>
            <a:ext cx="3407040" cy="635040"/>
          </a:xfrm>
          <a:prstGeom prst="rect">
            <a:avLst/>
          </a:prstGeom>
          <a:noFill/>
          <a:ln w="0">
            <a:noFill/>
          </a:ln>
        </p:spPr>
        <p:txBody>
          <a:bodyPr numCol="1" spcCol="0" lIns="91440" rIns="91440" tIns="45720" bIns="45720" anchor="b">
            <a:noAutofit/>
          </a:bodyPr>
          <a:p>
            <a:pPr indent="0" defTabSz="503280">
              <a:lnSpc>
                <a:spcPct val="100000"/>
              </a:lnSpc>
              <a:spcBef>
                <a:spcPts val="1100"/>
              </a:spcBef>
              <a:buNone/>
              <a:tabLst>
                <a:tab algn="l" pos="0"/>
              </a:tabLst>
            </a:pPr>
            <a:r>
              <a:rPr b="0" lang="en-US" sz="2640" spc="-1" strike="noStrike">
                <a:solidFill>
                  <a:srgbClr val="404040"/>
                </a:solidFill>
                <a:latin typeface="Trebuchet MS"/>
              </a:rPr>
              <a:t>Click to edit Master text styles</a:t>
            </a:r>
            <a:endParaRPr b="0" lang="en-US" sz="2640" spc="-1" strike="noStrike">
              <a:solidFill>
                <a:srgbClr val="404040"/>
              </a:solidFill>
              <a:latin typeface="Trebuchet MS"/>
            </a:endParaRPr>
          </a:p>
        </p:txBody>
      </p:sp>
      <p:sp>
        <p:nvSpPr>
          <p:cNvPr id="216" name="PlaceHolder 5"/>
          <p:cNvSpPr>
            <a:spLocks noGrp="1"/>
          </p:cNvSpPr>
          <p:nvPr>
            <p:ph type="body"/>
          </p:nvPr>
        </p:nvSpPr>
        <p:spPr>
          <a:xfrm>
            <a:off x="4262760" y="3017160"/>
            <a:ext cx="3407040" cy="3641760"/>
          </a:xfrm>
          <a:prstGeom prst="rect">
            <a:avLst/>
          </a:prstGeom>
          <a:noFill/>
          <a:ln w="0">
            <a:noFill/>
          </a:ln>
        </p:spPr>
        <p:txBody>
          <a:bodyPr numCol="1" spcCol="0" lIns="91440" rIns="91440" tIns="45720" bIns="45720" anchor="t">
            <a:noAutofit/>
          </a:bodyPr>
          <a:p>
            <a:pPr marL="378000" indent="-378000" defTabSz="503280">
              <a:lnSpc>
                <a:spcPct val="100000"/>
              </a:lnSpc>
              <a:spcBef>
                <a:spcPts val="1100"/>
              </a:spcBef>
              <a:buClr>
                <a:srgbClr val="5fcbef"/>
              </a:buClr>
              <a:buSzPct val="80000"/>
              <a:buFont typeface="Wingdings 3" charset="2"/>
              <a:buChar char=""/>
            </a:pPr>
            <a:r>
              <a:rPr b="0" lang="en-US" sz="1900" spc="-1" strike="noStrike">
                <a:solidFill>
                  <a:srgbClr val="404040"/>
                </a:solidFill>
                <a:latin typeface="Trebuchet MS"/>
              </a:rPr>
              <a:t>Click to edit Master text styles</a:t>
            </a:r>
            <a:endParaRPr b="0" lang="en-US" sz="1900" spc="-1" strike="noStrike">
              <a:solidFill>
                <a:srgbClr val="404040"/>
              </a:solidFill>
              <a:latin typeface="Trebuchet MS"/>
            </a:endParaRPr>
          </a:p>
          <a:p>
            <a:pPr lvl="1" marL="817560" indent="-314280" defTabSz="503280">
              <a:lnSpc>
                <a:spcPct val="100000"/>
              </a:lnSpc>
              <a:spcBef>
                <a:spcPts val="1100"/>
              </a:spcBef>
              <a:buClr>
                <a:srgbClr val="5fcbef"/>
              </a:buClr>
              <a:buSzPct val="80000"/>
              <a:buFont typeface="Wingdings 3" charset="2"/>
              <a:buChar char=""/>
            </a:pPr>
            <a:r>
              <a:rPr b="0" lang="en-US" sz="1700" spc="-1" strike="noStrike">
                <a:solidFill>
                  <a:srgbClr val="404040"/>
                </a:solidFill>
                <a:latin typeface="Trebuchet MS"/>
              </a:rPr>
              <a:t>Second level</a:t>
            </a:r>
            <a:endParaRPr b="0" lang="en-US" sz="1700" spc="-1" strike="noStrike">
              <a:solidFill>
                <a:srgbClr val="404040"/>
              </a:solidFill>
              <a:latin typeface="Trebuchet MS"/>
            </a:endParaRPr>
          </a:p>
          <a:p>
            <a:pPr lvl="2" marL="1258920" indent="-250920" defTabSz="503280">
              <a:lnSpc>
                <a:spcPct val="100000"/>
              </a:lnSpc>
              <a:spcBef>
                <a:spcPts val="1100"/>
              </a:spcBef>
              <a:buClr>
                <a:srgbClr val="5fcbef"/>
              </a:buClr>
              <a:buSzPct val="80000"/>
              <a:buFont typeface="Wingdings 3" charset="2"/>
              <a:buChar char=""/>
            </a:pPr>
            <a:r>
              <a:rPr b="0" lang="en-US" sz="1500" spc="-1" strike="noStrike">
                <a:solidFill>
                  <a:srgbClr val="404040"/>
                </a:solidFill>
                <a:latin typeface="Trebuchet MS"/>
              </a:rPr>
              <a:t>Third level</a:t>
            </a:r>
            <a:endParaRPr b="0" lang="en-US" sz="1500" spc="-1" strike="noStrike">
              <a:solidFill>
                <a:srgbClr val="404040"/>
              </a:solidFill>
              <a:latin typeface="Trebuchet MS"/>
            </a:endParaRPr>
          </a:p>
          <a:p>
            <a:pPr lvl="3" marL="1763640" indent="-250920" defTabSz="503280">
              <a:lnSpc>
                <a:spcPct val="100000"/>
              </a:lnSpc>
              <a:spcBef>
                <a:spcPts val="1100"/>
              </a:spcBef>
              <a:buClr>
                <a:srgbClr val="5fcbef"/>
              </a:buClr>
              <a:buSzPct val="80000"/>
              <a:buFont typeface="Wingdings 3" charset="2"/>
              <a:buChar char=""/>
            </a:pPr>
            <a:r>
              <a:rPr b="0" lang="en-US" sz="1300" spc="-1" strike="noStrike">
                <a:solidFill>
                  <a:srgbClr val="404040"/>
                </a:solidFill>
                <a:latin typeface="Trebuchet MS"/>
              </a:rPr>
              <a:t>Fourth level</a:t>
            </a:r>
            <a:endParaRPr b="0" lang="en-US" sz="1300" spc="-1" strike="noStrike">
              <a:solidFill>
                <a:srgbClr val="404040"/>
              </a:solidFill>
              <a:latin typeface="Trebuchet MS"/>
            </a:endParaRPr>
          </a:p>
          <a:p>
            <a:pPr lvl="4" marL="2266920" indent="-250920" defTabSz="503280">
              <a:lnSpc>
                <a:spcPct val="100000"/>
              </a:lnSpc>
              <a:spcBef>
                <a:spcPts val="1100"/>
              </a:spcBef>
              <a:buClr>
                <a:srgbClr val="5fcbef"/>
              </a:buClr>
              <a:buSzPct val="80000"/>
              <a:buFont typeface="Wingdings 3" charset="2"/>
              <a:buChar char=""/>
            </a:pPr>
            <a:r>
              <a:rPr b="0" lang="en-US" sz="1300" spc="-1" strike="noStrike">
                <a:solidFill>
                  <a:srgbClr val="404040"/>
                </a:solidFill>
                <a:latin typeface="Trebuchet MS"/>
              </a:rPr>
              <a:t>Fifth level</a:t>
            </a:r>
            <a:endParaRPr b="0" lang="en-US" sz="1300" spc="-1" strike="noStrike">
              <a:solidFill>
                <a:srgbClr val="404040"/>
              </a:solidFill>
              <a:latin typeface="Trebuchet MS"/>
            </a:endParaRPr>
          </a:p>
        </p:txBody>
      </p:sp>
      <p:sp>
        <p:nvSpPr>
          <p:cNvPr id="217" name="PlaceHolder 6"/>
          <p:cNvSpPr>
            <a:spLocks noGrp="1"/>
          </p:cNvSpPr>
          <p:nvPr>
            <p:ph type="dt" idx="34"/>
          </p:nvPr>
        </p:nvSpPr>
        <p:spPr>
          <a:xfrm>
            <a:off x="5959440" y="6659640"/>
            <a:ext cx="753840" cy="401400"/>
          </a:xfrm>
          <a:prstGeom prst="rect">
            <a:avLst/>
          </a:prstGeom>
          <a:noFill/>
          <a:ln w="0">
            <a:noFill/>
          </a:ln>
        </p:spPr>
        <p:txBody>
          <a:bodyPr lIns="91440" rIns="91440" tIns="45720" bIns="45720" anchor="ctr">
            <a:noAutofit/>
          </a:bodyPr>
          <a:lstStyle>
            <a:lvl1pPr indent="0" algn="r" defTabSz="457200">
              <a:lnSpc>
                <a:spcPct val="100000"/>
              </a:lnSpc>
              <a:buNone/>
              <a:defRPr b="0" lang="en-US" sz="989" spc="-1" strike="noStrike">
                <a:solidFill>
                  <a:schemeClr val="dk1">
                    <a:tint val="75000"/>
                  </a:schemeClr>
                </a:solidFill>
                <a:latin typeface="Trebuchet MS"/>
              </a:defRPr>
            </a:lvl1pPr>
          </a:lstStyle>
          <a:p>
            <a:pPr indent="0" algn="r" defTabSz="457200">
              <a:lnSpc>
                <a:spcPct val="100000"/>
              </a:lnSpc>
              <a:buNone/>
            </a:pPr>
            <a:r>
              <a:rPr b="0" lang="en-US" sz="989" spc="-1" strike="noStrike">
                <a:solidFill>
                  <a:schemeClr val="dk1">
                    <a:tint val="75000"/>
                  </a:schemeClr>
                </a:solidFill>
                <a:latin typeface="Trebuchet MS"/>
              </a:rPr>
              <a:t>&lt;date/time&gt;</a:t>
            </a:r>
            <a:endParaRPr b="0" lang="en-US" sz="989" spc="-1" strike="noStrike">
              <a:solidFill>
                <a:srgbClr val="000000"/>
              </a:solidFill>
              <a:latin typeface="Times New Roman"/>
            </a:endParaRPr>
          </a:p>
        </p:txBody>
      </p:sp>
      <p:sp>
        <p:nvSpPr>
          <p:cNvPr id="218" name="PlaceHolder 7"/>
          <p:cNvSpPr>
            <a:spLocks noGrp="1"/>
          </p:cNvSpPr>
          <p:nvPr>
            <p:ph type="ftr" idx="35"/>
          </p:nvPr>
        </p:nvSpPr>
        <p:spPr>
          <a:xfrm>
            <a:off x="671400" y="6659640"/>
            <a:ext cx="5097240" cy="401400"/>
          </a:xfrm>
          <a:prstGeom prst="rect">
            <a:avLst/>
          </a:prstGeom>
          <a:noFill/>
          <a:ln w="0">
            <a:noFill/>
          </a:ln>
        </p:spPr>
        <p:txBody>
          <a:bodyPr lIns="91440" rIns="91440" tIns="45720" bIns="45720" anchor="ctr">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219" name="PlaceHolder 8"/>
          <p:cNvSpPr>
            <a:spLocks noGrp="1"/>
          </p:cNvSpPr>
          <p:nvPr>
            <p:ph type="sldNum" idx="36"/>
          </p:nvPr>
        </p:nvSpPr>
        <p:spPr>
          <a:xfrm>
            <a:off x="7104240" y="6659640"/>
            <a:ext cx="564840" cy="401400"/>
          </a:xfrm>
          <a:prstGeom prst="rect">
            <a:avLst/>
          </a:prstGeom>
          <a:noFill/>
          <a:ln w="0">
            <a:noFill/>
          </a:ln>
        </p:spPr>
        <p:txBody>
          <a:bodyPr numCol="1" spcCol="0" lIns="91440" rIns="91440" tIns="45720" bIns="45720" anchor="ctr">
            <a:noAutofit/>
          </a:bodyPr>
          <a:lstStyle>
            <a:lvl1pPr indent="0" algn="r" defTabSz="457200">
              <a:lnSpc>
                <a:spcPct val="100000"/>
              </a:lnSpc>
              <a:buNone/>
              <a:defRPr b="0" lang="en-US" sz="900" spc="-1" strike="noStrike">
                <a:solidFill>
                  <a:schemeClr val="accent1"/>
                </a:solidFill>
                <a:latin typeface="Trebuchet MS"/>
              </a:defRPr>
            </a:lvl1pPr>
          </a:lstStyle>
          <a:p>
            <a:pPr indent="0" algn="r" defTabSz="457200">
              <a:lnSpc>
                <a:spcPct val="100000"/>
              </a:lnSpc>
              <a:buNone/>
            </a:pPr>
            <a:fld id="{A509E605-1B5D-4BA6-9AF6-08575548BBCF}" type="slidenum">
              <a:rPr b="0" lang="en-US" sz="900" spc="-1" strike="noStrike">
                <a:solidFill>
                  <a:schemeClr val="accent1"/>
                </a:solidFill>
                <a:latin typeface="Trebuchet MS"/>
              </a:rPr>
              <a:t>&lt;number&gt;</a:t>
            </a:fld>
            <a:endParaRPr b="0" lang="en-US" sz="9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71" r:id="rId2"/>
  </p:sldLayoutIdLst>
</p:sldMaster>
</file>

<file path=ppt/slideMasters/slideMaster1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grpSp>
        <p:nvGrpSpPr>
          <p:cNvPr id="220" name="Group 16"/>
          <p:cNvGrpSpPr/>
          <p:nvPr/>
        </p:nvGrpSpPr>
        <p:grpSpPr>
          <a:xfrm>
            <a:off x="-9360" y="-9360"/>
            <a:ext cx="10110240" cy="7578360"/>
            <a:chOff x="-9360" y="-9360"/>
            <a:chExt cx="10110240" cy="7578360"/>
          </a:xfrm>
        </p:grpSpPr>
        <p:sp>
          <p:nvSpPr>
            <p:cNvPr id="221" name="Freeform 6"/>
            <p:cNvSpPr/>
            <p:nvPr/>
          </p:nvSpPr>
          <p:spPr>
            <a:xfrm>
              <a:off x="-9360" y="4424400"/>
              <a:ext cx="504360" cy="3144600"/>
            </a:xfrm>
            <a:custGeom>
              <a:avLst/>
              <a:gdLst>
                <a:gd name="textAreaLeft" fmla="*/ 0 w 504360"/>
                <a:gd name="textAreaRight" fmla="*/ 504720 w 504360"/>
                <a:gd name="textAreaTop" fmla="*/ 0 h 3144600"/>
                <a:gd name="textAreaBottom" fmla="*/ 3144960 h 3144600"/>
              </a:gdLst>
              <a:ahLst/>
              <a:rect l="textAreaLeft" t="textAreaTop" r="textAreaRight" b="textAreaBottom"/>
              <a:pathLst>
                <a:path w="457200" h="2853267">
                  <a:moveTo>
                    <a:pt x="0" y="0"/>
                  </a:moveTo>
                  <a:lnTo>
                    <a:pt x="457200" y="2853267"/>
                  </a:lnTo>
                  <a:lnTo>
                    <a:pt x="0" y="2844800"/>
                  </a:lnTo>
                  <a:cubicBezTo>
                    <a:pt x="2822" y="1905000"/>
                    <a:pt x="5645" y="965200"/>
                    <a:pt x="0" y="0"/>
                  </a:cubicBezTo>
                  <a:close/>
                </a:path>
              </a:pathLst>
            </a:custGeom>
            <a:solidFill>
              <a:schemeClr val="accent1">
                <a:alpha val="7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pc="-1" strike="noStrike">
                <a:solidFill>
                  <a:srgbClr val="000000"/>
                </a:solidFill>
                <a:latin typeface="Arial"/>
              </a:endParaRPr>
            </a:p>
          </p:txBody>
        </p:sp>
        <p:cxnSp>
          <p:nvCxnSpPr>
            <p:cNvPr id="222" name="Straight Connector 7"/>
            <p:cNvCxnSpPr/>
            <p:nvPr/>
          </p:nvCxnSpPr>
          <p:spPr>
            <a:xfrm flipV="1">
              <a:off x="5655960" y="4601880"/>
              <a:ext cx="4434480" cy="2958120"/>
            </a:xfrm>
            <a:prstGeom prst="straightConnector1">
              <a:avLst/>
            </a:prstGeom>
            <a:ln cap="rnd" w="9525">
              <a:solidFill>
                <a:srgbClr val="5fcbef">
                  <a:alpha val="70000"/>
                </a:srgbClr>
              </a:solidFill>
              <a:round/>
            </a:ln>
          </p:spPr>
        </p:cxnSp>
        <p:cxnSp>
          <p:nvCxnSpPr>
            <p:cNvPr id="223" name="Straight Connector 8"/>
            <p:cNvCxnSpPr/>
            <p:nvPr/>
          </p:nvCxnSpPr>
          <p:spPr>
            <a:xfrm>
              <a:off x="7764120" y="0"/>
              <a:ext cx="1343520" cy="7560000"/>
            </a:xfrm>
            <a:prstGeom prst="straightConnector1">
              <a:avLst/>
            </a:prstGeom>
            <a:ln cap="rnd" w="9525">
              <a:solidFill>
                <a:srgbClr val="5fcbef">
                  <a:alpha val="70000"/>
                </a:srgbClr>
              </a:solidFill>
              <a:round/>
            </a:ln>
          </p:spPr>
        </p:cxnSp>
        <p:sp>
          <p:nvSpPr>
            <p:cNvPr id="224" name="Freeform 9"/>
            <p:cNvSpPr/>
            <p:nvPr/>
          </p:nvSpPr>
          <p:spPr>
            <a:xfrm>
              <a:off x="7597800" y="0"/>
              <a:ext cx="2501640" cy="7569000"/>
            </a:xfrm>
            <a:custGeom>
              <a:avLst/>
              <a:gdLst>
                <a:gd name="textAreaLeft" fmla="*/ 0 w 2501640"/>
                <a:gd name="textAreaRight" fmla="*/ 2502000 w 2501640"/>
                <a:gd name="textAreaTop" fmla="*/ 0 h 7569000"/>
                <a:gd name="textAreaBottom" fmla="*/ 7569360 h 7569000"/>
              </a:gdLst>
              <a:ahLst/>
              <a:rect l="textAreaLeft" t="textAreaTop" r="textAreaRight" b="textAreaBottom"/>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pc="-1" strike="noStrike">
                <a:solidFill>
                  <a:srgbClr val="000000"/>
                </a:solidFill>
                <a:latin typeface="Arial"/>
              </a:endParaRPr>
            </a:p>
          </p:txBody>
        </p:sp>
        <p:sp>
          <p:nvSpPr>
            <p:cNvPr id="225" name="Freeform 10"/>
            <p:cNvSpPr/>
            <p:nvPr/>
          </p:nvSpPr>
          <p:spPr>
            <a:xfrm>
              <a:off x="7942320" y="-9360"/>
              <a:ext cx="2147400" cy="7569000"/>
            </a:xfrm>
            <a:custGeom>
              <a:avLst/>
              <a:gdLst>
                <a:gd name="textAreaLeft" fmla="*/ 0 w 2147400"/>
                <a:gd name="textAreaRight" fmla="*/ 2147760 w 2147400"/>
                <a:gd name="textAreaTop" fmla="*/ 0 h 7569000"/>
                <a:gd name="textAreaBottom" fmla="*/ 7569360 h 7569000"/>
              </a:gdLst>
              <a:ahLst/>
              <a:rect l="textAreaLeft" t="textAreaTop" r="textAreaRight" b="textAreaBottom"/>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pc="-1" strike="noStrike">
                <a:solidFill>
                  <a:srgbClr val="000000"/>
                </a:solidFill>
                <a:latin typeface="Arial"/>
              </a:endParaRPr>
            </a:p>
          </p:txBody>
        </p:sp>
        <p:sp>
          <p:nvSpPr>
            <p:cNvPr id="226" name="Freeform 11"/>
            <p:cNvSpPr/>
            <p:nvPr/>
          </p:nvSpPr>
          <p:spPr>
            <a:xfrm>
              <a:off x="7318440" y="4321080"/>
              <a:ext cx="2769840" cy="3238200"/>
            </a:xfrm>
            <a:custGeom>
              <a:avLst/>
              <a:gdLst>
                <a:gd name="textAreaLeft" fmla="*/ 0 w 2769840"/>
                <a:gd name="textAreaRight" fmla="*/ 2770200 w 2769840"/>
                <a:gd name="textAreaTop" fmla="*/ 0 h 3238200"/>
                <a:gd name="textAreaBottom" fmla="*/ 3238560 h 3238200"/>
              </a:gdLst>
              <a:ahLst/>
              <a:rect l="textAreaLeft" t="textAreaTop" r="textAreaRight" b="textAreaBottom"/>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pc="-1" strike="noStrike">
                <a:solidFill>
                  <a:srgbClr val="ffffff"/>
                </a:solidFill>
                <a:latin typeface="Arial"/>
              </a:endParaRPr>
            </a:p>
          </p:txBody>
        </p:sp>
        <p:sp>
          <p:nvSpPr>
            <p:cNvPr id="227" name="Freeform 12"/>
            <p:cNvSpPr/>
            <p:nvPr/>
          </p:nvSpPr>
          <p:spPr>
            <a:xfrm>
              <a:off x="7728120" y="-9360"/>
              <a:ext cx="2361960" cy="7569000"/>
            </a:xfrm>
            <a:custGeom>
              <a:avLst/>
              <a:gdLst>
                <a:gd name="textAreaLeft" fmla="*/ 0 w 2361960"/>
                <a:gd name="textAreaRight" fmla="*/ 2362320 w 2361960"/>
                <a:gd name="textAreaTop" fmla="*/ 0 h 7569000"/>
                <a:gd name="textAreaBottom" fmla="*/ 7569360 h 7569000"/>
              </a:gdLst>
              <a:ahLst/>
              <a:rect l="textAreaLeft" t="textAreaTop" r="textAreaRight" b="textAreaBottom"/>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pc="-1" strike="noStrike">
                <a:solidFill>
                  <a:srgbClr val="ffffff"/>
                </a:solidFill>
                <a:latin typeface="Arial"/>
              </a:endParaRPr>
            </a:p>
          </p:txBody>
        </p:sp>
        <p:sp>
          <p:nvSpPr>
            <p:cNvPr id="228" name="Freeform 13"/>
            <p:cNvSpPr/>
            <p:nvPr/>
          </p:nvSpPr>
          <p:spPr>
            <a:xfrm>
              <a:off x="9145440" y="-9360"/>
              <a:ext cx="944280" cy="7569000"/>
            </a:xfrm>
            <a:custGeom>
              <a:avLst/>
              <a:gdLst>
                <a:gd name="textAreaLeft" fmla="*/ 0 w 944280"/>
                <a:gd name="textAreaRight" fmla="*/ 944640 w 944280"/>
                <a:gd name="textAreaTop" fmla="*/ 0 h 7569000"/>
                <a:gd name="textAreaBottom" fmla="*/ 7569360 h 7569000"/>
              </a:gdLst>
              <a:ahLst/>
              <a:rect l="textAreaLeft" t="textAreaTop" r="textAreaRight" b="textAreaBottom"/>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pc="-1" strike="noStrike">
                <a:solidFill>
                  <a:srgbClr val="ffffff"/>
                </a:solidFill>
                <a:latin typeface="Arial"/>
              </a:endParaRPr>
            </a:p>
          </p:txBody>
        </p:sp>
        <p:sp>
          <p:nvSpPr>
            <p:cNvPr id="229" name="Freeform 14"/>
            <p:cNvSpPr/>
            <p:nvPr/>
          </p:nvSpPr>
          <p:spPr>
            <a:xfrm>
              <a:off x="8923320" y="-9360"/>
              <a:ext cx="1176120" cy="7569000"/>
            </a:xfrm>
            <a:custGeom>
              <a:avLst/>
              <a:gdLst>
                <a:gd name="textAreaLeft" fmla="*/ 0 w 1176120"/>
                <a:gd name="textAreaRight" fmla="*/ 1176480 w 1176120"/>
                <a:gd name="textAreaTop" fmla="*/ 0 h 7569000"/>
                <a:gd name="textAreaBottom" fmla="*/ 7569360 h 7569000"/>
              </a:gdLst>
              <a:ahLst/>
              <a:rect l="textAreaLeft" t="textAreaTop" r="textAreaRight" b="textAreaBottom"/>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2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pc="-1" strike="noStrike">
                <a:solidFill>
                  <a:srgbClr val="ffffff"/>
                </a:solidFill>
                <a:latin typeface="Arial"/>
              </a:endParaRPr>
            </a:p>
          </p:txBody>
        </p:sp>
        <p:sp>
          <p:nvSpPr>
            <p:cNvPr id="230" name="Freeform 15"/>
            <p:cNvSpPr/>
            <p:nvPr/>
          </p:nvSpPr>
          <p:spPr>
            <a:xfrm>
              <a:off x="8894880" y="5394240"/>
              <a:ext cx="1206000" cy="2165040"/>
            </a:xfrm>
            <a:custGeom>
              <a:avLst/>
              <a:gdLst>
                <a:gd name="textAreaLeft" fmla="*/ 0 w 1206000"/>
                <a:gd name="textAreaRight" fmla="*/ 1206360 w 1206000"/>
                <a:gd name="textAreaTop" fmla="*/ 0 h 2165040"/>
                <a:gd name="textAreaBottom" fmla="*/ 2165400 h 2165040"/>
              </a:gdLst>
              <a:ahLst/>
              <a:rect l="textAreaLeft" t="textAreaTop" r="textAreaRight" b="textAreaBottom"/>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pc="-1" strike="noStrike">
                <a:solidFill>
                  <a:srgbClr val="ffffff"/>
                </a:solidFill>
                <a:latin typeface="Arial"/>
              </a:endParaRPr>
            </a:p>
          </p:txBody>
        </p:sp>
      </p:grpSp>
      <p:sp>
        <p:nvSpPr>
          <p:cNvPr id="231" name="PlaceHolder 1"/>
          <p:cNvSpPr>
            <a:spLocks noGrp="1"/>
          </p:cNvSpPr>
          <p:nvPr>
            <p:ph type="title"/>
          </p:nvPr>
        </p:nvSpPr>
        <p:spPr>
          <a:xfrm>
            <a:off x="672120" y="672120"/>
            <a:ext cx="6997680" cy="1455480"/>
          </a:xfrm>
          <a:prstGeom prst="rect">
            <a:avLst/>
          </a:prstGeom>
          <a:noFill/>
          <a:ln w="0">
            <a:noFill/>
          </a:ln>
        </p:spPr>
        <p:txBody>
          <a:bodyPr numCol="1" spcCol="0" lIns="91440" rIns="91440" tIns="45720" bIns="45720" anchor="t">
            <a:noAutofit/>
          </a:bodyPr>
          <a:p>
            <a:pPr indent="0" defTabSz="503280">
              <a:lnSpc>
                <a:spcPct val="100000"/>
              </a:lnSpc>
              <a:buNone/>
            </a:pPr>
            <a:r>
              <a:rPr b="0" lang="en-US" sz="3900" spc="-1" strike="noStrike">
                <a:solidFill>
                  <a:schemeClr val="accent1"/>
                </a:solidFill>
                <a:latin typeface="Trebuchet MS"/>
              </a:rPr>
              <a:t>Click to edit Master title style</a:t>
            </a:r>
            <a:endParaRPr b="0" lang="en-US" sz="3900" spc="-1" strike="noStrike">
              <a:solidFill>
                <a:schemeClr val="dk1"/>
              </a:solidFill>
              <a:latin typeface="Trebuchet MS"/>
            </a:endParaRPr>
          </a:p>
        </p:txBody>
      </p:sp>
      <p:sp>
        <p:nvSpPr>
          <p:cNvPr id="232" name="PlaceHolder 2"/>
          <p:cNvSpPr>
            <a:spLocks noGrp="1"/>
          </p:cNvSpPr>
          <p:nvPr>
            <p:ph type="dt" idx="37"/>
          </p:nvPr>
        </p:nvSpPr>
        <p:spPr>
          <a:xfrm>
            <a:off x="5959440" y="6659640"/>
            <a:ext cx="753840" cy="401400"/>
          </a:xfrm>
          <a:prstGeom prst="rect">
            <a:avLst/>
          </a:prstGeom>
          <a:noFill/>
          <a:ln w="0">
            <a:noFill/>
          </a:ln>
        </p:spPr>
        <p:txBody>
          <a:bodyPr lIns="91440" rIns="91440" tIns="45720" bIns="45720" anchor="ctr">
            <a:noAutofit/>
          </a:bodyPr>
          <a:lstStyle>
            <a:lvl1pPr indent="0" algn="r" defTabSz="457200">
              <a:lnSpc>
                <a:spcPct val="100000"/>
              </a:lnSpc>
              <a:buNone/>
              <a:defRPr b="0" lang="en-US" sz="989" spc="-1" strike="noStrike">
                <a:solidFill>
                  <a:schemeClr val="dk1">
                    <a:tint val="75000"/>
                  </a:schemeClr>
                </a:solidFill>
                <a:latin typeface="Trebuchet MS"/>
              </a:defRPr>
            </a:lvl1pPr>
          </a:lstStyle>
          <a:p>
            <a:pPr indent="0" algn="r" defTabSz="457200">
              <a:lnSpc>
                <a:spcPct val="100000"/>
              </a:lnSpc>
              <a:buNone/>
            </a:pPr>
            <a:r>
              <a:rPr b="0" lang="en-US" sz="989" spc="-1" strike="noStrike">
                <a:solidFill>
                  <a:schemeClr val="dk1">
                    <a:tint val="75000"/>
                  </a:schemeClr>
                </a:solidFill>
                <a:latin typeface="Trebuchet MS"/>
              </a:rPr>
              <a:t>&lt;date/time&gt;</a:t>
            </a:r>
            <a:endParaRPr b="0" lang="en-US" sz="989" spc="-1" strike="noStrike">
              <a:solidFill>
                <a:srgbClr val="000000"/>
              </a:solidFill>
              <a:latin typeface="Times New Roman"/>
            </a:endParaRPr>
          </a:p>
        </p:txBody>
      </p:sp>
      <p:sp>
        <p:nvSpPr>
          <p:cNvPr id="233" name="PlaceHolder 3"/>
          <p:cNvSpPr>
            <a:spLocks noGrp="1"/>
          </p:cNvSpPr>
          <p:nvPr>
            <p:ph type="ftr" idx="38"/>
          </p:nvPr>
        </p:nvSpPr>
        <p:spPr>
          <a:xfrm>
            <a:off x="671400" y="6659640"/>
            <a:ext cx="5097240" cy="401400"/>
          </a:xfrm>
          <a:prstGeom prst="rect">
            <a:avLst/>
          </a:prstGeom>
          <a:noFill/>
          <a:ln w="0">
            <a:noFill/>
          </a:ln>
        </p:spPr>
        <p:txBody>
          <a:bodyPr lIns="91440" rIns="91440" tIns="45720" bIns="45720" anchor="ctr">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234" name="PlaceHolder 4"/>
          <p:cNvSpPr>
            <a:spLocks noGrp="1"/>
          </p:cNvSpPr>
          <p:nvPr>
            <p:ph type="sldNum" idx="39"/>
          </p:nvPr>
        </p:nvSpPr>
        <p:spPr>
          <a:xfrm>
            <a:off x="7104240" y="6659640"/>
            <a:ext cx="564840" cy="401400"/>
          </a:xfrm>
          <a:prstGeom prst="rect">
            <a:avLst/>
          </a:prstGeom>
          <a:noFill/>
          <a:ln w="0">
            <a:noFill/>
          </a:ln>
        </p:spPr>
        <p:txBody>
          <a:bodyPr numCol="1" spcCol="0" lIns="91440" rIns="91440" tIns="45720" bIns="45720" anchor="ctr">
            <a:noAutofit/>
          </a:bodyPr>
          <a:lstStyle>
            <a:lvl1pPr indent="0" algn="r" defTabSz="457200">
              <a:lnSpc>
                <a:spcPct val="100000"/>
              </a:lnSpc>
              <a:buNone/>
              <a:defRPr b="0" lang="en-US" sz="900" spc="-1" strike="noStrike">
                <a:solidFill>
                  <a:schemeClr val="accent1"/>
                </a:solidFill>
                <a:latin typeface="Trebuchet MS"/>
              </a:defRPr>
            </a:lvl1pPr>
          </a:lstStyle>
          <a:p>
            <a:pPr indent="0" algn="r" defTabSz="457200">
              <a:lnSpc>
                <a:spcPct val="100000"/>
              </a:lnSpc>
              <a:buNone/>
            </a:pPr>
            <a:fld id="{53329F42-3642-4635-AC19-5A5E35EE19FC}" type="slidenum">
              <a:rPr b="0" lang="en-US" sz="900" spc="-1" strike="noStrike">
                <a:solidFill>
                  <a:schemeClr val="accent1"/>
                </a:solidFill>
                <a:latin typeface="Trebuchet MS"/>
              </a:rPr>
              <a:t>&lt;number&gt;</a:t>
            </a:fld>
            <a:endParaRPr b="0" lang="en-US" sz="9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73" r:id="rId2"/>
  </p:sldLayoutIdLst>
</p:sldMaster>
</file>

<file path=ppt/slideMasters/slideMaster1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grpSp>
        <p:nvGrpSpPr>
          <p:cNvPr id="236" name="Group 16"/>
          <p:cNvGrpSpPr/>
          <p:nvPr/>
        </p:nvGrpSpPr>
        <p:grpSpPr>
          <a:xfrm>
            <a:off x="-9360" y="-9360"/>
            <a:ext cx="10110240" cy="7578360"/>
            <a:chOff x="-9360" y="-9360"/>
            <a:chExt cx="10110240" cy="7578360"/>
          </a:xfrm>
        </p:grpSpPr>
        <p:sp>
          <p:nvSpPr>
            <p:cNvPr id="237" name="Freeform 6"/>
            <p:cNvSpPr/>
            <p:nvPr/>
          </p:nvSpPr>
          <p:spPr>
            <a:xfrm>
              <a:off x="-9360" y="4424400"/>
              <a:ext cx="504360" cy="3144600"/>
            </a:xfrm>
            <a:custGeom>
              <a:avLst/>
              <a:gdLst>
                <a:gd name="textAreaLeft" fmla="*/ 0 w 504360"/>
                <a:gd name="textAreaRight" fmla="*/ 504720 w 504360"/>
                <a:gd name="textAreaTop" fmla="*/ 0 h 3144600"/>
                <a:gd name="textAreaBottom" fmla="*/ 3144960 h 3144600"/>
              </a:gdLst>
              <a:ahLst/>
              <a:rect l="textAreaLeft" t="textAreaTop" r="textAreaRight" b="textAreaBottom"/>
              <a:pathLst>
                <a:path w="457200" h="2853267">
                  <a:moveTo>
                    <a:pt x="0" y="0"/>
                  </a:moveTo>
                  <a:lnTo>
                    <a:pt x="457200" y="2853267"/>
                  </a:lnTo>
                  <a:lnTo>
                    <a:pt x="0" y="2844800"/>
                  </a:lnTo>
                  <a:cubicBezTo>
                    <a:pt x="2822" y="1905000"/>
                    <a:pt x="5645" y="965200"/>
                    <a:pt x="0" y="0"/>
                  </a:cubicBezTo>
                  <a:close/>
                </a:path>
              </a:pathLst>
            </a:custGeom>
            <a:solidFill>
              <a:schemeClr val="accent1">
                <a:alpha val="7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pc="-1" strike="noStrike">
                <a:solidFill>
                  <a:srgbClr val="000000"/>
                </a:solidFill>
                <a:latin typeface="Arial"/>
              </a:endParaRPr>
            </a:p>
          </p:txBody>
        </p:sp>
        <p:cxnSp>
          <p:nvCxnSpPr>
            <p:cNvPr id="238" name="Straight Connector 7"/>
            <p:cNvCxnSpPr/>
            <p:nvPr/>
          </p:nvCxnSpPr>
          <p:spPr>
            <a:xfrm flipV="1">
              <a:off x="5655960" y="4601880"/>
              <a:ext cx="4434480" cy="2958120"/>
            </a:xfrm>
            <a:prstGeom prst="straightConnector1">
              <a:avLst/>
            </a:prstGeom>
            <a:ln cap="rnd" w="9525">
              <a:solidFill>
                <a:srgbClr val="5fcbef">
                  <a:alpha val="70000"/>
                </a:srgbClr>
              </a:solidFill>
              <a:round/>
            </a:ln>
          </p:spPr>
        </p:cxnSp>
        <p:cxnSp>
          <p:nvCxnSpPr>
            <p:cNvPr id="239" name="Straight Connector 8"/>
            <p:cNvCxnSpPr/>
            <p:nvPr/>
          </p:nvCxnSpPr>
          <p:spPr>
            <a:xfrm>
              <a:off x="7764120" y="0"/>
              <a:ext cx="1343520" cy="7560000"/>
            </a:xfrm>
            <a:prstGeom prst="straightConnector1">
              <a:avLst/>
            </a:prstGeom>
            <a:ln cap="rnd" w="9525">
              <a:solidFill>
                <a:srgbClr val="5fcbef">
                  <a:alpha val="70000"/>
                </a:srgbClr>
              </a:solidFill>
              <a:round/>
            </a:ln>
          </p:spPr>
        </p:cxnSp>
        <p:sp>
          <p:nvSpPr>
            <p:cNvPr id="240" name="Freeform 9"/>
            <p:cNvSpPr/>
            <p:nvPr/>
          </p:nvSpPr>
          <p:spPr>
            <a:xfrm>
              <a:off x="7597800" y="0"/>
              <a:ext cx="2501640" cy="7569000"/>
            </a:xfrm>
            <a:custGeom>
              <a:avLst/>
              <a:gdLst>
                <a:gd name="textAreaLeft" fmla="*/ 0 w 2501640"/>
                <a:gd name="textAreaRight" fmla="*/ 2502000 w 2501640"/>
                <a:gd name="textAreaTop" fmla="*/ 0 h 7569000"/>
                <a:gd name="textAreaBottom" fmla="*/ 7569360 h 7569000"/>
              </a:gdLst>
              <a:ahLst/>
              <a:rect l="textAreaLeft" t="textAreaTop" r="textAreaRight" b="textAreaBottom"/>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pc="-1" strike="noStrike">
                <a:solidFill>
                  <a:srgbClr val="000000"/>
                </a:solidFill>
                <a:latin typeface="Arial"/>
              </a:endParaRPr>
            </a:p>
          </p:txBody>
        </p:sp>
        <p:sp>
          <p:nvSpPr>
            <p:cNvPr id="241" name="Freeform 10"/>
            <p:cNvSpPr/>
            <p:nvPr/>
          </p:nvSpPr>
          <p:spPr>
            <a:xfrm>
              <a:off x="7942320" y="-9360"/>
              <a:ext cx="2147400" cy="7569000"/>
            </a:xfrm>
            <a:custGeom>
              <a:avLst/>
              <a:gdLst>
                <a:gd name="textAreaLeft" fmla="*/ 0 w 2147400"/>
                <a:gd name="textAreaRight" fmla="*/ 2147760 w 2147400"/>
                <a:gd name="textAreaTop" fmla="*/ 0 h 7569000"/>
                <a:gd name="textAreaBottom" fmla="*/ 7569360 h 7569000"/>
              </a:gdLst>
              <a:ahLst/>
              <a:rect l="textAreaLeft" t="textAreaTop" r="textAreaRight" b="textAreaBottom"/>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pc="-1" strike="noStrike">
                <a:solidFill>
                  <a:srgbClr val="000000"/>
                </a:solidFill>
                <a:latin typeface="Arial"/>
              </a:endParaRPr>
            </a:p>
          </p:txBody>
        </p:sp>
        <p:sp>
          <p:nvSpPr>
            <p:cNvPr id="242" name="Freeform 11"/>
            <p:cNvSpPr/>
            <p:nvPr/>
          </p:nvSpPr>
          <p:spPr>
            <a:xfrm>
              <a:off x="7318440" y="4321080"/>
              <a:ext cx="2769840" cy="3238200"/>
            </a:xfrm>
            <a:custGeom>
              <a:avLst/>
              <a:gdLst>
                <a:gd name="textAreaLeft" fmla="*/ 0 w 2769840"/>
                <a:gd name="textAreaRight" fmla="*/ 2770200 w 2769840"/>
                <a:gd name="textAreaTop" fmla="*/ 0 h 3238200"/>
                <a:gd name="textAreaBottom" fmla="*/ 3238560 h 3238200"/>
              </a:gdLst>
              <a:ahLst/>
              <a:rect l="textAreaLeft" t="textAreaTop" r="textAreaRight" b="textAreaBottom"/>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pc="-1" strike="noStrike">
                <a:solidFill>
                  <a:srgbClr val="ffffff"/>
                </a:solidFill>
                <a:latin typeface="Arial"/>
              </a:endParaRPr>
            </a:p>
          </p:txBody>
        </p:sp>
        <p:sp>
          <p:nvSpPr>
            <p:cNvPr id="243" name="Freeform 12"/>
            <p:cNvSpPr/>
            <p:nvPr/>
          </p:nvSpPr>
          <p:spPr>
            <a:xfrm>
              <a:off x="7728120" y="-9360"/>
              <a:ext cx="2361960" cy="7569000"/>
            </a:xfrm>
            <a:custGeom>
              <a:avLst/>
              <a:gdLst>
                <a:gd name="textAreaLeft" fmla="*/ 0 w 2361960"/>
                <a:gd name="textAreaRight" fmla="*/ 2362320 w 2361960"/>
                <a:gd name="textAreaTop" fmla="*/ 0 h 7569000"/>
                <a:gd name="textAreaBottom" fmla="*/ 7569360 h 7569000"/>
              </a:gdLst>
              <a:ahLst/>
              <a:rect l="textAreaLeft" t="textAreaTop" r="textAreaRight" b="textAreaBottom"/>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pc="-1" strike="noStrike">
                <a:solidFill>
                  <a:srgbClr val="ffffff"/>
                </a:solidFill>
                <a:latin typeface="Arial"/>
              </a:endParaRPr>
            </a:p>
          </p:txBody>
        </p:sp>
        <p:sp>
          <p:nvSpPr>
            <p:cNvPr id="244" name="Freeform 13"/>
            <p:cNvSpPr/>
            <p:nvPr/>
          </p:nvSpPr>
          <p:spPr>
            <a:xfrm>
              <a:off x="9145440" y="-9360"/>
              <a:ext cx="944280" cy="7569000"/>
            </a:xfrm>
            <a:custGeom>
              <a:avLst/>
              <a:gdLst>
                <a:gd name="textAreaLeft" fmla="*/ 0 w 944280"/>
                <a:gd name="textAreaRight" fmla="*/ 944640 w 944280"/>
                <a:gd name="textAreaTop" fmla="*/ 0 h 7569000"/>
                <a:gd name="textAreaBottom" fmla="*/ 7569360 h 7569000"/>
              </a:gdLst>
              <a:ahLst/>
              <a:rect l="textAreaLeft" t="textAreaTop" r="textAreaRight" b="textAreaBottom"/>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pc="-1" strike="noStrike">
                <a:solidFill>
                  <a:srgbClr val="ffffff"/>
                </a:solidFill>
                <a:latin typeface="Arial"/>
              </a:endParaRPr>
            </a:p>
          </p:txBody>
        </p:sp>
        <p:sp>
          <p:nvSpPr>
            <p:cNvPr id="245" name="Freeform 14"/>
            <p:cNvSpPr/>
            <p:nvPr/>
          </p:nvSpPr>
          <p:spPr>
            <a:xfrm>
              <a:off x="8923320" y="-9360"/>
              <a:ext cx="1176120" cy="7569000"/>
            </a:xfrm>
            <a:custGeom>
              <a:avLst/>
              <a:gdLst>
                <a:gd name="textAreaLeft" fmla="*/ 0 w 1176120"/>
                <a:gd name="textAreaRight" fmla="*/ 1176480 w 1176120"/>
                <a:gd name="textAreaTop" fmla="*/ 0 h 7569000"/>
                <a:gd name="textAreaBottom" fmla="*/ 7569360 h 7569000"/>
              </a:gdLst>
              <a:ahLst/>
              <a:rect l="textAreaLeft" t="textAreaTop" r="textAreaRight" b="textAreaBottom"/>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2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pc="-1" strike="noStrike">
                <a:solidFill>
                  <a:srgbClr val="ffffff"/>
                </a:solidFill>
                <a:latin typeface="Arial"/>
              </a:endParaRPr>
            </a:p>
          </p:txBody>
        </p:sp>
        <p:sp>
          <p:nvSpPr>
            <p:cNvPr id="246" name="Freeform 15"/>
            <p:cNvSpPr/>
            <p:nvPr/>
          </p:nvSpPr>
          <p:spPr>
            <a:xfrm>
              <a:off x="8894880" y="5394240"/>
              <a:ext cx="1206000" cy="2165040"/>
            </a:xfrm>
            <a:custGeom>
              <a:avLst/>
              <a:gdLst>
                <a:gd name="textAreaLeft" fmla="*/ 0 w 1206000"/>
                <a:gd name="textAreaRight" fmla="*/ 1206360 w 1206000"/>
                <a:gd name="textAreaTop" fmla="*/ 0 h 2165040"/>
                <a:gd name="textAreaBottom" fmla="*/ 2165400 h 2165040"/>
              </a:gdLst>
              <a:ahLst/>
              <a:rect l="textAreaLeft" t="textAreaTop" r="textAreaRight" b="textAreaBottom"/>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pc="-1" strike="noStrike">
                <a:solidFill>
                  <a:srgbClr val="ffffff"/>
                </a:solidFill>
                <a:latin typeface="Arial"/>
              </a:endParaRPr>
            </a:p>
          </p:txBody>
        </p:sp>
      </p:grpSp>
      <p:sp>
        <p:nvSpPr>
          <p:cNvPr id="247" name="PlaceHolder 1"/>
          <p:cNvSpPr>
            <a:spLocks noGrp="1"/>
          </p:cNvSpPr>
          <p:nvPr>
            <p:ph type="dt" idx="40"/>
          </p:nvPr>
        </p:nvSpPr>
        <p:spPr>
          <a:xfrm>
            <a:off x="5959440" y="6659640"/>
            <a:ext cx="753840" cy="401400"/>
          </a:xfrm>
          <a:prstGeom prst="rect">
            <a:avLst/>
          </a:prstGeom>
          <a:noFill/>
          <a:ln w="0">
            <a:noFill/>
          </a:ln>
        </p:spPr>
        <p:txBody>
          <a:bodyPr lIns="91440" rIns="91440" tIns="45720" bIns="45720" anchor="ctr">
            <a:noAutofit/>
          </a:bodyPr>
          <a:lstStyle>
            <a:lvl1pPr indent="0" algn="r" defTabSz="457200">
              <a:lnSpc>
                <a:spcPct val="100000"/>
              </a:lnSpc>
              <a:buNone/>
              <a:defRPr b="0" lang="en-US" sz="989" spc="-1" strike="noStrike">
                <a:solidFill>
                  <a:schemeClr val="dk1">
                    <a:tint val="75000"/>
                  </a:schemeClr>
                </a:solidFill>
                <a:latin typeface="Trebuchet MS"/>
              </a:defRPr>
            </a:lvl1pPr>
          </a:lstStyle>
          <a:p>
            <a:pPr indent="0" algn="r" defTabSz="457200">
              <a:lnSpc>
                <a:spcPct val="100000"/>
              </a:lnSpc>
              <a:buNone/>
            </a:pPr>
            <a:r>
              <a:rPr b="0" lang="en-US" sz="989" spc="-1" strike="noStrike">
                <a:solidFill>
                  <a:schemeClr val="dk1">
                    <a:tint val="75000"/>
                  </a:schemeClr>
                </a:solidFill>
                <a:latin typeface="Trebuchet MS"/>
              </a:rPr>
              <a:t>&lt;date/time&gt;</a:t>
            </a:r>
            <a:endParaRPr b="0" lang="en-US" sz="989" spc="-1" strike="noStrike">
              <a:solidFill>
                <a:srgbClr val="000000"/>
              </a:solidFill>
              <a:latin typeface="Times New Roman"/>
            </a:endParaRPr>
          </a:p>
        </p:txBody>
      </p:sp>
      <p:sp>
        <p:nvSpPr>
          <p:cNvPr id="248" name="PlaceHolder 2"/>
          <p:cNvSpPr>
            <a:spLocks noGrp="1"/>
          </p:cNvSpPr>
          <p:nvPr>
            <p:ph type="ftr" idx="41"/>
          </p:nvPr>
        </p:nvSpPr>
        <p:spPr>
          <a:xfrm>
            <a:off x="671400" y="6659640"/>
            <a:ext cx="5097240" cy="401400"/>
          </a:xfrm>
          <a:prstGeom prst="rect">
            <a:avLst/>
          </a:prstGeom>
          <a:noFill/>
          <a:ln w="0">
            <a:noFill/>
          </a:ln>
        </p:spPr>
        <p:txBody>
          <a:bodyPr lIns="91440" rIns="91440" tIns="45720" bIns="45720" anchor="ctr">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249" name="PlaceHolder 3"/>
          <p:cNvSpPr>
            <a:spLocks noGrp="1"/>
          </p:cNvSpPr>
          <p:nvPr>
            <p:ph type="sldNum" idx="42"/>
          </p:nvPr>
        </p:nvSpPr>
        <p:spPr>
          <a:xfrm>
            <a:off x="7104240" y="6659640"/>
            <a:ext cx="564840" cy="401400"/>
          </a:xfrm>
          <a:prstGeom prst="rect">
            <a:avLst/>
          </a:prstGeom>
          <a:noFill/>
          <a:ln w="0">
            <a:noFill/>
          </a:ln>
        </p:spPr>
        <p:txBody>
          <a:bodyPr numCol="1" spcCol="0" lIns="91440" rIns="91440" tIns="45720" bIns="45720" anchor="ctr">
            <a:noAutofit/>
          </a:bodyPr>
          <a:lstStyle>
            <a:lvl1pPr indent="0" algn="r" defTabSz="457200">
              <a:lnSpc>
                <a:spcPct val="100000"/>
              </a:lnSpc>
              <a:buNone/>
              <a:defRPr b="0" lang="en-US" sz="900" spc="-1" strike="noStrike">
                <a:solidFill>
                  <a:schemeClr val="accent1"/>
                </a:solidFill>
                <a:latin typeface="Trebuchet MS"/>
              </a:defRPr>
            </a:lvl1pPr>
          </a:lstStyle>
          <a:p>
            <a:pPr indent="0" algn="r" defTabSz="457200">
              <a:lnSpc>
                <a:spcPct val="100000"/>
              </a:lnSpc>
              <a:buNone/>
            </a:pPr>
            <a:fld id="{EFCBD64F-E78C-416E-99EA-610343F9B025}" type="slidenum">
              <a:rPr b="0" lang="en-US" sz="900" spc="-1" strike="noStrike">
                <a:solidFill>
                  <a:schemeClr val="accent1"/>
                </a:solidFill>
                <a:latin typeface="Trebuchet MS"/>
              </a:rPr>
              <a:t>&lt;number&gt;</a:t>
            </a:fld>
            <a:endParaRPr b="0" lang="en-US" sz="900" spc="-1" strike="noStrike">
              <a:solidFill>
                <a:srgbClr val="000000"/>
              </a:solidFill>
              <a:latin typeface="Times New Roman"/>
            </a:endParaRPr>
          </a:p>
        </p:txBody>
      </p:sp>
      <p:sp>
        <p:nvSpPr>
          <p:cNvPr id="250" name="PlaceHolder 4"/>
          <p:cNvSpPr>
            <a:spLocks noGrp="1"/>
          </p:cNvSpPr>
          <p:nvPr>
            <p:ph type="title"/>
          </p:nvPr>
        </p:nvSpPr>
        <p:spPr>
          <a:xfrm>
            <a:off x="504000" y="301320"/>
            <a:ext cx="9072000" cy="1261800"/>
          </a:xfrm>
          <a:prstGeom prst="rect">
            <a:avLst/>
          </a:prstGeom>
          <a:noFill/>
          <a:ln w="0">
            <a:noFill/>
          </a:ln>
        </p:spPr>
        <p:txBody>
          <a:bodyPr lIns="0" rIns="0" tIns="0" bIns="0" anchor="ctr">
            <a:noAutofit/>
          </a:bodyPr>
          <a:p>
            <a:pPr indent="0">
              <a:buNone/>
            </a:pPr>
            <a:r>
              <a:rPr b="0" lang="en-US" sz="3900" spc="-1" strike="noStrike">
                <a:solidFill>
                  <a:schemeClr val="dk1"/>
                </a:solidFill>
                <a:latin typeface="Trebuchet MS"/>
              </a:rPr>
              <a:t>Click to edit the title text format</a:t>
            </a:r>
            <a:endParaRPr b="0" lang="en-US" sz="3900" spc="-1" strike="noStrike">
              <a:solidFill>
                <a:schemeClr val="dk1"/>
              </a:solidFill>
              <a:latin typeface="Trebuchet MS"/>
            </a:endParaRPr>
          </a:p>
        </p:txBody>
      </p:sp>
      <p:sp>
        <p:nvSpPr>
          <p:cNvPr id="251" name="PlaceHolder 5"/>
          <p:cNvSpPr>
            <a:spLocks noGrp="1"/>
          </p:cNvSpPr>
          <p:nvPr>
            <p:ph type="body"/>
          </p:nvPr>
        </p:nvSpPr>
        <p:spPr>
          <a:xfrm>
            <a:off x="504000" y="1768680"/>
            <a:ext cx="9072000" cy="43840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900" spc="-1" strike="noStrike">
                <a:solidFill>
                  <a:srgbClr val="404040"/>
                </a:solidFill>
                <a:latin typeface="Trebuchet MS"/>
              </a:rPr>
              <a:t>Click to edit the outline text format</a:t>
            </a:r>
            <a:endParaRPr b="0" lang="en-US" sz="1900" spc="-1" strike="noStrike">
              <a:solidFill>
                <a:srgbClr val="404040"/>
              </a:solidFill>
              <a:latin typeface="Trebuchet MS"/>
            </a:endParaRPr>
          </a:p>
          <a:p>
            <a:pPr lvl="1" marL="864000" indent="-324000">
              <a:spcBef>
                <a:spcPts val="1134"/>
              </a:spcBef>
              <a:buClr>
                <a:srgbClr val="000000"/>
              </a:buClr>
              <a:buSzPct val="75000"/>
              <a:buFont typeface="Symbol" charset="2"/>
              <a:buChar char=""/>
            </a:pPr>
            <a:r>
              <a:rPr b="0" lang="en-US" sz="1500" spc="-1" strike="noStrike">
                <a:solidFill>
                  <a:srgbClr val="404040"/>
                </a:solidFill>
                <a:latin typeface="Trebuchet MS"/>
              </a:rPr>
              <a:t>Second Outline Level</a:t>
            </a:r>
            <a:endParaRPr b="0" lang="en-US" sz="1500" spc="-1" strike="noStrike">
              <a:solidFill>
                <a:srgbClr val="404040"/>
              </a:solidFill>
              <a:latin typeface="Trebuchet MS"/>
            </a:endParaRPr>
          </a:p>
          <a:p>
            <a:pPr lvl="2" marL="1296000" indent="-288000">
              <a:spcBef>
                <a:spcPts val="850"/>
              </a:spcBef>
              <a:buClr>
                <a:srgbClr val="000000"/>
              </a:buClr>
              <a:buSzPct val="45000"/>
              <a:buFont typeface="Wingdings" charset="2"/>
              <a:buChar char=""/>
            </a:pPr>
            <a:r>
              <a:rPr b="0" lang="en-US" sz="1300" spc="-1" strike="noStrike">
                <a:solidFill>
                  <a:srgbClr val="404040"/>
                </a:solidFill>
                <a:latin typeface="Trebuchet MS"/>
              </a:rPr>
              <a:t>Third Outline Level</a:t>
            </a:r>
            <a:endParaRPr b="0" lang="en-US" sz="1300" spc="-1" strike="noStrike">
              <a:solidFill>
                <a:srgbClr val="404040"/>
              </a:solidFill>
              <a:latin typeface="Trebuchet MS"/>
            </a:endParaRPr>
          </a:p>
          <a:p>
            <a:pPr lvl="3" marL="1728000" indent="-216000">
              <a:spcBef>
                <a:spcPts val="567"/>
              </a:spcBef>
              <a:buClr>
                <a:srgbClr val="000000"/>
              </a:buClr>
              <a:buSzPct val="75000"/>
              <a:buFont typeface="Symbol" charset="2"/>
              <a:buChar char=""/>
            </a:pPr>
            <a:r>
              <a:rPr b="0" lang="en-US" sz="1300" spc="-1" strike="noStrike">
                <a:solidFill>
                  <a:srgbClr val="404040"/>
                </a:solidFill>
                <a:latin typeface="Trebuchet MS"/>
              </a:rPr>
              <a:t>Fourth Outline Level</a:t>
            </a:r>
            <a:endParaRPr b="0" lang="en-US" sz="1300" spc="-1" strike="noStrike">
              <a:solidFill>
                <a:srgbClr val="404040"/>
              </a:solidFill>
              <a:latin typeface="Trebuchet MS"/>
            </a:endParaRPr>
          </a:p>
          <a:p>
            <a:pPr lvl="4" marL="2160000" indent="-216000">
              <a:spcBef>
                <a:spcPts val="283"/>
              </a:spcBef>
              <a:buClr>
                <a:srgbClr val="000000"/>
              </a:buClr>
              <a:buSzPct val="45000"/>
              <a:buFont typeface="Wingdings" charset="2"/>
              <a:buChar char=""/>
            </a:pPr>
            <a:r>
              <a:rPr b="0" lang="en-US" sz="2000" spc="-1" strike="noStrike">
                <a:solidFill>
                  <a:srgbClr val="404040"/>
                </a:solidFill>
                <a:latin typeface="Trebuchet MS"/>
              </a:rPr>
              <a:t>Fifth Outline Level</a:t>
            </a:r>
            <a:endParaRPr b="0" lang="en-US" sz="2000" spc="-1" strike="noStrike">
              <a:solidFill>
                <a:srgbClr val="404040"/>
              </a:solidFill>
              <a:latin typeface="Trebuchet MS"/>
            </a:endParaRPr>
          </a:p>
          <a:p>
            <a:pPr lvl="5" marL="2592000" indent="-216000">
              <a:spcBef>
                <a:spcPts val="283"/>
              </a:spcBef>
              <a:buClr>
                <a:srgbClr val="000000"/>
              </a:buClr>
              <a:buSzPct val="45000"/>
              <a:buFont typeface="Wingdings" charset="2"/>
              <a:buChar char=""/>
            </a:pPr>
            <a:r>
              <a:rPr b="0" lang="en-US" sz="2000" spc="-1" strike="noStrike">
                <a:solidFill>
                  <a:srgbClr val="404040"/>
                </a:solidFill>
                <a:latin typeface="Trebuchet MS"/>
              </a:rPr>
              <a:t>Sixth Outline Level</a:t>
            </a:r>
            <a:endParaRPr b="0" lang="en-US" sz="2000" spc="-1" strike="noStrike">
              <a:solidFill>
                <a:srgbClr val="404040"/>
              </a:solidFill>
              <a:latin typeface="Trebuchet MS"/>
            </a:endParaRPr>
          </a:p>
          <a:p>
            <a:pPr lvl="6" marL="3024000" indent="-216000">
              <a:spcBef>
                <a:spcPts val="283"/>
              </a:spcBef>
              <a:buClr>
                <a:srgbClr val="000000"/>
              </a:buClr>
              <a:buSzPct val="45000"/>
              <a:buFont typeface="Wingdings" charset="2"/>
              <a:buChar char=""/>
            </a:pPr>
            <a:r>
              <a:rPr b="0" lang="en-US" sz="2000" spc="-1" strike="noStrike">
                <a:solidFill>
                  <a:srgbClr val="404040"/>
                </a:solidFill>
                <a:latin typeface="Trebuchet MS"/>
              </a:rPr>
              <a:t>Seventh Outline Level</a:t>
            </a:r>
            <a:endParaRPr b="0" lang="en-US" sz="2000" spc="-1" strike="noStrike">
              <a:solidFill>
                <a:srgbClr val="404040"/>
              </a:solidFill>
              <a:latin typeface="Trebuchet MS"/>
            </a:endParaRPr>
          </a:p>
        </p:txBody>
      </p:sp>
    </p:spTree>
  </p:cSld>
  <p:clrMap bg1="lt1" bg2="lt2" tx1="dk1" tx2="dk2" accent1="accent1" accent2="accent2" accent3="accent3" accent4="accent4" accent5="accent5" accent6="accent6" hlink="hlink" folHlink="folHlink"/>
  <p:sldLayoutIdLst>
    <p:sldLayoutId id="2147483675" r:id="rId2"/>
  </p:sldLayoutIdLst>
</p:sldMaster>
</file>

<file path=ppt/slideMasters/slideMaster1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grpSp>
        <p:nvGrpSpPr>
          <p:cNvPr id="252" name="Group 16"/>
          <p:cNvGrpSpPr/>
          <p:nvPr/>
        </p:nvGrpSpPr>
        <p:grpSpPr>
          <a:xfrm>
            <a:off x="-9360" y="-9360"/>
            <a:ext cx="10110240" cy="7578360"/>
            <a:chOff x="-9360" y="-9360"/>
            <a:chExt cx="10110240" cy="7578360"/>
          </a:xfrm>
        </p:grpSpPr>
        <p:sp>
          <p:nvSpPr>
            <p:cNvPr id="253" name="Freeform 6"/>
            <p:cNvSpPr/>
            <p:nvPr/>
          </p:nvSpPr>
          <p:spPr>
            <a:xfrm>
              <a:off x="-9360" y="4424400"/>
              <a:ext cx="504360" cy="3144600"/>
            </a:xfrm>
            <a:custGeom>
              <a:avLst/>
              <a:gdLst>
                <a:gd name="textAreaLeft" fmla="*/ 0 w 504360"/>
                <a:gd name="textAreaRight" fmla="*/ 504720 w 504360"/>
                <a:gd name="textAreaTop" fmla="*/ 0 h 3144600"/>
                <a:gd name="textAreaBottom" fmla="*/ 3144960 h 3144600"/>
              </a:gdLst>
              <a:ahLst/>
              <a:rect l="textAreaLeft" t="textAreaTop" r="textAreaRight" b="textAreaBottom"/>
              <a:pathLst>
                <a:path w="457200" h="2853267">
                  <a:moveTo>
                    <a:pt x="0" y="0"/>
                  </a:moveTo>
                  <a:lnTo>
                    <a:pt x="457200" y="2853267"/>
                  </a:lnTo>
                  <a:lnTo>
                    <a:pt x="0" y="2844800"/>
                  </a:lnTo>
                  <a:cubicBezTo>
                    <a:pt x="2822" y="1905000"/>
                    <a:pt x="5645" y="965200"/>
                    <a:pt x="0" y="0"/>
                  </a:cubicBezTo>
                  <a:close/>
                </a:path>
              </a:pathLst>
            </a:custGeom>
            <a:solidFill>
              <a:schemeClr val="accent1">
                <a:alpha val="7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pc="-1" strike="noStrike">
                <a:solidFill>
                  <a:srgbClr val="000000"/>
                </a:solidFill>
                <a:latin typeface="Arial"/>
              </a:endParaRPr>
            </a:p>
          </p:txBody>
        </p:sp>
        <p:cxnSp>
          <p:nvCxnSpPr>
            <p:cNvPr id="254" name="Straight Connector 7"/>
            <p:cNvCxnSpPr/>
            <p:nvPr/>
          </p:nvCxnSpPr>
          <p:spPr>
            <a:xfrm flipV="1">
              <a:off x="5655960" y="4601880"/>
              <a:ext cx="4434480" cy="2958120"/>
            </a:xfrm>
            <a:prstGeom prst="straightConnector1">
              <a:avLst/>
            </a:prstGeom>
            <a:ln cap="rnd" w="9525">
              <a:solidFill>
                <a:srgbClr val="5fcbef">
                  <a:alpha val="70000"/>
                </a:srgbClr>
              </a:solidFill>
              <a:round/>
            </a:ln>
          </p:spPr>
        </p:cxnSp>
        <p:cxnSp>
          <p:nvCxnSpPr>
            <p:cNvPr id="255" name="Straight Connector 8"/>
            <p:cNvCxnSpPr/>
            <p:nvPr/>
          </p:nvCxnSpPr>
          <p:spPr>
            <a:xfrm>
              <a:off x="7764120" y="0"/>
              <a:ext cx="1343520" cy="7560000"/>
            </a:xfrm>
            <a:prstGeom prst="straightConnector1">
              <a:avLst/>
            </a:prstGeom>
            <a:ln cap="rnd" w="9525">
              <a:solidFill>
                <a:srgbClr val="5fcbef">
                  <a:alpha val="70000"/>
                </a:srgbClr>
              </a:solidFill>
              <a:round/>
            </a:ln>
          </p:spPr>
        </p:cxnSp>
        <p:sp>
          <p:nvSpPr>
            <p:cNvPr id="256" name="Freeform 9"/>
            <p:cNvSpPr/>
            <p:nvPr/>
          </p:nvSpPr>
          <p:spPr>
            <a:xfrm>
              <a:off x="7597800" y="0"/>
              <a:ext cx="2501640" cy="7569000"/>
            </a:xfrm>
            <a:custGeom>
              <a:avLst/>
              <a:gdLst>
                <a:gd name="textAreaLeft" fmla="*/ 0 w 2501640"/>
                <a:gd name="textAreaRight" fmla="*/ 2502000 w 2501640"/>
                <a:gd name="textAreaTop" fmla="*/ 0 h 7569000"/>
                <a:gd name="textAreaBottom" fmla="*/ 7569360 h 7569000"/>
              </a:gdLst>
              <a:ahLst/>
              <a:rect l="textAreaLeft" t="textAreaTop" r="textAreaRight" b="textAreaBottom"/>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pc="-1" strike="noStrike">
                <a:solidFill>
                  <a:srgbClr val="000000"/>
                </a:solidFill>
                <a:latin typeface="Arial"/>
              </a:endParaRPr>
            </a:p>
          </p:txBody>
        </p:sp>
        <p:sp>
          <p:nvSpPr>
            <p:cNvPr id="257" name="Freeform 10"/>
            <p:cNvSpPr/>
            <p:nvPr/>
          </p:nvSpPr>
          <p:spPr>
            <a:xfrm>
              <a:off x="7942320" y="-9360"/>
              <a:ext cx="2147400" cy="7569000"/>
            </a:xfrm>
            <a:custGeom>
              <a:avLst/>
              <a:gdLst>
                <a:gd name="textAreaLeft" fmla="*/ 0 w 2147400"/>
                <a:gd name="textAreaRight" fmla="*/ 2147760 w 2147400"/>
                <a:gd name="textAreaTop" fmla="*/ 0 h 7569000"/>
                <a:gd name="textAreaBottom" fmla="*/ 7569360 h 7569000"/>
              </a:gdLst>
              <a:ahLst/>
              <a:rect l="textAreaLeft" t="textAreaTop" r="textAreaRight" b="textAreaBottom"/>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pc="-1" strike="noStrike">
                <a:solidFill>
                  <a:srgbClr val="000000"/>
                </a:solidFill>
                <a:latin typeface="Arial"/>
              </a:endParaRPr>
            </a:p>
          </p:txBody>
        </p:sp>
        <p:sp>
          <p:nvSpPr>
            <p:cNvPr id="258" name="Freeform 11"/>
            <p:cNvSpPr/>
            <p:nvPr/>
          </p:nvSpPr>
          <p:spPr>
            <a:xfrm>
              <a:off x="7318440" y="4321080"/>
              <a:ext cx="2769840" cy="3238200"/>
            </a:xfrm>
            <a:custGeom>
              <a:avLst/>
              <a:gdLst>
                <a:gd name="textAreaLeft" fmla="*/ 0 w 2769840"/>
                <a:gd name="textAreaRight" fmla="*/ 2770200 w 2769840"/>
                <a:gd name="textAreaTop" fmla="*/ 0 h 3238200"/>
                <a:gd name="textAreaBottom" fmla="*/ 3238560 h 3238200"/>
              </a:gdLst>
              <a:ahLst/>
              <a:rect l="textAreaLeft" t="textAreaTop" r="textAreaRight" b="textAreaBottom"/>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pc="-1" strike="noStrike">
                <a:solidFill>
                  <a:srgbClr val="ffffff"/>
                </a:solidFill>
                <a:latin typeface="Arial"/>
              </a:endParaRPr>
            </a:p>
          </p:txBody>
        </p:sp>
        <p:sp>
          <p:nvSpPr>
            <p:cNvPr id="259" name="Freeform 12"/>
            <p:cNvSpPr/>
            <p:nvPr/>
          </p:nvSpPr>
          <p:spPr>
            <a:xfrm>
              <a:off x="7728120" y="-9360"/>
              <a:ext cx="2361960" cy="7569000"/>
            </a:xfrm>
            <a:custGeom>
              <a:avLst/>
              <a:gdLst>
                <a:gd name="textAreaLeft" fmla="*/ 0 w 2361960"/>
                <a:gd name="textAreaRight" fmla="*/ 2362320 w 2361960"/>
                <a:gd name="textAreaTop" fmla="*/ 0 h 7569000"/>
                <a:gd name="textAreaBottom" fmla="*/ 7569360 h 7569000"/>
              </a:gdLst>
              <a:ahLst/>
              <a:rect l="textAreaLeft" t="textAreaTop" r="textAreaRight" b="textAreaBottom"/>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pc="-1" strike="noStrike">
                <a:solidFill>
                  <a:srgbClr val="ffffff"/>
                </a:solidFill>
                <a:latin typeface="Arial"/>
              </a:endParaRPr>
            </a:p>
          </p:txBody>
        </p:sp>
        <p:sp>
          <p:nvSpPr>
            <p:cNvPr id="260" name="Freeform 13"/>
            <p:cNvSpPr/>
            <p:nvPr/>
          </p:nvSpPr>
          <p:spPr>
            <a:xfrm>
              <a:off x="9145440" y="-9360"/>
              <a:ext cx="944280" cy="7569000"/>
            </a:xfrm>
            <a:custGeom>
              <a:avLst/>
              <a:gdLst>
                <a:gd name="textAreaLeft" fmla="*/ 0 w 944280"/>
                <a:gd name="textAreaRight" fmla="*/ 944640 w 944280"/>
                <a:gd name="textAreaTop" fmla="*/ 0 h 7569000"/>
                <a:gd name="textAreaBottom" fmla="*/ 7569360 h 7569000"/>
              </a:gdLst>
              <a:ahLst/>
              <a:rect l="textAreaLeft" t="textAreaTop" r="textAreaRight" b="textAreaBottom"/>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pc="-1" strike="noStrike">
                <a:solidFill>
                  <a:srgbClr val="ffffff"/>
                </a:solidFill>
                <a:latin typeface="Arial"/>
              </a:endParaRPr>
            </a:p>
          </p:txBody>
        </p:sp>
        <p:sp>
          <p:nvSpPr>
            <p:cNvPr id="261" name="Freeform 14"/>
            <p:cNvSpPr/>
            <p:nvPr/>
          </p:nvSpPr>
          <p:spPr>
            <a:xfrm>
              <a:off x="8923320" y="-9360"/>
              <a:ext cx="1176120" cy="7569000"/>
            </a:xfrm>
            <a:custGeom>
              <a:avLst/>
              <a:gdLst>
                <a:gd name="textAreaLeft" fmla="*/ 0 w 1176120"/>
                <a:gd name="textAreaRight" fmla="*/ 1176480 w 1176120"/>
                <a:gd name="textAreaTop" fmla="*/ 0 h 7569000"/>
                <a:gd name="textAreaBottom" fmla="*/ 7569360 h 7569000"/>
              </a:gdLst>
              <a:ahLst/>
              <a:rect l="textAreaLeft" t="textAreaTop" r="textAreaRight" b="textAreaBottom"/>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2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pc="-1" strike="noStrike">
                <a:solidFill>
                  <a:srgbClr val="ffffff"/>
                </a:solidFill>
                <a:latin typeface="Arial"/>
              </a:endParaRPr>
            </a:p>
          </p:txBody>
        </p:sp>
        <p:sp>
          <p:nvSpPr>
            <p:cNvPr id="262" name="Freeform 15"/>
            <p:cNvSpPr/>
            <p:nvPr/>
          </p:nvSpPr>
          <p:spPr>
            <a:xfrm>
              <a:off x="8894880" y="5394240"/>
              <a:ext cx="1206000" cy="2165040"/>
            </a:xfrm>
            <a:custGeom>
              <a:avLst/>
              <a:gdLst>
                <a:gd name="textAreaLeft" fmla="*/ 0 w 1206000"/>
                <a:gd name="textAreaRight" fmla="*/ 1206360 w 1206000"/>
                <a:gd name="textAreaTop" fmla="*/ 0 h 2165040"/>
                <a:gd name="textAreaBottom" fmla="*/ 2165400 h 2165040"/>
              </a:gdLst>
              <a:ahLst/>
              <a:rect l="textAreaLeft" t="textAreaTop" r="textAreaRight" b="textAreaBottom"/>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pc="-1" strike="noStrike">
                <a:solidFill>
                  <a:srgbClr val="ffffff"/>
                </a:solidFill>
                <a:latin typeface="Arial"/>
              </a:endParaRPr>
            </a:p>
          </p:txBody>
        </p:sp>
      </p:grpSp>
      <p:sp>
        <p:nvSpPr>
          <p:cNvPr id="263" name="PlaceHolder 1"/>
          <p:cNvSpPr>
            <a:spLocks noGrp="1"/>
          </p:cNvSpPr>
          <p:nvPr>
            <p:ph type="title"/>
          </p:nvPr>
        </p:nvSpPr>
        <p:spPr>
          <a:xfrm>
            <a:off x="672120" y="1652040"/>
            <a:ext cx="3075480" cy="1409040"/>
          </a:xfrm>
          <a:prstGeom prst="rect">
            <a:avLst/>
          </a:prstGeom>
          <a:noFill/>
          <a:ln w="0">
            <a:noFill/>
          </a:ln>
        </p:spPr>
        <p:txBody>
          <a:bodyPr numCol="1" spcCol="0" lIns="91440" rIns="91440" tIns="45720" bIns="45720" anchor="b">
            <a:noAutofit/>
          </a:bodyPr>
          <a:p>
            <a:pPr indent="0" defTabSz="503280">
              <a:lnSpc>
                <a:spcPct val="100000"/>
              </a:lnSpc>
              <a:buNone/>
            </a:pPr>
            <a:r>
              <a:rPr b="0" lang="en-US" sz="2210" spc="-1" strike="noStrike">
                <a:solidFill>
                  <a:schemeClr val="accent1"/>
                </a:solidFill>
                <a:latin typeface="Trebuchet MS"/>
              </a:rPr>
              <a:t>Click to edit Master title style</a:t>
            </a:r>
            <a:endParaRPr b="0" lang="en-US" sz="2210" spc="-1" strike="noStrike">
              <a:solidFill>
                <a:schemeClr val="dk1"/>
              </a:solidFill>
              <a:latin typeface="Trebuchet MS"/>
            </a:endParaRPr>
          </a:p>
        </p:txBody>
      </p:sp>
      <p:sp>
        <p:nvSpPr>
          <p:cNvPr id="264" name="PlaceHolder 2"/>
          <p:cNvSpPr>
            <a:spLocks noGrp="1"/>
          </p:cNvSpPr>
          <p:nvPr>
            <p:ph type="body"/>
          </p:nvPr>
        </p:nvSpPr>
        <p:spPr>
          <a:xfrm>
            <a:off x="3936960" y="567720"/>
            <a:ext cx="3732480" cy="6091560"/>
          </a:xfrm>
          <a:prstGeom prst="rect">
            <a:avLst/>
          </a:prstGeom>
          <a:noFill/>
          <a:ln w="0">
            <a:noFill/>
          </a:ln>
        </p:spPr>
        <p:txBody>
          <a:bodyPr numCol="1" spcCol="0" lIns="91440" rIns="91440" tIns="45720" bIns="45720" anchor="t">
            <a:noAutofit/>
          </a:bodyPr>
          <a:p>
            <a:pPr marL="378000" indent="-378000" defTabSz="503280">
              <a:lnSpc>
                <a:spcPct val="100000"/>
              </a:lnSpc>
              <a:spcBef>
                <a:spcPts val="1100"/>
              </a:spcBef>
              <a:buClr>
                <a:srgbClr val="5fcbef"/>
              </a:buClr>
              <a:buSzPct val="80000"/>
              <a:buFont typeface="Wingdings 3" charset="2"/>
              <a:buChar char=""/>
            </a:pPr>
            <a:r>
              <a:rPr b="0" lang="en-US" sz="1900" spc="-1" strike="noStrike">
                <a:solidFill>
                  <a:srgbClr val="404040"/>
                </a:solidFill>
                <a:latin typeface="Trebuchet MS"/>
              </a:rPr>
              <a:t>Click to edit Master text styles</a:t>
            </a:r>
            <a:endParaRPr b="0" lang="en-US" sz="1900" spc="-1" strike="noStrike">
              <a:solidFill>
                <a:srgbClr val="404040"/>
              </a:solidFill>
              <a:latin typeface="Trebuchet MS"/>
            </a:endParaRPr>
          </a:p>
          <a:p>
            <a:pPr lvl="1" marL="817560" indent="-314280" defTabSz="503280">
              <a:lnSpc>
                <a:spcPct val="100000"/>
              </a:lnSpc>
              <a:spcBef>
                <a:spcPts val="1100"/>
              </a:spcBef>
              <a:buClr>
                <a:srgbClr val="5fcbef"/>
              </a:buClr>
              <a:buSzPct val="80000"/>
              <a:buFont typeface="Wingdings 3" charset="2"/>
              <a:buChar char=""/>
            </a:pPr>
            <a:r>
              <a:rPr b="0" lang="en-US" sz="1700" spc="-1" strike="noStrike">
                <a:solidFill>
                  <a:srgbClr val="404040"/>
                </a:solidFill>
                <a:latin typeface="Trebuchet MS"/>
              </a:rPr>
              <a:t>Second level</a:t>
            </a:r>
            <a:endParaRPr b="0" lang="en-US" sz="1700" spc="-1" strike="noStrike">
              <a:solidFill>
                <a:srgbClr val="404040"/>
              </a:solidFill>
              <a:latin typeface="Trebuchet MS"/>
            </a:endParaRPr>
          </a:p>
          <a:p>
            <a:pPr lvl="2" marL="1258920" indent="-250920" defTabSz="503280">
              <a:lnSpc>
                <a:spcPct val="100000"/>
              </a:lnSpc>
              <a:spcBef>
                <a:spcPts val="1100"/>
              </a:spcBef>
              <a:buClr>
                <a:srgbClr val="5fcbef"/>
              </a:buClr>
              <a:buSzPct val="80000"/>
              <a:buFont typeface="Wingdings 3" charset="2"/>
              <a:buChar char=""/>
            </a:pPr>
            <a:r>
              <a:rPr b="0" lang="en-US" sz="1500" spc="-1" strike="noStrike">
                <a:solidFill>
                  <a:srgbClr val="404040"/>
                </a:solidFill>
                <a:latin typeface="Trebuchet MS"/>
              </a:rPr>
              <a:t>Third level</a:t>
            </a:r>
            <a:endParaRPr b="0" lang="en-US" sz="1500" spc="-1" strike="noStrike">
              <a:solidFill>
                <a:srgbClr val="404040"/>
              </a:solidFill>
              <a:latin typeface="Trebuchet MS"/>
            </a:endParaRPr>
          </a:p>
          <a:p>
            <a:pPr lvl="3" marL="1763640" indent="-250920" defTabSz="503280">
              <a:lnSpc>
                <a:spcPct val="100000"/>
              </a:lnSpc>
              <a:spcBef>
                <a:spcPts val="1100"/>
              </a:spcBef>
              <a:buClr>
                <a:srgbClr val="5fcbef"/>
              </a:buClr>
              <a:buSzPct val="80000"/>
              <a:buFont typeface="Wingdings 3" charset="2"/>
              <a:buChar char=""/>
            </a:pPr>
            <a:r>
              <a:rPr b="0" lang="en-US" sz="1300" spc="-1" strike="noStrike">
                <a:solidFill>
                  <a:srgbClr val="404040"/>
                </a:solidFill>
                <a:latin typeface="Trebuchet MS"/>
              </a:rPr>
              <a:t>Fourth level</a:t>
            </a:r>
            <a:endParaRPr b="0" lang="en-US" sz="1300" spc="-1" strike="noStrike">
              <a:solidFill>
                <a:srgbClr val="404040"/>
              </a:solidFill>
              <a:latin typeface="Trebuchet MS"/>
            </a:endParaRPr>
          </a:p>
          <a:p>
            <a:pPr lvl="4" marL="2266920" indent="-250920" defTabSz="503280">
              <a:lnSpc>
                <a:spcPct val="100000"/>
              </a:lnSpc>
              <a:spcBef>
                <a:spcPts val="1100"/>
              </a:spcBef>
              <a:buClr>
                <a:srgbClr val="5fcbef"/>
              </a:buClr>
              <a:buSzPct val="80000"/>
              <a:buFont typeface="Wingdings 3" charset="2"/>
              <a:buChar char=""/>
            </a:pPr>
            <a:r>
              <a:rPr b="0" lang="en-US" sz="1300" spc="-1" strike="noStrike">
                <a:solidFill>
                  <a:srgbClr val="404040"/>
                </a:solidFill>
                <a:latin typeface="Trebuchet MS"/>
              </a:rPr>
              <a:t>Fifth level</a:t>
            </a:r>
            <a:endParaRPr b="0" lang="en-US" sz="1300" spc="-1" strike="noStrike">
              <a:solidFill>
                <a:srgbClr val="404040"/>
              </a:solidFill>
              <a:latin typeface="Trebuchet MS"/>
            </a:endParaRPr>
          </a:p>
        </p:txBody>
      </p:sp>
      <p:sp>
        <p:nvSpPr>
          <p:cNvPr id="265" name="PlaceHolder 3"/>
          <p:cNvSpPr>
            <a:spLocks noGrp="1"/>
          </p:cNvSpPr>
          <p:nvPr>
            <p:ph type="body"/>
          </p:nvPr>
        </p:nvSpPr>
        <p:spPr>
          <a:xfrm>
            <a:off x="672120" y="3061080"/>
            <a:ext cx="3075480" cy="2848680"/>
          </a:xfrm>
          <a:prstGeom prst="rect">
            <a:avLst/>
          </a:prstGeom>
          <a:noFill/>
          <a:ln w="0">
            <a:noFill/>
          </a:ln>
        </p:spPr>
        <p:txBody>
          <a:bodyPr numCol="1" spcCol="0" lIns="91440" rIns="91440" tIns="45720" bIns="45720" anchor="t">
            <a:noAutofit/>
          </a:bodyPr>
          <a:p>
            <a:pPr indent="0" defTabSz="503280">
              <a:lnSpc>
                <a:spcPct val="100000"/>
              </a:lnSpc>
              <a:spcBef>
                <a:spcPts val="1100"/>
              </a:spcBef>
              <a:buNone/>
              <a:tabLst>
                <a:tab algn="l" pos="0"/>
              </a:tabLst>
            </a:pPr>
            <a:r>
              <a:rPr b="0" lang="en-US" sz="1540" spc="-1" strike="noStrike">
                <a:solidFill>
                  <a:srgbClr val="404040"/>
                </a:solidFill>
                <a:latin typeface="Trebuchet MS"/>
              </a:rPr>
              <a:t>Click to edit Master text styles</a:t>
            </a:r>
            <a:endParaRPr b="0" lang="en-US" sz="1540" spc="-1" strike="noStrike">
              <a:solidFill>
                <a:srgbClr val="404040"/>
              </a:solidFill>
              <a:latin typeface="Trebuchet MS"/>
            </a:endParaRPr>
          </a:p>
        </p:txBody>
      </p:sp>
      <p:sp>
        <p:nvSpPr>
          <p:cNvPr id="266" name="PlaceHolder 4"/>
          <p:cNvSpPr>
            <a:spLocks noGrp="1"/>
          </p:cNvSpPr>
          <p:nvPr>
            <p:ph type="dt" idx="43"/>
          </p:nvPr>
        </p:nvSpPr>
        <p:spPr>
          <a:xfrm>
            <a:off x="5959440" y="6659640"/>
            <a:ext cx="753840" cy="401400"/>
          </a:xfrm>
          <a:prstGeom prst="rect">
            <a:avLst/>
          </a:prstGeom>
          <a:noFill/>
          <a:ln w="0">
            <a:noFill/>
          </a:ln>
        </p:spPr>
        <p:txBody>
          <a:bodyPr lIns="91440" rIns="91440" tIns="45720" bIns="45720" anchor="ctr">
            <a:noAutofit/>
          </a:bodyPr>
          <a:lstStyle>
            <a:lvl1pPr indent="0" algn="r" defTabSz="457200">
              <a:lnSpc>
                <a:spcPct val="100000"/>
              </a:lnSpc>
              <a:buNone/>
              <a:defRPr b="0" lang="en-US" sz="989" spc="-1" strike="noStrike">
                <a:solidFill>
                  <a:schemeClr val="dk1">
                    <a:tint val="75000"/>
                  </a:schemeClr>
                </a:solidFill>
                <a:latin typeface="Trebuchet MS"/>
              </a:defRPr>
            </a:lvl1pPr>
          </a:lstStyle>
          <a:p>
            <a:pPr indent="0" algn="r" defTabSz="457200">
              <a:lnSpc>
                <a:spcPct val="100000"/>
              </a:lnSpc>
              <a:buNone/>
            </a:pPr>
            <a:r>
              <a:rPr b="0" lang="en-US" sz="989" spc="-1" strike="noStrike">
                <a:solidFill>
                  <a:schemeClr val="dk1">
                    <a:tint val="75000"/>
                  </a:schemeClr>
                </a:solidFill>
                <a:latin typeface="Trebuchet MS"/>
              </a:rPr>
              <a:t>&lt;date/time&gt;</a:t>
            </a:r>
            <a:endParaRPr b="0" lang="en-US" sz="989" spc="-1" strike="noStrike">
              <a:solidFill>
                <a:srgbClr val="000000"/>
              </a:solidFill>
              <a:latin typeface="Times New Roman"/>
            </a:endParaRPr>
          </a:p>
        </p:txBody>
      </p:sp>
      <p:sp>
        <p:nvSpPr>
          <p:cNvPr id="267" name="PlaceHolder 5"/>
          <p:cNvSpPr>
            <a:spLocks noGrp="1"/>
          </p:cNvSpPr>
          <p:nvPr>
            <p:ph type="ftr" idx="44"/>
          </p:nvPr>
        </p:nvSpPr>
        <p:spPr>
          <a:xfrm>
            <a:off x="671400" y="6659640"/>
            <a:ext cx="5097240" cy="401400"/>
          </a:xfrm>
          <a:prstGeom prst="rect">
            <a:avLst/>
          </a:prstGeom>
          <a:noFill/>
          <a:ln w="0">
            <a:noFill/>
          </a:ln>
        </p:spPr>
        <p:txBody>
          <a:bodyPr lIns="91440" rIns="91440" tIns="45720" bIns="45720" anchor="ctr">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268" name="PlaceHolder 6"/>
          <p:cNvSpPr>
            <a:spLocks noGrp="1"/>
          </p:cNvSpPr>
          <p:nvPr>
            <p:ph type="sldNum" idx="45"/>
          </p:nvPr>
        </p:nvSpPr>
        <p:spPr>
          <a:xfrm>
            <a:off x="7104240" y="6659640"/>
            <a:ext cx="564840" cy="401400"/>
          </a:xfrm>
          <a:prstGeom prst="rect">
            <a:avLst/>
          </a:prstGeom>
          <a:noFill/>
          <a:ln w="0">
            <a:noFill/>
          </a:ln>
        </p:spPr>
        <p:txBody>
          <a:bodyPr numCol="1" spcCol="0" lIns="91440" rIns="91440" tIns="45720" bIns="45720" anchor="ctr">
            <a:noAutofit/>
          </a:bodyPr>
          <a:lstStyle>
            <a:lvl1pPr indent="0" algn="r" defTabSz="457200">
              <a:lnSpc>
                <a:spcPct val="100000"/>
              </a:lnSpc>
              <a:buNone/>
              <a:defRPr b="0" lang="en-US" sz="900" spc="-1" strike="noStrike">
                <a:solidFill>
                  <a:schemeClr val="accent1"/>
                </a:solidFill>
                <a:latin typeface="Trebuchet MS"/>
              </a:defRPr>
            </a:lvl1pPr>
          </a:lstStyle>
          <a:p>
            <a:pPr indent="0" algn="r" defTabSz="457200">
              <a:lnSpc>
                <a:spcPct val="100000"/>
              </a:lnSpc>
              <a:buNone/>
            </a:pPr>
            <a:fld id="{B9E35D26-C64C-4E02-A5CD-3A6B25A08B59}" type="slidenum">
              <a:rPr b="0" lang="en-US" sz="900" spc="-1" strike="noStrike">
                <a:solidFill>
                  <a:schemeClr val="accent1"/>
                </a:solidFill>
                <a:latin typeface="Trebuchet MS"/>
              </a:rPr>
              <a:t>&lt;number&gt;</a:t>
            </a:fld>
            <a:endParaRPr b="0" lang="en-US" sz="9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77" r:id="rId2"/>
  </p:sldLayoutIdLst>
</p:sldMaster>
</file>

<file path=ppt/slideMasters/slideMaster1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grpSp>
        <p:nvGrpSpPr>
          <p:cNvPr id="269" name="Group 16"/>
          <p:cNvGrpSpPr/>
          <p:nvPr/>
        </p:nvGrpSpPr>
        <p:grpSpPr>
          <a:xfrm>
            <a:off x="-9360" y="-9360"/>
            <a:ext cx="10110240" cy="7578360"/>
            <a:chOff x="-9360" y="-9360"/>
            <a:chExt cx="10110240" cy="7578360"/>
          </a:xfrm>
        </p:grpSpPr>
        <p:sp>
          <p:nvSpPr>
            <p:cNvPr id="270" name="Freeform 6"/>
            <p:cNvSpPr/>
            <p:nvPr/>
          </p:nvSpPr>
          <p:spPr>
            <a:xfrm>
              <a:off x="-9360" y="4424400"/>
              <a:ext cx="504360" cy="3144600"/>
            </a:xfrm>
            <a:custGeom>
              <a:avLst/>
              <a:gdLst>
                <a:gd name="textAreaLeft" fmla="*/ 0 w 504360"/>
                <a:gd name="textAreaRight" fmla="*/ 504720 w 504360"/>
                <a:gd name="textAreaTop" fmla="*/ 0 h 3144600"/>
                <a:gd name="textAreaBottom" fmla="*/ 3144960 h 3144600"/>
              </a:gdLst>
              <a:ahLst/>
              <a:rect l="textAreaLeft" t="textAreaTop" r="textAreaRight" b="textAreaBottom"/>
              <a:pathLst>
                <a:path w="457200" h="2853267">
                  <a:moveTo>
                    <a:pt x="0" y="0"/>
                  </a:moveTo>
                  <a:lnTo>
                    <a:pt x="457200" y="2853267"/>
                  </a:lnTo>
                  <a:lnTo>
                    <a:pt x="0" y="2844800"/>
                  </a:lnTo>
                  <a:cubicBezTo>
                    <a:pt x="2822" y="1905000"/>
                    <a:pt x="5645" y="965200"/>
                    <a:pt x="0" y="0"/>
                  </a:cubicBezTo>
                  <a:close/>
                </a:path>
              </a:pathLst>
            </a:custGeom>
            <a:solidFill>
              <a:schemeClr val="accent1">
                <a:alpha val="7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pc="-1" strike="noStrike">
                <a:solidFill>
                  <a:srgbClr val="000000"/>
                </a:solidFill>
                <a:latin typeface="Arial"/>
              </a:endParaRPr>
            </a:p>
          </p:txBody>
        </p:sp>
        <p:cxnSp>
          <p:nvCxnSpPr>
            <p:cNvPr id="271" name="Straight Connector 7"/>
            <p:cNvCxnSpPr/>
            <p:nvPr/>
          </p:nvCxnSpPr>
          <p:spPr>
            <a:xfrm flipV="1">
              <a:off x="5655960" y="4601880"/>
              <a:ext cx="4434480" cy="2958120"/>
            </a:xfrm>
            <a:prstGeom prst="straightConnector1">
              <a:avLst/>
            </a:prstGeom>
            <a:ln cap="rnd" w="9525">
              <a:solidFill>
                <a:srgbClr val="5fcbef">
                  <a:alpha val="70000"/>
                </a:srgbClr>
              </a:solidFill>
              <a:round/>
            </a:ln>
          </p:spPr>
        </p:cxnSp>
        <p:cxnSp>
          <p:nvCxnSpPr>
            <p:cNvPr id="272" name="Straight Connector 8"/>
            <p:cNvCxnSpPr/>
            <p:nvPr/>
          </p:nvCxnSpPr>
          <p:spPr>
            <a:xfrm>
              <a:off x="7764120" y="0"/>
              <a:ext cx="1343520" cy="7560000"/>
            </a:xfrm>
            <a:prstGeom prst="straightConnector1">
              <a:avLst/>
            </a:prstGeom>
            <a:ln cap="rnd" w="9525">
              <a:solidFill>
                <a:srgbClr val="5fcbef">
                  <a:alpha val="70000"/>
                </a:srgbClr>
              </a:solidFill>
              <a:round/>
            </a:ln>
          </p:spPr>
        </p:cxnSp>
        <p:sp>
          <p:nvSpPr>
            <p:cNvPr id="273" name="Freeform 9"/>
            <p:cNvSpPr/>
            <p:nvPr/>
          </p:nvSpPr>
          <p:spPr>
            <a:xfrm>
              <a:off x="7597800" y="0"/>
              <a:ext cx="2501640" cy="7569000"/>
            </a:xfrm>
            <a:custGeom>
              <a:avLst/>
              <a:gdLst>
                <a:gd name="textAreaLeft" fmla="*/ 0 w 2501640"/>
                <a:gd name="textAreaRight" fmla="*/ 2502000 w 2501640"/>
                <a:gd name="textAreaTop" fmla="*/ 0 h 7569000"/>
                <a:gd name="textAreaBottom" fmla="*/ 7569360 h 7569000"/>
              </a:gdLst>
              <a:ahLst/>
              <a:rect l="textAreaLeft" t="textAreaTop" r="textAreaRight" b="textAreaBottom"/>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pc="-1" strike="noStrike">
                <a:solidFill>
                  <a:srgbClr val="000000"/>
                </a:solidFill>
                <a:latin typeface="Arial"/>
              </a:endParaRPr>
            </a:p>
          </p:txBody>
        </p:sp>
        <p:sp>
          <p:nvSpPr>
            <p:cNvPr id="274" name="Freeform 10"/>
            <p:cNvSpPr/>
            <p:nvPr/>
          </p:nvSpPr>
          <p:spPr>
            <a:xfrm>
              <a:off x="7942320" y="-9360"/>
              <a:ext cx="2147400" cy="7569000"/>
            </a:xfrm>
            <a:custGeom>
              <a:avLst/>
              <a:gdLst>
                <a:gd name="textAreaLeft" fmla="*/ 0 w 2147400"/>
                <a:gd name="textAreaRight" fmla="*/ 2147760 w 2147400"/>
                <a:gd name="textAreaTop" fmla="*/ 0 h 7569000"/>
                <a:gd name="textAreaBottom" fmla="*/ 7569360 h 7569000"/>
              </a:gdLst>
              <a:ahLst/>
              <a:rect l="textAreaLeft" t="textAreaTop" r="textAreaRight" b="textAreaBottom"/>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pc="-1" strike="noStrike">
                <a:solidFill>
                  <a:srgbClr val="000000"/>
                </a:solidFill>
                <a:latin typeface="Arial"/>
              </a:endParaRPr>
            </a:p>
          </p:txBody>
        </p:sp>
        <p:sp>
          <p:nvSpPr>
            <p:cNvPr id="275" name="Freeform 11"/>
            <p:cNvSpPr/>
            <p:nvPr/>
          </p:nvSpPr>
          <p:spPr>
            <a:xfrm>
              <a:off x="7318440" y="4321080"/>
              <a:ext cx="2769840" cy="3238200"/>
            </a:xfrm>
            <a:custGeom>
              <a:avLst/>
              <a:gdLst>
                <a:gd name="textAreaLeft" fmla="*/ 0 w 2769840"/>
                <a:gd name="textAreaRight" fmla="*/ 2770200 w 2769840"/>
                <a:gd name="textAreaTop" fmla="*/ 0 h 3238200"/>
                <a:gd name="textAreaBottom" fmla="*/ 3238560 h 3238200"/>
              </a:gdLst>
              <a:ahLst/>
              <a:rect l="textAreaLeft" t="textAreaTop" r="textAreaRight" b="textAreaBottom"/>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pc="-1" strike="noStrike">
                <a:solidFill>
                  <a:srgbClr val="ffffff"/>
                </a:solidFill>
                <a:latin typeface="Arial"/>
              </a:endParaRPr>
            </a:p>
          </p:txBody>
        </p:sp>
        <p:sp>
          <p:nvSpPr>
            <p:cNvPr id="276" name="Freeform 12"/>
            <p:cNvSpPr/>
            <p:nvPr/>
          </p:nvSpPr>
          <p:spPr>
            <a:xfrm>
              <a:off x="7728120" y="-9360"/>
              <a:ext cx="2361960" cy="7569000"/>
            </a:xfrm>
            <a:custGeom>
              <a:avLst/>
              <a:gdLst>
                <a:gd name="textAreaLeft" fmla="*/ 0 w 2361960"/>
                <a:gd name="textAreaRight" fmla="*/ 2362320 w 2361960"/>
                <a:gd name="textAreaTop" fmla="*/ 0 h 7569000"/>
                <a:gd name="textAreaBottom" fmla="*/ 7569360 h 7569000"/>
              </a:gdLst>
              <a:ahLst/>
              <a:rect l="textAreaLeft" t="textAreaTop" r="textAreaRight" b="textAreaBottom"/>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pc="-1" strike="noStrike">
                <a:solidFill>
                  <a:srgbClr val="ffffff"/>
                </a:solidFill>
                <a:latin typeface="Arial"/>
              </a:endParaRPr>
            </a:p>
          </p:txBody>
        </p:sp>
        <p:sp>
          <p:nvSpPr>
            <p:cNvPr id="277" name="Freeform 13"/>
            <p:cNvSpPr/>
            <p:nvPr/>
          </p:nvSpPr>
          <p:spPr>
            <a:xfrm>
              <a:off x="9145440" y="-9360"/>
              <a:ext cx="944280" cy="7569000"/>
            </a:xfrm>
            <a:custGeom>
              <a:avLst/>
              <a:gdLst>
                <a:gd name="textAreaLeft" fmla="*/ 0 w 944280"/>
                <a:gd name="textAreaRight" fmla="*/ 944640 w 944280"/>
                <a:gd name="textAreaTop" fmla="*/ 0 h 7569000"/>
                <a:gd name="textAreaBottom" fmla="*/ 7569360 h 7569000"/>
              </a:gdLst>
              <a:ahLst/>
              <a:rect l="textAreaLeft" t="textAreaTop" r="textAreaRight" b="textAreaBottom"/>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pc="-1" strike="noStrike">
                <a:solidFill>
                  <a:srgbClr val="ffffff"/>
                </a:solidFill>
                <a:latin typeface="Arial"/>
              </a:endParaRPr>
            </a:p>
          </p:txBody>
        </p:sp>
        <p:sp>
          <p:nvSpPr>
            <p:cNvPr id="278" name="Freeform 14"/>
            <p:cNvSpPr/>
            <p:nvPr/>
          </p:nvSpPr>
          <p:spPr>
            <a:xfrm>
              <a:off x="8923320" y="-9360"/>
              <a:ext cx="1176120" cy="7569000"/>
            </a:xfrm>
            <a:custGeom>
              <a:avLst/>
              <a:gdLst>
                <a:gd name="textAreaLeft" fmla="*/ 0 w 1176120"/>
                <a:gd name="textAreaRight" fmla="*/ 1176480 w 1176120"/>
                <a:gd name="textAreaTop" fmla="*/ 0 h 7569000"/>
                <a:gd name="textAreaBottom" fmla="*/ 7569360 h 7569000"/>
              </a:gdLst>
              <a:ahLst/>
              <a:rect l="textAreaLeft" t="textAreaTop" r="textAreaRight" b="textAreaBottom"/>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2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pc="-1" strike="noStrike">
                <a:solidFill>
                  <a:srgbClr val="ffffff"/>
                </a:solidFill>
                <a:latin typeface="Arial"/>
              </a:endParaRPr>
            </a:p>
          </p:txBody>
        </p:sp>
        <p:sp>
          <p:nvSpPr>
            <p:cNvPr id="279" name="Freeform 15"/>
            <p:cNvSpPr/>
            <p:nvPr/>
          </p:nvSpPr>
          <p:spPr>
            <a:xfrm>
              <a:off x="8894880" y="5394240"/>
              <a:ext cx="1206000" cy="2165040"/>
            </a:xfrm>
            <a:custGeom>
              <a:avLst/>
              <a:gdLst>
                <a:gd name="textAreaLeft" fmla="*/ 0 w 1206000"/>
                <a:gd name="textAreaRight" fmla="*/ 1206360 w 1206000"/>
                <a:gd name="textAreaTop" fmla="*/ 0 h 2165040"/>
                <a:gd name="textAreaBottom" fmla="*/ 2165400 h 2165040"/>
              </a:gdLst>
              <a:ahLst/>
              <a:rect l="textAreaLeft" t="textAreaTop" r="textAreaRight" b="textAreaBottom"/>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pc="-1" strike="noStrike">
                <a:solidFill>
                  <a:srgbClr val="ffffff"/>
                </a:solidFill>
                <a:latin typeface="Arial"/>
              </a:endParaRPr>
            </a:p>
          </p:txBody>
        </p:sp>
      </p:grpSp>
      <p:sp>
        <p:nvSpPr>
          <p:cNvPr id="280" name="PlaceHolder 1"/>
          <p:cNvSpPr>
            <a:spLocks noGrp="1"/>
          </p:cNvSpPr>
          <p:nvPr>
            <p:ph type="title"/>
          </p:nvPr>
        </p:nvSpPr>
        <p:spPr>
          <a:xfrm>
            <a:off x="672120" y="5291640"/>
            <a:ext cx="6997680" cy="624240"/>
          </a:xfrm>
          <a:prstGeom prst="rect">
            <a:avLst/>
          </a:prstGeom>
          <a:noFill/>
          <a:ln w="0">
            <a:noFill/>
          </a:ln>
        </p:spPr>
        <p:txBody>
          <a:bodyPr numCol="1" spcCol="0" lIns="91440" rIns="91440" tIns="45720" bIns="45720" anchor="b">
            <a:noAutofit/>
          </a:bodyPr>
          <a:p>
            <a:pPr indent="0" defTabSz="503280">
              <a:lnSpc>
                <a:spcPct val="100000"/>
              </a:lnSpc>
              <a:buNone/>
            </a:pPr>
            <a:r>
              <a:rPr b="0" lang="en-US" sz="2640" spc="-1" strike="noStrike">
                <a:solidFill>
                  <a:schemeClr val="accent1"/>
                </a:solidFill>
                <a:latin typeface="Trebuchet MS"/>
              </a:rPr>
              <a:t>Click to edit Master title style</a:t>
            </a:r>
            <a:endParaRPr b="0" lang="en-US" sz="2640" spc="-1" strike="noStrike">
              <a:solidFill>
                <a:schemeClr val="dk1"/>
              </a:solidFill>
              <a:latin typeface="Trebuchet MS"/>
            </a:endParaRPr>
          </a:p>
        </p:txBody>
      </p:sp>
      <p:sp>
        <p:nvSpPr>
          <p:cNvPr id="281" name="PlaceHolder 2"/>
          <p:cNvSpPr>
            <a:spLocks noGrp="1"/>
          </p:cNvSpPr>
          <p:nvPr>
            <p:ph type="body"/>
          </p:nvPr>
        </p:nvSpPr>
        <p:spPr>
          <a:xfrm>
            <a:off x="672120" y="672120"/>
            <a:ext cx="6997680" cy="4239000"/>
          </a:xfrm>
          <a:prstGeom prst="rect">
            <a:avLst/>
          </a:prstGeom>
          <a:noFill/>
          <a:ln w="0">
            <a:noFill/>
          </a:ln>
        </p:spPr>
        <p:txBody>
          <a:bodyPr lIns="90000" rIns="90000" tIns="45000" bIns="45000" anchor="t">
            <a:normAutofit/>
          </a:bodyPr>
          <a:p>
            <a:pPr indent="0" algn="ctr" defTabSz="457200">
              <a:lnSpc>
                <a:spcPct val="100000"/>
              </a:lnSpc>
              <a:buNone/>
              <a:tabLst>
                <a:tab algn="l" pos="0"/>
              </a:tabLst>
            </a:pPr>
            <a:r>
              <a:rPr b="0" lang="en-US" sz="1770" spc="-1" strike="noStrike">
                <a:solidFill>
                  <a:schemeClr val="dk1"/>
                </a:solidFill>
                <a:latin typeface="Trebuchet MS"/>
              </a:rPr>
              <a:t>Click icon to add picture</a:t>
            </a:r>
            <a:endParaRPr b="0" lang="en-US" sz="1770" spc="-1" strike="noStrike">
              <a:solidFill>
                <a:srgbClr val="404040"/>
              </a:solidFill>
              <a:latin typeface="Trebuchet MS"/>
            </a:endParaRPr>
          </a:p>
        </p:txBody>
      </p:sp>
      <p:sp>
        <p:nvSpPr>
          <p:cNvPr id="282" name="PlaceHolder 3"/>
          <p:cNvSpPr>
            <a:spLocks noGrp="1"/>
          </p:cNvSpPr>
          <p:nvPr>
            <p:ph type="body"/>
          </p:nvPr>
        </p:nvSpPr>
        <p:spPr>
          <a:xfrm>
            <a:off x="672120" y="5916600"/>
            <a:ext cx="6997680" cy="742680"/>
          </a:xfrm>
          <a:prstGeom prst="rect">
            <a:avLst/>
          </a:prstGeom>
          <a:noFill/>
          <a:ln w="0">
            <a:noFill/>
          </a:ln>
        </p:spPr>
        <p:txBody>
          <a:bodyPr numCol="1" spcCol="0" lIns="91440" rIns="91440" tIns="45720" bIns="45720" anchor="t">
            <a:noAutofit/>
          </a:bodyPr>
          <a:p>
            <a:pPr indent="0" defTabSz="503280">
              <a:lnSpc>
                <a:spcPct val="100000"/>
              </a:lnSpc>
              <a:spcBef>
                <a:spcPts val="1100"/>
              </a:spcBef>
              <a:buNone/>
              <a:tabLst>
                <a:tab algn="l" pos="0"/>
              </a:tabLst>
            </a:pPr>
            <a:r>
              <a:rPr b="0" lang="en-US" sz="1320" spc="-1" strike="noStrike">
                <a:solidFill>
                  <a:srgbClr val="404040"/>
                </a:solidFill>
                <a:latin typeface="Trebuchet MS"/>
              </a:rPr>
              <a:t>Click to edit Master text styles</a:t>
            </a:r>
            <a:endParaRPr b="0" lang="en-US" sz="1320" spc="-1" strike="noStrike">
              <a:solidFill>
                <a:srgbClr val="404040"/>
              </a:solidFill>
              <a:latin typeface="Trebuchet MS"/>
            </a:endParaRPr>
          </a:p>
        </p:txBody>
      </p:sp>
      <p:sp>
        <p:nvSpPr>
          <p:cNvPr id="283" name="PlaceHolder 4"/>
          <p:cNvSpPr>
            <a:spLocks noGrp="1"/>
          </p:cNvSpPr>
          <p:nvPr>
            <p:ph type="dt" idx="46"/>
          </p:nvPr>
        </p:nvSpPr>
        <p:spPr>
          <a:xfrm>
            <a:off x="5959440" y="6659640"/>
            <a:ext cx="753840" cy="401400"/>
          </a:xfrm>
          <a:prstGeom prst="rect">
            <a:avLst/>
          </a:prstGeom>
          <a:noFill/>
          <a:ln w="0">
            <a:noFill/>
          </a:ln>
        </p:spPr>
        <p:txBody>
          <a:bodyPr lIns="91440" rIns="91440" tIns="45720" bIns="45720" anchor="ctr">
            <a:noAutofit/>
          </a:bodyPr>
          <a:lstStyle>
            <a:lvl1pPr indent="0" algn="r" defTabSz="457200">
              <a:lnSpc>
                <a:spcPct val="100000"/>
              </a:lnSpc>
              <a:buNone/>
              <a:defRPr b="0" lang="en-US" sz="989" spc="-1" strike="noStrike">
                <a:solidFill>
                  <a:schemeClr val="dk1">
                    <a:tint val="75000"/>
                  </a:schemeClr>
                </a:solidFill>
                <a:latin typeface="Trebuchet MS"/>
              </a:defRPr>
            </a:lvl1pPr>
          </a:lstStyle>
          <a:p>
            <a:pPr indent="0" algn="r" defTabSz="457200">
              <a:lnSpc>
                <a:spcPct val="100000"/>
              </a:lnSpc>
              <a:buNone/>
            </a:pPr>
            <a:r>
              <a:rPr b="0" lang="en-US" sz="989" spc="-1" strike="noStrike">
                <a:solidFill>
                  <a:schemeClr val="dk1">
                    <a:tint val="75000"/>
                  </a:schemeClr>
                </a:solidFill>
                <a:latin typeface="Trebuchet MS"/>
              </a:rPr>
              <a:t>&lt;date/time&gt;</a:t>
            </a:r>
            <a:endParaRPr b="0" lang="en-US" sz="989" spc="-1" strike="noStrike">
              <a:solidFill>
                <a:srgbClr val="000000"/>
              </a:solidFill>
              <a:latin typeface="Times New Roman"/>
            </a:endParaRPr>
          </a:p>
        </p:txBody>
      </p:sp>
      <p:sp>
        <p:nvSpPr>
          <p:cNvPr id="284" name="PlaceHolder 5"/>
          <p:cNvSpPr>
            <a:spLocks noGrp="1"/>
          </p:cNvSpPr>
          <p:nvPr>
            <p:ph type="ftr" idx="47"/>
          </p:nvPr>
        </p:nvSpPr>
        <p:spPr>
          <a:xfrm>
            <a:off x="671400" y="6659640"/>
            <a:ext cx="5097240" cy="401400"/>
          </a:xfrm>
          <a:prstGeom prst="rect">
            <a:avLst/>
          </a:prstGeom>
          <a:noFill/>
          <a:ln w="0">
            <a:noFill/>
          </a:ln>
        </p:spPr>
        <p:txBody>
          <a:bodyPr lIns="91440" rIns="91440" tIns="45720" bIns="45720" anchor="ctr">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285" name="PlaceHolder 6"/>
          <p:cNvSpPr>
            <a:spLocks noGrp="1"/>
          </p:cNvSpPr>
          <p:nvPr>
            <p:ph type="sldNum" idx="48"/>
          </p:nvPr>
        </p:nvSpPr>
        <p:spPr>
          <a:xfrm>
            <a:off x="7104240" y="6659640"/>
            <a:ext cx="564840" cy="401400"/>
          </a:xfrm>
          <a:prstGeom prst="rect">
            <a:avLst/>
          </a:prstGeom>
          <a:noFill/>
          <a:ln w="0">
            <a:noFill/>
          </a:ln>
        </p:spPr>
        <p:txBody>
          <a:bodyPr numCol="1" spcCol="0" lIns="91440" rIns="91440" tIns="45720" bIns="45720" anchor="ctr">
            <a:noAutofit/>
          </a:bodyPr>
          <a:lstStyle>
            <a:lvl1pPr indent="0" algn="r" defTabSz="457200">
              <a:lnSpc>
                <a:spcPct val="100000"/>
              </a:lnSpc>
              <a:buNone/>
              <a:defRPr b="0" lang="en-US" sz="900" spc="-1" strike="noStrike">
                <a:solidFill>
                  <a:schemeClr val="accent1"/>
                </a:solidFill>
                <a:latin typeface="Trebuchet MS"/>
              </a:defRPr>
            </a:lvl1pPr>
          </a:lstStyle>
          <a:p>
            <a:pPr indent="0" algn="r" defTabSz="457200">
              <a:lnSpc>
                <a:spcPct val="100000"/>
              </a:lnSpc>
              <a:buNone/>
            </a:pPr>
            <a:fld id="{410A079F-2860-4199-A740-E3F68ADECE0B}" type="slidenum">
              <a:rPr b="0" lang="en-US" sz="900" spc="-1" strike="noStrike">
                <a:solidFill>
                  <a:schemeClr val="accent1"/>
                </a:solidFill>
                <a:latin typeface="Trebuchet MS"/>
              </a:rPr>
              <a:t>&lt;number&gt;</a:t>
            </a:fld>
            <a:endParaRPr b="0" lang="en-US" sz="9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79" r:id="rId2"/>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grpSp>
        <p:nvGrpSpPr>
          <p:cNvPr id="28" name="Group 16"/>
          <p:cNvGrpSpPr/>
          <p:nvPr/>
        </p:nvGrpSpPr>
        <p:grpSpPr>
          <a:xfrm>
            <a:off x="-9360" y="-9360"/>
            <a:ext cx="10110240" cy="7578360"/>
            <a:chOff x="-9360" y="-9360"/>
            <a:chExt cx="10110240" cy="7578360"/>
          </a:xfrm>
        </p:grpSpPr>
        <p:sp>
          <p:nvSpPr>
            <p:cNvPr id="29" name="Freeform 6"/>
            <p:cNvSpPr/>
            <p:nvPr/>
          </p:nvSpPr>
          <p:spPr>
            <a:xfrm>
              <a:off x="-9360" y="4424400"/>
              <a:ext cx="504360" cy="3144600"/>
            </a:xfrm>
            <a:custGeom>
              <a:avLst/>
              <a:gdLst>
                <a:gd name="textAreaLeft" fmla="*/ 0 w 504360"/>
                <a:gd name="textAreaRight" fmla="*/ 504720 w 504360"/>
                <a:gd name="textAreaTop" fmla="*/ 0 h 3144600"/>
                <a:gd name="textAreaBottom" fmla="*/ 3144960 h 3144600"/>
              </a:gdLst>
              <a:ahLst/>
              <a:rect l="textAreaLeft" t="textAreaTop" r="textAreaRight" b="textAreaBottom"/>
              <a:pathLst>
                <a:path w="457200" h="2853267">
                  <a:moveTo>
                    <a:pt x="0" y="0"/>
                  </a:moveTo>
                  <a:lnTo>
                    <a:pt x="457200" y="2853267"/>
                  </a:lnTo>
                  <a:lnTo>
                    <a:pt x="0" y="2844800"/>
                  </a:lnTo>
                  <a:cubicBezTo>
                    <a:pt x="2822" y="1905000"/>
                    <a:pt x="5645" y="965200"/>
                    <a:pt x="0" y="0"/>
                  </a:cubicBezTo>
                  <a:close/>
                </a:path>
              </a:pathLst>
            </a:custGeom>
            <a:solidFill>
              <a:schemeClr val="accent1">
                <a:alpha val="7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pc="-1" strike="noStrike">
                <a:solidFill>
                  <a:srgbClr val="000000"/>
                </a:solidFill>
                <a:latin typeface="Arial"/>
              </a:endParaRPr>
            </a:p>
          </p:txBody>
        </p:sp>
        <p:cxnSp>
          <p:nvCxnSpPr>
            <p:cNvPr id="30" name="Straight Connector 7"/>
            <p:cNvCxnSpPr/>
            <p:nvPr/>
          </p:nvCxnSpPr>
          <p:spPr>
            <a:xfrm flipV="1">
              <a:off x="5655960" y="4601880"/>
              <a:ext cx="4434480" cy="2958120"/>
            </a:xfrm>
            <a:prstGeom prst="straightConnector1">
              <a:avLst/>
            </a:prstGeom>
            <a:ln cap="rnd" w="9525">
              <a:solidFill>
                <a:srgbClr val="5fcbef">
                  <a:alpha val="70000"/>
                </a:srgbClr>
              </a:solidFill>
              <a:round/>
            </a:ln>
          </p:spPr>
        </p:cxnSp>
        <p:cxnSp>
          <p:nvCxnSpPr>
            <p:cNvPr id="31" name="Straight Connector 8"/>
            <p:cNvCxnSpPr/>
            <p:nvPr/>
          </p:nvCxnSpPr>
          <p:spPr>
            <a:xfrm>
              <a:off x="7764120" y="0"/>
              <a:ext cx="1343520" cy="7560000"/>
            </a:xfrm>
            <a:prstGeom prst="straightConnector1">
              <a:avLst/>
            </a:prstGeom>
            <a:ln cap="rnd" w="9525">
              <a:solidFill>
                <a:srgbClr val="5fcbef">
                  <a:alpha val="70000"/>
                </a:srgbClr>
              </a:solidFill>
              <a:round/>
            </a:ln>
          </p:spPr>
        </p:cxnSp>
        <p:sp>
          <p:nvSpPr>
            <p:cNvPr id="32" name="Freeform 9"/>
            <p:cNvSpPr/>
            <p:nvPr/>
          </p:nvSpPr>
          <p:spPr>
            <a:xfrm>
              <a:off x="7597800" y="0"/>
              <a:ext cx="2501640" cy="7569000"/>
            </a:xfrm>
            <a:custGeom>
              <a:avLst/>
              <a:gdLst>
                <a:gd name="textAreaLeft" fmla="*/ 0 w 2501640"/>
                <a:gd name="textAreaRight" fmla="*/ 2502000 w 2501640"/>
                <a:gd name="textAreaTop" fmla="*/ 0 h 7569000"/>
                <a:gd name="textAreaBottom" fmla="*/ 7569360 h 7569000"/>
              </a:gdLst>
              <a:ahLst/>
              <a:rect l="textAreaLeft" t="textAreaTop" r="textAreaRight" b="textAreaBottom"/>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pc="-1" strike="noStrike">
                <a:solidFill>
                  <a:srgbClr val="000000"/>
                </a:solidFill>
                <a:latin typeface="Arial"/>
              </a:endParaRPr>
            </a:p>
          </p:txBody>
        </p:sp>
        <p:sp>
          <p:nvSpPr>
            <p:cNvPr id="33" name="Freeform 10"/>
            <p:cNvSpPr/>
            <p:nvPr/>
          </p:nvSpPr>
          <p:spPr>
            <a:xfrm>
              <a:off x="7942320" y="-9360"/>
              <a:ext cx="2147400" cy="7569000"/>
            </a:xfrm>
            <a:custGeom>
              <a:avLst/>
              <a:gdLst>
                <a:gd name="textAreaLeft" fmla="*/ 0 w 2147400"/>
                <a:gd name="textAreaRight" fmla="*/ 2147760 w 2147400"/>
                <a:gd name="textAreaTop" fmla="*/ 0 h 7569000"/>
                <a:gd name="textAreaBottom" fmla="*/ 7569360 h 7569000"/>
              </a:gdLst>
              <a:ahLst/>
              <a:rect l="textAreaLeft" t="textAreaTop" r="textAreaRight" b="textAreaBottom"/>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pc="-1" strike="noStrike">
                <a:solidFill>
                  <a:srgbClr val="000000"/>
                </a:solidFill>
                <a:latin typeface="Arial"/>
              </a:endParaRPr>
            </a:p>
          </p:txBody>
        </p:sp>
        <p:sp>
          <p:nvSpPr>
            <p:cNvPr id="34" name="Freeform 11"/>
            <p:cNvSpPr/>
            <p:nvPr/>
          </p:nvSpPr>
          <p:spPr>
            <a:xfrm>
              <a:off x="7318440" y="4321080"/>
              <a:ext cx="2769840" cy="3238200"/>
            </a:xfrm>
            <a:custGeom>
              <a:avLst/>
              <a:gdLst>
                <a:gd name="textAreaLeft" fmla="*/ 0 w 2769840"/>
                <a:gd name="textAreaRight" fmla="*/ 2770200 w 2769840"/>
                <a:gd name="textAreaTop" fmla="*/ 0 h 3238200"/>
                <a:gd name="textAreaBottom" fmla="*/ 3238560 h 3238200"/>
              </a:gdLst>
              <a:ahLst/>
              <a:rect l="textAreaLeft" t="textAreaTop" r="textAreaRight" b="textAreaBottom"/>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pc="-1" strike="noStrike">
                <a:solidFill>
                  <a:srgbClr val="ffffff"/>
                </a:solidFill>
                <a:latin typeface="Arial"/>
              </a:endParaRPr>
            </a:p>
          </p:txBody>
        </p:sp>
        <p:sp>
          <p:nvSpPr>
            <p:cNvPr id="35" name="Freeform 12"/>
            <p:cNvSpPr/>
            <p:nvPr/>
          </p:nvSpPr>
          <p:spPr>
            <a:xfrm>
              <a:off x="7728120" y="-9360"/>
              <a:ext cx="2361960" cy="7569000"/>
            </a:xfrm>
            <a:custGeom>
              <a:avLst/>
              <a:gdLst>
                <a:gd name="textAreaLeft" fmla="*/ 0 w 2361960"/>
                <a:gd name="textAreaRight" fmla="*/ 2362320 w 2361960"/>
                <a:gd name="textAreaTop" fmla="*/ 0 h 7569000"/>
                <a:gd name="textAreaBottom" fmla="*/ 7569360 h 7569000"/>
              </a:gdLst>
              <a:ahLst/>
              <a:rect l="textAreaLeft" t="textAreaTop" r="textAreaRight" b="textAreaBottom"/>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pc="-1" strike="noStrike">
                <a:solidFill>
                  <a:srgbClr val="ffffff"/>
                </a:solidFill>
                <a:latin typeface="Arial"/>
              </a:endParaRPr>
            </a:p>
          </p:txBody>
        </p:sp>
        <p:sp>
          <p:nvSpPr>
            <p:cNvPr id="36" name="Freeform 13"/>
            <p:cNvSpPr/>
            <p:nvPr/>
          </p:nvSpPr>
          <p:spPr>
            <a:xfrm>
              <a:off x="9145440" y="-9360"/>
              <a:ext cx="944280" cy="7569000"/>
            </a:xfrm>
            <a:custGeom>
              <a:avLst/>
              <a:gdLst>
                <a:gd name="textAreaLeft" fmla="*/ 0 w 944280"/>
                <a:gd name="textAreaRight" fmla="*/ 944640 w 944280"/>
                <a:gd name="textAreaTop" fmla="*/ 0 h 7569000"/>
                <a:gd name="textAreaBottom" fmla="*/ 7569360 h 7569000"/>
              </a:gdLst>
              <a:ahLst/>
              <a:rect l="textAreaLeft" t="textAreaTop" r="textAreaRight" b="textAreaBottom"/>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pc="-1" strike="noStrike">
                <a:solidFill>
                  <a:srgbClr val="ffffff"/>
                </a:solidFill>
                <a:latin typeface="Arial"/>
              </a:endParaRPr>
            </a:p>
          </p:txBody>
        </p:sp>
        <p:sp>
          <p:nvSpPr>
            <p:cNvPr id="37" name="Freeform 14"/>
            <p:cNvSpPr/>
            <p:nvPr/>
          </p:nvSpPr>
          <p:spPr>
            <a:xfrm>
              <a:off x="8923320" y="-9360"/>
              <a:ext cx="1176120" cy="7569000"/>
            </a:xfrm>
            <a:custGeom>
              <a:avLst/>
              <a:gdLst>
                <a:gd name="textAreaLeft" fmla="*/ 0 w 1176120"/>
                <a:gd name="textAreaRight" fmla="*/ 1176480 w 1176120"/>
                <a:gd name="textAreaTop" fmla="*/ 0 h 7569000"/>
                <a:gd name="textAreaBottom" fmla="*/ 7569360 h 7569000"/>
              </a:gdLst>
              <a:ahLst/>
              <a:rect l="textAreaLeft" t="textAreaTop" r="textAreaRight" b="textAreaBottom"/>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2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pc="-1" strike="noStrike">
                <a:solidFill>
                  <a:srgbClr val="ffffff"/>
                </a:solidFill>
                <a:latin typeface="Arial"/>
              </a:endParaRPr>
            </a:p>
          </p:txBody>
        </p:sp>
        <p:sp>
          <p:nvSpPr>
            <p:cNvPr id="38" name="Freeform 15"/>
            <p:cNvSpPr/>
            <p:nvPr/>
          </p:nvSpPr>
          <p:spPr>
            <a:xfrm>
              <a:off x="8894880" y="5394240"/>
              <a:ext cx="1206000" cy="2165040"/>
            </a:xfrm>
            <a:custGeom>
              <a:avLst/>
              <a:gdLst>
                <a:gd name="textAreaLeft" fmla="*/ 0 w 1206000"/>
                <a:gd name="textAreaRight" fmla="*/ 1206360 w 1206000"/>
                <a:gd name="textAreaTop" fmla="*/ 0 h 2165040"/>
                <a:gd name="textAreaBottom" fmla="*/ 2165400 h 2165040"/>
              </a:gdLst>
              <a:ahLst/>
              <a:rect l="textAreaLeft" t="textAreaTop" r="textAreaRight" b="textAreaBottom"/>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pc="-1" strike="noStrike">
                <a:solidFill>
                  <a:srgbClr val="ffffff"/>
                </a:solidFill>
                <a:latin typeface="Arial"/>
              </a:endParaRPr>
            </a:p>
          </p:txBody>
        </p:sp>
      </p:grpSp>
      <p:sp>
        <p:nvSpPr>
          <p:cNvPr id="39" name="PlaceHolder 1"/>
          <p:cNvSpPr>
            <a:spLocks noGrp="1"/>
          </p:cNvSpPr>
          <p:nvPr>
            <p:ph type="title"/>
          </p:nvPr>
        </p:nvSpPr>
        <p:spPr>
          <a:xfrm>
            <a:off x="672120" y="672120"/>
            <a:ext cx="6997680" cy="3751560"/>
          </a:xfrm>
          <a:prstGeom prst="rect">
            <a:avLst/>
          </a:prstGeom>
          <a:noFill/>
          <a:ln w="0">
            <a:noFill/>
          </a:ln>
        </p:spPr>
        <p:txBody>
          <a:bodyPr numCol="1" spcCol="0" lIns="91440" rIns="91440" tIns="45720" bIns="45720" anchor="ctr">
            <a:noAutofit/>
          </a:bodyPr>
          <a:p>
            <a:pPr indent="0" defTabSz="503280">
              <a:lnSpc>
                <a:spcPct val="100000"/>
              </a:lnSpc>
              <a:buNone/>
            </a:pPr>
            <a:r>
              <a:rPr b="0" lang="en-US" sz="4850" spc="-1" strike="noStrike">
                <a:solidFill>
                  <a:schemeClr val="accent1"/>
                </a:solidFill>
                <a:latin typeface="Trebuchet MS"/>
              </a:rPr>
              <a:t>Click to edit Master title style</a:t>
            </a:r>
            <a:endParaRPr b="0" lang="en-US" sz="4850" spc="-1" strike="noStrike">
              <a:solidFill>
                <a:schemeClr val="dk1"/>
              </a:solidFill>
              <a:latin typeface="Trebuchet MS"/>
            </a:endParaRPr>
          </a:p>
        </p:txBody>
      </p:sp>
      <p:sp>
        <p:nvSpPr>
          <p:cNvPr id="40" name="PlaceHolder 2"/>
          <p:cNvSpPr>
            <a:spLocks noGrp="1"/>
          </p:cNvSpPr>
          <p:nvPr>
            <p:ph type="body"/>
          </p:nvPr>
        </p:nvSpPr>
        <p:spPr>
          <a:xfrm>
            <a:off x="672120" y="4927680"/>
            <a:ext cx="6997680" cy="1731240"/>
          </a:xfrm>
          <a:prstGeom prst="rect">
            <a:avLst/>
          </a:prstGeom>
          <a:noFill/>
          <a:ln w="0">
            <a:noFill/>
          </a:ln>
        </p:spPr>
        <p:txBody>
          <a:bodyPr numCol="1" spcCol="0" lIns="91440" rIns="91440" tIns="45720" bIns="45720" anchor="ctr">
            <a:noAutofit/>
          </a:bodyPr>
          <a:p>
            <a:pPr indent="0" defTabSz="503280">
              <a:lnSpc>
                <a:spcPct val="100000"/>
              </a:lnSpc>
              <a:spcBef>
                <a:spcPts val="1100"/>
              </a:spcBef>
              <a:buNone/>
              <a:tabLst>
                <a:tab algn="l" pos="0"/>
              </a:tabLst>
            </a:pPr>
            <a:r>
              <a:rPr b="0" lang="en-US" sz="1979" spc="-1" strike="noStrike">
                <a:solidFill>
                  <a:schemeClr val="dk1">
                    <a:lumMod val="75000"/>
                    <a:lumOff val="25000"/>
                  </a:schemeClr>
                </a:solidFill>
                <a:latin typeface="Trebuchet MS"/>
              </a:rPr>
              <a:t>Click to edit Master text styles</a:t>
            </a:r>
            <a:endParaRPr b="0" lang="en-US" sz="1979" spc="-1" strike="noStrike">
              <a:solidFill>
                <a:srgbClr val="404040"/>
              </a:solidFill>
              <a:latin typeface="Trebuchet MS"/>
            </a:endParaRPr>
          </a:p>
        </p:txBody>
      </p:sp>
      <p:sp>
        <p:nvSpPr>
          <p:cNvPr id="41" name="PlaceHolder 3"/>
          <p:cNvSpPr>
            <a:spLocks noGrp="1"/>
          </p:cNvSpPr>
          <p:nvPr>
            <p:ph type="dt" idx="4"/>
          </p:nvPr>
        </p:nvSpPr>
        <p:spPr>
          <a:xfrm>
            <a:off x="5959440" y="6659640"/>
            <a:ext cx="753840" cy="401400"/>
          </a:xfrm>
          <a:prstGeom prst="rect">
            <a:avLst/>
          </a:prstGeom>
          <a:noFill/>
          <a:ln w="0">
            <a:noFill/>
          </a:ln>
        </p:spPr>
        <p:txBody>
          <a:bodyPr lIns="91440" rIns="91440" tIns="45720" bIns="45720" anchor="ctr">
            <a:noAutofit/>
          </a:bodyPr>
          <a:lstStyle>
            <a:lvl1pPr indent="0" algn="r" defTabSz="457200">
              <a:lnSpc>
                <a:spcPct val="100000"/>
              </a:lnSpc>
              <a:buNone/>
              <a:defRPr b="0" lang="en-US" sz="989" spc="-1" strike="noStrike">
                <a:solidFill>
                  <a:schemeClr val="dk1">
                    <a:tint val="75000"/>
                  </a:schemeClr>
                </a:solidFill>
                <a:latin typeface="Trebuchet MS"/>
              </a:defRPr>
            </a:lvl1pPr>
          </a:lstStyle>
          <a:p>
            <a:pPr indent="0" algn="r" defTabSz="457200">
              <a:lnSpc>
                <a:spcPct val="100000"/>
              </a:lnSpc>
              <a:buNone/>
            </a:pPr>
            <a:r>
              <a:rPr b="0" lang="en-US" sz="989" spc="-1" strike="noStrike">
                <a:solidFill>
                  <a:schemeClr val="dk1">
                    <a:tint val="75000"/>
                  </a:schemeClr>
                </a:solidFill>
                <a:latin typeface="Trebuchet MS"/>
              </a:rPr>
              <a:t>&lt;date/time&gt;</a:t>
            </a:r>
            <a:endParaRPr b="0" lang="en-US" sz="989" spc="-1" strike="noStrike">
              <a:solidFill>
                <a:srgbClr val="000000"/>
              </a:solidFill>
              <a:latin typeface="Times New Roman"/>
            </a:endParaRPr>
          </a:p>
        </p:txBody>
      </p:sp>
      <p:sp>
        <p:nvSpPr>
          <p:cNvPr id="42" name="PlaceHolder 4"/>
          <p:cNvSpPr>
            <a:spLocks noGrp="1"/>
          </p:cNvSpPr>
          <p:nvPr>
            <p:ph type="ftr" idx="5"/>
          </p:nvPr>
        </p:nvSpPr>
        <p:spPr>
          <a:xfrm>
            <a:off x="671400" y="6659640"/>
            <a:ext cx="5097240" cy="401400"/>
          </a:xfrm>
          <a:prstGeom prst="rect">
            <a:avLst/>
          </a:prstGeom>
          <a:noFill/>
          <a:ln w="0">
            <a:noFill/>
          </a:ln>
        </p:spPr>
        <p:txBody>
          <a:bodyPr lIns="91440" rIns="91440" tIns="45720" bIns="45720" anchor="ctr">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43" name="PlaceHolder 5"/>
          <p:cNvSpPr>
            <a:spLocks noGrp="1"/>
          </p:cNvSpPr>
          <p:nvPr>
            <p:ph type="sldNum" idx="6"/>
          </p:nvPr>
        </p:nvSpPr>
        <p:spPr>
          <a:xfrm>
            <a:off x="7104240" y="6659640"/>
            <a:ext cx="564840" cy="401400"/>
          </a:xfrm>
          <a:prstGeom prst="rect">
            <a:avLst/>
          </a:prstGeom>
          <a:noFill/>
          <a:ln w="0">
            <a:noFill/>
          </a:ln>
        </p:spPr>
        <p:txBody>
          <a:bodyPr numCol="1" spcCol="0" lIns="91440" rIns="91440" tIns="45720" bIns="45720" anchor="ctr">
            <a:noAutofit/>
          </a:bodyPr>
          <a:lstStyle>
            <a:lvl1pPr indent="0" algn="r" defTabSz="457200">
              <a:lnSpc>
                <a:spcPct val="100000"/>
              </a:lnSpc>
              <a:buNone/>
              <a:defRPr b="0" lang="en-US" sz="900" spc="-1" strike="noStrike">
                <a:solidFill>
                  <a:schemeClr val="accent1"/>
                </a:solidFill>
                <a:latin typeface="Trebuchet MS"/>
              </a:defRPr>
            </a:lvl1pPr>
          </a:lstStyle>
          <a:p>
            <a:pPr indent="0" algn="r" defTabSz="457200">
              <a:lnSpc>
                <a:spcPct val="100000"/>
              </a:lnSpc>
              <a:buNone/>
            </a:pPr>
            <a:fld id="{691B00AA-7024-48DE-B19F-C4746B3843CA}" type="slidenum">
              <a:rPr b="0" lang="en-US" sz="900" spc="-1" strike="noStrike">
                <a:solidFill>
                  <a:schemeClr val="accent1"/>
                </a:solidFill>
                <a:latin typeface="Trebuchet MS"/>
              </a:rPr>
              <a:t>&lt;number&gt;</a:t>
            </a:fld>
            <a:endParaRPr b="0" lang="en-US" sz="9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1" r:id="rId2"/>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grpSp>
        <p:nvGrpSpPr>
          <p:cNvPr id="44" name="Group 16"/>
          <p:cNvGrpSpPr/>
          <p:nvPr/>
        </p:nvGrpSpPr>
        <p:grpSpPr>
          <a:xfrm>
            <a:off x="-9360" y="-9360"/>
            <a:ext cx="10110240" cy="7578360"/>
            <a:chOff x="-9360" y="-9360"/>
            <a:chExt cx="10110240" cy="7578360"/>
          </a:xfrm>
        </p:grpSpPr>
        <p:sp>
          <p:nvSpPr>
            <p:cNvPr id="45" name="Freeform 6"/>
            <p:cNvSpPr/>
            <p:nvPr/>
          </p:nvSpPr>
          <p:spPr>
            <a:xfrm>
              <a:off x="-9360" y="4424400"/>
              <a:ext cx="504360" cy="3144600"/>
            </a:xfrm>
            <a:custGeom>
              <a:avLst/>
              <a:gdLst>
                <a:gd name="textAreaLeft" fmla="*/ 0 w 504360"/>
                <a:gd name="textAreaRight" fmla="*/ 504720 w 504360"/>
                <a:gd name="textAreaTop" fmla="*/ 0 h 3144600"/>
                <a:gd name="textAreaBottom" fmla="*/ 3144960 h 3144600"/>
              </a:gdLst>
              <a:ahLst/>
              <a:rect l="textAreaLeft" t="textAreaTop" r="textAreaRight" b="textAreaBottom"/>
              <a:pathLst>
                <a:path w="457200" h="2853267">
                  <a:moveTo>
                    <a:pt x="0" y="0"/>
                  </a:moveTo>
                  <a:lnTo>
                    <a:pt x="457200" y="2853267"/>
                  </a:lnTo>
                  <a:lnTo>
                    <a:pt x="0" y="2844800"/>
                  </a:lnTo>
                  <a:cubicBezTo>
                    <a:pt x="2822" y="1905000"/>
                    <a:pt x="5645" y="965200"/>
                    <a:pt x="0" y="0"/>
                  </a:cubicBezTo>
                  <a:close/>
                </a:path>
              </a:pathLst>
            </a:custGeom>
            <a:solidFill>
              <a:schemeClr val="accent1">
                <a:alpha val="7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pc="-1" strike="noStrike">
                <a:solidFill>
                  <a:srgbClr val="000000"/>
                </a:solidFill>
                <a:latin typeface="Arial"/>
              </a:endParaRPr>
            </a:p>
          </p:txBody>
        </p:sp>
        <p:cxnSp>
          <p:nvCxnSpPr>
            <p:cNvPr id="46" name="Straight Connector 7"/>
            <p:cNvCxnSpPr/>
            <p:nvPr/>
          </p:nvCxnSpPr>
          <p:spPr>
            <a:xfrm flipV="1">
              <a:off x="5655960" y="4601880"/>
              <a:ext cx="4434480" cy="2958120"/>
            </a:xfrm>
            <a:prstGeom prst="straightConnector1">
              <a:avLst/>
            </a:prstGeom>
            <a:ln cap="rnd" w="9525">
              <a:solidFill>
                <a:srgbClr val="5fcbef">
                  <a:alpha val="70000"/>
                </a:srgbClr>
              </a:solidFill>
              <a:round/>
            </a:ln>
          </p:spPr>
        </p:cxnSp>
        <p:cxnSp>
          <p:nvCxnSpPr>
            <p:cNvPr id="47" name="Straight Connector 8"/>
            <p:cNvCxnSpPr/>
            <p:nvPr/>
          </p:nvCxnSpPr>
          <p:spPr>
            <a:xfrm>
              <a:off x="7764120" y="0"/>
              <a:ext cx="1343520" cy="7560000"/>
            </a:xfrm>
            <a:prstGeom prst="straightConnector1">
              <a:avLst/>
            </a:prstGeom>
            <a:ln cap="rnd" w="9525">
              <a:solidFill>
                <a:srgbClr val="5fcbef">
                  <a:alpha val="70000"/>
                </a:srgbClr>
              </a:solidFill>
              <a:round/>
            </a:ln>
          </p:spPr>
        </p:cxnSp>
        <p:sp>
          <p:nvSpPr>
            <p:cNvPr id="48" name="Freeform 9"/>
            <p:cNvSpPr/>
            <p:nvPr/>
          </p:nvSpPr>
          <p:spPr>
            <a:xfrm>
              <a:off x="7597800" y="0"/>
              <a:ext cx="2501640" cy="7569000"/>
            </a:xfrm>
            <a:custGeom>
              <a:avLst/>
              <a:gdLst>
                <a:gd name="textAreaLeft" fmla="*/ 0 w 2501640"/>
                <a:gd name="textAreaRight" fmla="*/ 2502000 w 2501640"/>
                <a:gd name="textAreaTop" fmla="*/ 0 h 7569000"/>
                <a:gd name="textAreaBottom" fmla="*/ 7569360 h 7569000"/>
              </a:gdLst>
              <a:ahLst/>
              <a:rect l="textAreaLeft" t="textAreaTop" r="textAreaRight" b="textAreaBottom"/>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pc="-1" strike="noStrike">
                <a:solidFill>
                  <a:srgbClr val="000000"/>
                </a:solidFill>
                <a:latin typeface="Arial"/>
              </a:endParaRPr>
            </a:p>
          </p:txBody>
        </p:sp>
        <p:sp>
          <p:nvSpPr>
            <p:cNvPr id="49" name="Freeform 10"/>
            <p:cNvSpPr/>
            <p:nvPr/>
          </p:nvSpPr>
          <p:spPr>
            <a:xfrm>
              <a:off x="7942320" y="-9360"/>
              <a:ext cx="2147400" cy="7569000"/>
            </a:xfrm>
            <a:custGeom>
              <a:avLst/>
              <a:gdLst>
                <a:gd name="textAreaLeft" fmla="*/ 0 w 2147400"/>
                <a:gd name="textAreaRight" fmla="*/ 2147760 w 2147400"/>
                <a:gd name="textAreaTop" fmla="*/ 0 h 7569000"/>
                <a:gd name="textAreaBottom" fmla="*/ 7569360 h 7569000"/>
              </a:gdLst>
              <a:ahLst/>
              <a:rect l="textAreaLeft" t="textAreaTop" r="textAreaRight" b="textAreaBottom"/>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pc="-1" strike="noStrike">
                <a:solidFill>
                  <a:srgbClr val="000000"/>
                </a:solidFill>
                <a:latin typeface="Arial"/>
              </a:endParaRPr>
            </a:p>
          </p:txBody>
        </p:sp>
        <p:sp>
          <p:nvSpPr>
            <p:cNvPr id="50" name="Freeform 11"/>
            <p:cNvSpPr/>
            <p:nvPr/>
          </p:nvSpPr>
          <p:spPr>
            <a:xfrm>
              <a:off x="7318440" y="4321080"/>
              <a:ext cx="2769840" cy="3238200"/>
            </a:xfrm>
            <a:custGeom>
              <a:avLst/>
              <a:gdLst>
                <a:gd name="textAreaLeft" fmla="*/ 0 w 2769840"/>
                <a:gd name="textAreaRight" fmla="*/ 2770200 w 2769840"/>
                <a:gd name="textAreaTop" fmla="*/ 0 h 3238200"/>
                <a:gd name="textAreaBottom" fmla="*/ 3238560 h 3238200"/>
              </a:gdLst>
              <a:ahLst/>
              <a:rect l="textAreaLeft" t="textAreaTop" r="textAreaRight" b="textAreaBottom"/>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pc="-1" strike="noStrike">
                <a:solidFill>
                  <a:srgbClr val="ffffff"/>
                </a:solidFill>
                <a:latin typeface="Arial"/>
              </a:endParaRPr>
            </a:p>
          </p:txBody>
        </p:sp>
        <p:sp>
          <p:nvSpPr>
            <p:cNvPr id="51" name="Freeform 12"/>
            <p:cNvSpPr/>
            <p:nvPr/>
          </p:nvSpPr>
          <p:spPr>
            <a:xfrm>
              <a:off x="7728120" y="-9360"/>
              <a:ext cx="2361960" cy="7569000"/>
            </a:xfrm>
            <a:custGeom>
              <a:avLst/>
              <a:gdLst>
                <a:gd name="textAreaLeft" fmla="*/ 0 w 2361960"/>
                <a:gd name="textAreaRight" fmla="*/ 2362320 w 2361960"/>
                <a:gd name="textAreaTop" fmla="*/ 0 h 7569000"/>
                <a:gd name="textAreaBottom" fmla="*/ 7569360 h 7569000"/>
              </a:gdLst>
              <a:ahLst/>
              <a:rect l="textAreaLeft" t="textAreaTop" r="textAreaRight" b="textAreaBottom"/>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pc="-1" strike="noStrike">
                <a:solidFill>
                  <a:srgbClr val="ffffff"/>
                </a:solidFill>
                <a:latin typeface="Arial"/>
              </a:endParaRPr>
            </a:p>
          </p:txBody>
        </p:sp>
        <p:sp>
          <p:nvSpPr>
            <p:cNvPr id="52" name="Freeform 13"/>
            <p:cNvSpPr/>
            <p:nvPr/>
          </p:nvSpPr>
          <p:spPr>
            <a:xfrm>
              <a:off x="9145440" y="-9360"/>
              <a:ext cx="944280" cy="7569000"/>
            </a:xfrm>
            <a:custGeom>
              <a:avLst/>
              <a:gdLst>
                <a:gd name="textAreaLeft" fmla="*/ 0 w 944280"/>
                <a:gd name="textAreaRight" fmla="*/ 944640 w 944280"/>
                <a:gd name="textAreaTop" fmla="*/ 0 h 7569000"/>
                <a:gd name="textAreaBottom" fmla="*/ 7569360 h 7569000"/>
              </a:gdLst>
              <a:ahLst/>
              <a:rect l="textAreaLeft" t="textAreaTop" r="textAreaRight" b="textAreaBottom"/>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pc="-1" strike="noStrike">
                <a:solidFill>
                  <a:srgbClr val="ffffff"/>
                </a:solidFill>
                <a:latin typeface="Arial"/>
              </a:endParaRPr>
            </a:p>
          </p:txBody>
        </p:sp>
        <p:sp>
          <p:nvSpPr>
            <p:cNvPr id="53" name="Freeform 14"/>
            <p:cNvSpPr/>
            <p:nvPr/>
          </p:nvSpPr>
          <p:spPr>
            <a:xfrm>
              <a:off x="8923320" y="-9360"/>
              <a:ext cx="1176120" cy="7569000"/>
            </a:xfrm>
            <a:custGeom>
              <a:avLst/>
              <a:gdLst>
                <a:gd name="textAreaLeft" fmla="*/ 0 w 1176120"/>
                <a:gd name="textAreaRight" fmla="*/ 1176480 w 1176120"/>
                <a:gd name="textAreaTop" fmla="*/ 0 h 7569000"/>
                <a:gd name="textAreaBottom" fmla="*/ 7569360 h 7569000"/>
              </a:gdLst>
              <a:ahLst/>
              <a:rect l="textAreaLeft" t="textAreaTop" r="textAreaRight" b="textAreaBottom"/>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2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pc="-1" strike="noStrike">
                <a:solidFill>
                  <a:srgbClr val="ffffff"/>
                </a:solidFill>
                <a:latin typeface="Arial"/>
              </a:endParaRPr>
            </a:p>
          </p:txBody>
        </p:sp>
        <p:sp>
          <p:nvSpPr>
            <p:cNvPr id="54" name="Freeform 15"/>
            <p:cNvSpPr/>
            <p:nvPr/>
          </p:nvSpPr>
          <p:spPr>
            <a:xfrm>
              <a:off x="8894880" y="5394240"/>
              <a:ext cx="1206000" cy="2165040"/>
            </a:xfrm>
            <a:custGeom>
              <a:avLst/>
              <a:gdLst>
                <a:gd name="textAreaLeft" fmla="*/ 0 w 1206000"/>
                <a:gd name="textAreaRight" fmla="*/ 1206360 w 1206000"/>
                <a:gd name="textAreaTop" fmla="*/ 0 h 2165040"/>
                <a:gd name="textAreaBottom" fmla="*/ 2165400 h 2165040"/>
              </a:gdLst>
              <a:ahLst/>
              <a:rect l="textAreaLeft" t="textAreaTop" r="textAreaRight" b="textAreaBottom"/>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pc="-1" strike="noStrike">
                <a:solidFill>
                  <a:srgbClr val="ffffff"/>
                </a:solidFill>
                <a:latin typeface="Arial"/>
              </a:endParaRPr>
            </a:p>
          </p:txBody>
        </p:sp>
      </p:grpSp>
      <p:sp>
        <p:nvSpPr>
          <p:cNvPr id="55" name="TextBox 3"/>
          <p:cNvSpPr/>
          <p:nvPr/>
        </p:nvSpPr>
        <p:spPr>
          <a:xfrm>
            <a:off x="531720" y="871560"/>
            <a:ext cx="504360" cy="644040"/>
          </a:xfrm>
          <a:prstGeom prst="rect">
            <a:avLst/>
          </a:prstGeom>
          <a:noFill/>
          <a:ln w="0">
            <a:noFill/>
          </a:ln>
        </p:spPr>
        <p:style>
          <a:lnRef idx="0"/>
          <a:fillRef idx="0"/>
          <a:effectRef idx="0"/>
          <a:fontRef idx="minor"/>
        </p:style>
        <p:txBody>
          <a:bodyPr lIns="100800" rIns="100800" tIns="50400" bIns="50400" anchor="ctr">
            <a:noAutofit/>
          </a:bodyPr>
          <a:p>
            <a:pPr defTabSz="457200">
              <a:lnSpc>
                <a:spcPct val="100000"/>
              </a:lnSpc>
            </a:pPr>
            <a:r>
              <a:rPr b="0" lang="en-US" sz="8820" spc="-1" strike="noStrike">
                <a:solidFill>
                  <a:schemeClr val="accent1">
                    <a:lumMod val="60000"/>
                    <a:lumOff val="40000"/>
                  </a:schemeClr>
                </a:solidFill>
                <a:latin typeface="Arial"/>
              </a:rPr>
              <a:t>“</a:t>
            </a:r>
            <a:endParaRPr b="0" lang="en-US" sz="8820" spc="-1" strike="noStrike">
              <a:solidFill>
                <a:srgbClr val="000000"/>
              </a:solidFill>
              <a:latin typeface="Arial"/>
            </a:endParaRPr>
          </a:p>
        </p:txBody>
      </p:sp>
      <p:sp>
        <p:nvSpPr>
          <p:cNvPr id="56" name="TextBox 4"/>
          <p:cNvSpPr/>
          <p:nvPr/>
        </p:nvSpPr>
        <p:spPr>
          <a:xfrm>
            <a:off x="7439040" y="3181320"/>
            <a:ext cx="502920" cy="644040"/>
          </a:xfrm>
          <a:prstGeom prst="rect">
            <a:avLst/>
          </a:prstGeom>
          <a:noFill/>
          <a:ln w="0">
            <a:noFill/>
          </a:ln>
        </p:spPr>
        <p:style>
          <a:lnRef idx="0"/>
          <a:fillRef idx="0"/>
          <a:effectRef idx="0"/>
          <a:fontRef idx="minor"/>
        </p:style>
        <p:txBody>
          <a:bodyPr lIns="100800" rIns="100800" tIns="50400" bIns="50400" anchor="ctr">
            <a:noAutofit/>
          </a:bodyPr>
          <a:p>
            <a:pPr defTabSz="457200">
              <a:lnSpc>
                <a:spcPct val="100000"/>
              </a:lnSpc>
            </a:pPr>
            <a:r>
              <a:rPr b="0" lang="en-US" sz="8820" spc="-1" strike="noStrike">
                <a:solidFill>
                  <a:schemeClr val="accent1">
                    <a:lumMod val="60000"/>
                    <a:lumOff val="40000"/>
                  </a:schemeClr>
                </a:solidFill>
                <a:latin typeface="Arial"/>
              </a:rPr>
              <a:t>”</a:t>
            </a:r>
            <a:endParaRPr b="0" lang="en-US" sz="8820" spc="-1" strike="noStrike">
              <a:solidFill>
                <a:srgbClr val="000000"/>
              </a:solidFill>
              <a:latin typeface="Arial"/>
            </a:endParaRPr>
          </a:p>
        </p:txBody>
      </p:sp>
      <p:sp>
        <p:nvSpPr>
          <p:cNvPr id="57" name="PlaceHolder 1"/>
          <p:cNvSpPr>
            <a:spLocks noGrp="1"/>
          </p:cNvSpPr>
          <p:nvPr>
            <p:ph type="title"/>
          </p:nvPr>
        </p:nvSpPr>
        <p:spPr>
          <a:xfrm>
            <a:off x="854280" y="672120"/>
            <a:ext cx="6693840" cy="3331440"/>
          </a:xfrm>
          <a:prstGeom prst="rect">
            <a:avLst/>
          </a:prstGeom>
          <a:noFill/>
          <a:ln w="0">
            <a:noFill/>
          </a:ln>
        </p:spPr>
        <p:txBody>
          <a:bodyPr numCol="1" spcCol="0" lIns="91440" rIns="91440" tIns="45720" bIns="45720" anchor="ctr">
            <a:noAutofit/>
          </a:bodyPr>
          <a:p>
            <a:pPr indent="0" defTabSz="503280">
              <a:lnSpc>
                <a:spcPct val="100000"/>
              </a:lnSpc>
              <a:buNone/>
            </a:pPr>
            <a:r>
              <a:rPr b="0" lang="en-US" sz="4850" spc="-1" strike="noStrike">
                <a:solidFill>
                  <a:schemeClr val="accent1"/>
                </a:solidFill>
                <a:latin typeface="Trebuchet MS"/>
              </a:rPr>
              <a:t>Click to edit Master title style</a:t>
            </a:r>
            <a:endParaRPr b="0" lang="en-US" sz="4850" spc="-1" strike="noStrike">
              <a:solidFill>
                <a:schemeClr val="dk1"/>
              </a:solidFill>
              <a:latin typeface="Trebuchet MS"/>
            </a:endParaRPr>
          </a:p>
        </p:txBody>
      </p:sp>
      <p:sp>
        <p:nvSpPr>
          <p:cNvPr id="58" name="PlaceHolder 2"/>
          <p:cNvSpPr>
            <a:spLocks noGrp="1"/>
          </p:cNvSpPr>
          <p:nvPr>
            <p:ph type="body"/>
          </p:nvPr>
        </p:nvSpPr>
        <p:spPr>
          <a:xfrm>
            <a:off x="1213920" y="4003920"/>
            <a:ext cx="5974560" cy="419760"/>
          </a:xfrm>
          <a:prstGeom prst="rect">
            <a:avLst/>
          </a:prstGeom>
          <a:noFill/>
          <a:ln w="0">
            <a:noFill/>
          </a:ln>
        </p:spPr>
        <p:txBody>
          <a:bodyPr numCol="1" spcCol="0" lIns="91440" rIns="91440" tIns="45720" bIns="45720" anchor="ctr">
            <a:noAutofit/>
          </a:bodyPr>
          <a:p>
            <a:pPr indent="0" defTabSz="503280">
              <a:lnSpc>
                <a:spcPct val="100000"/>
              </a:lnSpc>
              <a:spcBef>
                <a:spcPts val="1100"/>
              </a:spcBef>
              <a:buNone/>
              <a:tabLst>
                <a:tab algn="l" pos="0"/>
              </a:tabLst>
            </a:pPr>
            <a:r>
              <a:rPr b="0" lang="en-US" sz="1770" spc="-1" strike="noStrike">
                <a:solidFill>
                  <a:schemeClr val="dk1">
                    <a:lumMod val="50000"/>
                    <a:lumOff val="50000"/>
                  </a:schemeClr>
                </a:solidFill>
                <a:latin typeface="Trebuchet MS"/>
              </a:rPr>
              <a:t>Click to edit Master text styles</a:t>
            </a:r>
            <a:endParaRPr b="0" lang="en-US" sz="1770" spc="-1" strike="noStrike">
              <a:solidFill>
                <a:srgbClr val="404040"/>
              </a:solidFill>
              <a:latin typeface="Trebuchet MS"/>
            </a:endParaRPr>
          </a:p>
        </p:txBody>
      </p:sp>
      <p:sp>
        <p:nvSpPr>
          <p:cNvPr id="59" name="PlaceHolder 3"/>
          <p:cNvSpPr>
            <a:spLocks noGrp="1"/>
          </p:cNvSpPr>
          <p:nvPr>
            <p:ph type="body"/>
          </p:nvPr>
        </p:nvSpPr>
        <p:spPr>
          <a:xfrm>
            <a:off x="672120" y="4927680"/>
            <a:ext cx="6997680" cy="1731240"/>
          </a:xfrm>
          <a:prstGeom prst="rect">
            <a:avLst/>
          </a:prstGeom>
          <a:noFill/>
          <a:ln w="0">
            <a:noFill/>
          </a:ln>
        </p:spPr>
        <p:txBody>
          <a:bodyPr numCol="1" spcCol="0" lIns="91440" rIns="91440" tIns="45720" bIns="45720" anchor="ctr">
            <a:noAutofit/>
          </a:bodyPr>
          <a:p>
            <a:pPr indent="0" defTabSz="503280">
              <a:lnSpc>
                <a:spcPct val="100000"/>
              </a:lnSpc>
              <a:spcBef>
                <a:spcPts val="1100"/>
              </a:spcBef>
              <a:buNone/>
              <a:tabLst>
                <a:tab algn="l" pos="0"/>
              </a:tabLst>
            </a:pPr>
            <a:r>
              <a:rPr b="0" lang="en-US" sz="1979" spc="-1" strike="noStrike">
                <a:solidFill>
                  <a:schemeClr val="dk1">
                    <a:lumMod val="75000"/>
                    <a:lumOff val="25000"/>
                  </a:schemeClr>
                </a:solidFill>
                <a:latin typeface="Trebuchet MS"/>
              </a:rPr>
              <a:t>Click to edit Master text styles</a:t>
            </a:r>
            <a:endParaRPr b="0" lang="en-US" sz="1979" spc="-1" strike="noStrike">
              <a:solidFill>
                <a:srgbClr val="404040"/>
              </a:solidFill>
              <a:latin typeface="Trebuchet MS"/>
            </a:endParaRPr>
          </a:p>
        </p:txBody>
      </p:sp>
      <p:sp>
        <p:nvSpPr>
          <p:cNvPr id="60" name="PlaceHolder 4"/>
          <p:cNvSpPr>
            <a:spLocks noGrp="1"/>
          </p:cNvSpPr>
          <p:nvPr>
            <p:ph type="dt" idx="7"/>
          </p:nvPr>
        </p:nvSpPr>
        <p:spPr>
          <a:xfrm>
            <a:off x="5959440" y="6659640"/>
            <a:ext cx="753840" cy="401400"/>
          </a:xfrm>
          <a:prstGeom prst="rect">
            <a:avLst/>
          </a:prstGeom>
          <a:noFill/>
          <a:ln w="0">
            <a:noFill/>
          </a:ln>
        </p:spPr>
        <p:txBody>
          <a:bodyPr lIns="91440" rIns="91440" tIns="45720" bIns="45720" anchor="ctr">
            <a:noAutofit/>
          </a:bodyPr>
          <a:lstStyle>
            <a:lvl1pPr indent="0" algn="r" defTabSz="457200">
              <a:lnSpc>
                <a:spcPct val="100000"/>
              </a:lnSpc>
              <a:buNone/>
              <a:defRPr b="0" lang="en-US" sz="989" spc="-1" strike="noStrike">
                <a:solidFill>
                  <a:schemeClr val="dk1">
                    <a:tint val="75000"/>
                  </a:schemeClr>
                </a:solidFill>
                <a:latin typeface="Trebuchet MS"/>
              </a:defRPr>
            </a:lvl1pPr>
          </a:lstStyle>
          <a:p>
            <a:pPr indent="0" algn="r" defTabSz="457200">
              <a:lnSpc>
                <a:spcPct val="100000"/>
              </a:lnSpc>
              <a:buNone/>
            </a:pPr>
            <a:r>
              <a:rPr b="0" lang="en-US" sz="989" spc="-1" strike="noStrike">
                <a:solidFill>
                  <a:schemeClr val="dk1">
                    <a:tint val="75000"/>
                  </a:schemeClr>
                </a:solidFill>
                <a:latin typeface="Trebuchet MS"/>
              </a:rPr>
              <a:t>&lt;date/time&gt;</a:t>
            </a:r>
            <a:endParaRPr b="0" lang="en-US" sz="989" spc="-1" strike="noStrike">
              <a:solidFill>
                <a:srgbClr val="000000"/>
              </a:solidFill>
              <a:latin typeface="Times New Roman"/>
            </a:endParaRPr>
          </a:p>
        </p:txBody>
      </p:sp>
      <p:sp>
        <p:nvSpPr>
          <p:cNvPr id="61" name="PlaceHolder 5"/>
          <p:cNvSpPr>
            <a:spLocks noGrp="1"/>
          </p:cNvSpPr>
          <p:nvPr>
            <p:ph type="ftr" idx="8"/>
          </p:nvPr>
        </p:nvSpPr>
        <p:spPr>
          <a:xfrm>
            <a:off x="671400" y="6659640"/>
            <a:ext cx="5097240" cy="401400"/>
          </a:xfrm>
          <a:prstGeom prst="rect">
            <a:avLst/>
          </a:prstGeom>
          <a:noFill/>
          <a:ln w="0">
            <a:noFill/>
          </a:ln>
        </p:spPr>
        <p:txBody>
          <a:bodyPr lIns="91440" rIns="91440" tIns="45720" bIns="45720" anchor="ctr">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62" name="PlaceHolder 6"/>
          <p:cNvSpPr>
            <a:spLocks noGrp="1"/>
          </p:cNvSpPr>
          <p:nvPr>
            <p:ph type="sldNum" idx="9"/>
          </p:nvPr>
        </p:nvSpPr>
        <p:spPr>
          <a:xfrm>
            <a:off x="7104240" y="6659640"/>
            <a:ext cx="564840" cy="401400"/>
          </a:xfrm>
          <a:prstGeom prst="rect">
            <a:avLst/>
          </a:prstGeom>
          <a:noFill/>
          <a:ln w="0">
            <a:noFill/>
          </a:ln>
        </p:spPr>
        <p:txBody>
          <a:bodyPr numCol="1" spcCol="0" lIns="91440" rIns="91440" tIns="45720" bIns="45720" anchor="ctr">
            <a:noAutofit/>
          </a:bodyPr>
          <a:lstStyle>
            <a:lvl1pPr indent="0" algn="r" defTabSz="457200">
              <a:lnSpc>
                <a:spcPct val="100000"/>
              </a:lnSpc>
              <a:buNone/>
              <a:defRPr b="0" lang="en-US" sz="900" spc="-1" strike="noStrike">
                <a:solidFill>
                  <a:schemeClr val="accent1"/>
                </a:solidFill>
                <a:latin typeface="Trebuchet MS"/>
              </a:defRPr>
            </a:lvl1pPr>
          </a:lstStyle>
          <a:p>
            <a:pPr indent="0" algn="r" defTabSz="457200">
              <a:lnSpc>
                <a:spcPct val="100000"/>
              </a:lnSpc>
              <a:buNone/>
            </a:pPr>
            <a:fld id="{6CBD1560-CCE3-4A69-B828-941E587AD9CC}" type="slidenum">
              <a:rPr b="0" lang="en-US" sz="900" spc="-1" strike="noStrike">
                <a:solidFill>
                  <a:schemeClr val="accent1"/>
                </a:solidFill>
                <a:latin typeface="Trebuchet MS"/>
              </a:rPr>
              <a:t>&lt;number&gt;</a:t>
            </a:fld>
            <a:endParaRPr b="0" lang="en-US" sz="9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3" r:id="rId2"/>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grpSp>
        <p:nvGrpSpPr>
          <p:cNvPr id="63" name="Group 16"/>
          <p:cNvGrpSpPr/>
          <p:nvPr/>
        </p:nvGrpSpPr>
        <p:grpSpPr>
          <a:xfrm>
            <a:off x="-9360" y="-9360"/>
            <a:ext cx="10110240" cy="7578360"/>
            <a:chOff x="-9360" y="-9360"/>
            <a:chExt cx="10110240" cy="7578360"/>
          </a:xfrm>
        </p:grpSpPr>
        <p:sp>
          <p:nvSpPr>
            <p:cNvPr id="64" name="Freeform 6"/>
            <p:cNvSpPr/>
            <p:nvPr/>
          </p:nvSpPr>
          <p:spPr>
            <a:xfrm>
              <a:off x="-9360" y="4424400"/>
              <a:ext cx="504360" cy="3144600"/>
            </a:xfrm>
            <a:custGeom>
              <a:avLst/>
              <a:gdLst>
                <a:gd name="textAreaLeft" fmla="*/ 0 w 504360"/>
                <a:gd name="textAreaRight" fmla="*/ 504720 w 504360"/>
                <a:gd name="textAreaTop" fmla="*/ 0 h 3144600"/>
                <a:gd name="textAreaBottom" fmla="*/ 3144960 h 3144600"/>
              </a:gdLst>
              <a:ahLst/>
              <a:rect l="textAreaLeft" t="textAreaTop" r="textAreaRight" b="textAreaBottom"/>
              <a:pathLst>
                <a:path w="457200" h="2853267">
                  <a:moveTo>
                    <a:pt x="0" y="0"/>
                  </a:moveTo>
                  <a:lnTo>
                    <a:pt x="457200" y="2853267"/>
                  </a:lnTo>
                  <a:lnTo>
                    <a:pt x="0" y="2844800"/>
                  </a:lnTo>
                  <a:cubicBezTo>
                    <a:pt x="2822" y="1905000"/>
                    <a:pt x="5645" y="965200"/>
                    <a:pt x="0" y="0"/>
                  </a:cubicBezTo>
                  <a:close/>
                </a:path>
              </a:pathLst>
            </a:custGeom>
            <a:solidFill>
              <a:schemeClr val="accent1">
                <a:alpha val="7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pc="-1" strike="noStrike">
                <a:solidFill>
                  <a:srgbClr val="000000"/>
                </a:solidFill>
                <a:latin typeface="Arial"/>
              </a:endParaRPr>
            </a:p>
          </p:txBody>
        </p:sp>
        <p:cxnSp>
          <p:nvCxnSpPr>
            <p:cNvPr id="65" name="Straight Connector 7"/>
            <p:cNvCxnSpPr/>
            <p:nvPr/>
          </p:nvCxnSpPr>
          <p:spPr>
            <a:xfrm flipV="1">
              <a:off x="5655960" y="4601880"/>
              <a:ext cx="4434480" cy="2958120"/>
            </a:xfrm>
            <a:prstGeom prst="straightConnector1">
              <a:avLst/>
            </a:prstGeom>
            <a:ln cap="rnd" w="9525">
              <a:solidFill>
                <a:srgbClr val="5fcbef">
                  <a:alpha val="70000"/>
                </a:srgbClr>
              </a:solidFill>
              <a:round/>
            </a:ln>
          </p:spPr>
        </p:cxnSp>
        <p:cxnSp>
          <p:nvCxnSpPr>
            <p:cNvPr id="66" name="Straight Connector 8"/>
            <p:cNvCxnSpPr/>
            <p:nvPr/>
          </p:nvCxnSpPr>
          <p:spPr>
            <a:xfrm>
              <a:off x="7764120" y="0"/>
              <a:ext cx="1343520" cy="7560000"/>
            </a:xfrm>
            <a:prstGeom prst="straightConnector1">
              <a:avLst/>
            </a:prstGeom>
            <a:ln cap="rnd" w="9525">
              <a:solidFill>
                <a:srgbClr val="5fcbef">
                  <a:alpha val="70000"/>
                </a:srgbClr>
              </a:solidFill>
              <a:round/>
            </a:ln>
          </p:spPr>
        </p:cxnSp>
        <p:sp>
          <p:nvSpPr>
            <p:cNvPr id="67" name="Freeform 9"/>
            <p:cNvSpPr/>
            <p:nvPr/>
          </p:nvSpPr>
          <p:spPr>
            <a:xfrm>
              <a:off x="7597800" y="0"/>
              <a:ext cx="2501640" cy="7569000"/>
            </a:xfrm>
            <a:custGeom>
              <a:avLst/>
              <a:gdLst>
                <a:gd name="textAreaLeft" fmla="*/ 0 w 2501640"/>
                <a:gd name="textAreaRight" fmla="*/ 2502000 w 2501640"/>
                <a:gd name="textAreaTop" fmla="*/ 0 h 7569000"/>
                <a:gd name="textAreaBottom" fmla="*/ 7569360 h 7569000"/>
              </a:gdLst>
              <a:ahLst/>
              <a:rect l="textAreaLeft" t="textAreaTop" r="textAreaRight" b="textAreaBottom"/>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pc="-1" strike="noStrike">
                <a:solidFill>
                  <a:srgbClr val="000000"/>
                </a:solidFill>
                <a:latin typeface="Arial"/>
              </a:endParaRPr>
            </a:p>
          </p:txBody>
        </p:sp>
        <p:sp>
          <p:nvSpPr>
            <p:cNvPr id="68" name="Freeform 10"/>
            <p:cNvSpPr/>
            <p:nvPr/>
          </p:nvSpPr>
          <p:spPr>
            <a:xfrm>
              <a:off x="7942320" y="-9360"/>
              <a:ext cx="2147400" cy="7569000"/>
            </a:xfrm>
            <a:custGeom>
              <a:avLst/>
              <a:gdLst>
                <a:gd name="textAreaLeft" fmla="*/ 0 w 2147400"/>
                <a:gd name="textAreaRight" fmla="*/ 2147760 w 2147400"/>
                <a:gd name="textAreaTop" fmla="*/ 0 h 7569000"/>
                <a:gd name="textAreaBottom" fmla="*/ 7569360 h 7569000"/>
              </a:gdLst>
              <a:ahLst/>
              <a:rect l="textAreaLeft" t="textAreaTop" r="textAreaRight" b="textAreaBottom"/>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pc="-1" strike="noStrike">
                <a:solidFill>
                  <a:srgbClr val="000000"/>
                </a:solidFill>
                <a:latin typeface="Arial"/>
              </a:endParaRPr>
            </a:p>
          </p:txBody>
        </p:sp>
        <p:sp>
          <p:nvSpPr>
            <p:cNvPr id="69" name="Freeform 11"/>
            <p:cNvSpPr/>
            <p:nvPr/>
          </p:nvSpPr>
          <p:spPr>
            <a:xfrm>
              <a:off x="7318440" y="4321080"/>
              <a:ext cx="2769840" cy="3238200"/>
            </a:xfrm>
            <a:custGeom>
              <a:avLst/>
              <a:gdLst>
                <a:gd name="textAreaLeft" fmla="*/ 0 w 2769840"/>
                <a:gd name="textAreaRight" fmla="*/ 2770200 w 2769840"/>
                <a:gd name="textAreaTop" fmla="*/ 0 h 3238200"/>
                <a:gd name="textAreaBottom" fmla="*/ 3238560 h 3238200"/>
              </a:gdLst>
              <a:ahLst/>
              <a:rect l="textAreaLeft" t="textAreaTop" r="textAreaRight" b="textAreaBottom"/>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pc="-1" strike="noStrike">
                <a:solidFill>
                  <a:srgbClr val="ffffff"/>
                </a:solidFill>
                <a:latin typeface="Arial"/>
              </a:endParaRPr>
            </a:p>
          </p:txBody>
        </p:sp>
        <p:sp>
          <p:nvSpPr>
            <p:cNvPr id="70" name="Freeform 12"/>
            <p:cNvSpPr/>
            <p:nvPr/>
          </p:nvSpPr>
          <p:spPr>
            <a:xfrm>
              <a:off x="7728120" y="-9360"/>
              <a:ext cx="2361960" cy="7569000"/>
            </a:xfrm>
            <a:custGeom>
              <a:avLst/>
              <a:gdLst>
                <a:gd name="textAreaLeft" fmla="*/ 0 w 2361960"/>
                <a:gd name="textAreaRight" fmla="*/ 2362320 w 2361960"/>
                <a:gd name="textAreaTop" fmla="*/ 0 h 7569000"/>
                <a:gd name="textAreaBottom" fmla="*/ 7569360 h 7569000"/>
              </a:gdLst>
              <a:ahLst/>
              <a:rect l="textAreaLeft" t="textAreaTop" r="textAreaRight" b="textAreaBottom"/>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pc="-1" strike="noStrike">
                <a:solidFill>
                  <a:srgbClr val="ffffff"/>
                </a:solidFill>
                <a:latin typeface="Arial"/>
              </a:endParaRPr>
            </a:p>
          </p:txBody>
        </p:sp>
        <p:sp>
          <p:nvSpPr>
            <p:cNvPr id="71" name="Freeform 13"/>
            <p:cNvSpPr/>
            <p:nvPr/>
          </p:nvSpPr>
          <p:spPr>
            <a:xfrm>
              <a:off x="9145440" y="-9360"/>
              <a:ext cx="944280" cy="7569000"/>
            </a:xfrm>
            <a:custGeom>
              <a:avLst/>
              <a:gdLst>
                <a:gd name="textAreaLeft" fmla="*/ 0 w 944280"/>
                <a:gd name="textAreaRight" fmla="*/ 944640 w 944280"/>
                <a:gd name="textAreaTop" fmla="*/ 0 h 7569000"/>
                <a:gd name="textAreaBottom" fmla="*/ 7569360 h 7569000"/>
              </a:gdLst>
              <a:ahLst/>
              <a:rect l="textAreaLeft" t="textAreaTop" r="textAreaRight" b="textAreaBottom"/>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pc="-1" strike="noStrike">
                <a:solidFill>
                  <a:srgbClr val="ffffff"/>
                </a:solidFill>
                <a:latin typeface="Arial"/>
              </a:endParaRPr>
            </a:p>
          </p:txBody>
        </p:sp>
        <p:sp>
          <p:nvSpPr>
            <p:cNvPr id="72" name="Freeform 14"/>
            <p:cNvSpPr/>
            <p:nvPr/>
          </p:nvSpPr>
          <p:spPr>
            <a:xfrm>
              <a:off x="8923320" y="-9360"/>
              <a:ext cx="1176120" cy="7569000"/>
            </a:xfrm>
            <a:custGeom>
              <a:avLst/>
              <a:gdLst>
                <a:gd name="textAreaLeft" fmla="*/ 0 w 1176120"/>
                <a:gd name="textAreaRight" fmla="*/ 1176480 w 1176120"/>
                <a:gd name="textAreaTop" fmla="*/ 0 h 7569000"/>
                <a:gd name="textAreaBottom" fmla="*/ 7569360 h 7569000"/>
              </a:gdLst>
              <a:ahLst/>
              <a:rect l="textAreaLeft" t="textAreaTop" r="textAreaRight" b="textAreaBottom"/>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2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pc="-1" strike="noStrike">
                <a:solidFill>
                  <a:srgbClr val="ffffff"/>
                </a:solidFill>
                <a:latin typeface="Arial"/>
              </a:endParaRPr>
            </a:p>
          </p:txBody>
        </p:sp>
        <p:sp>
          <p:nvSpPr>
            <p:cNvPr id="73" name="Freeform 15"/>
            <p:cNvSpPr/>
            <p:nvPr/>
          </p:nvSpPr>
          <p:spPr>
            <a:xfrm>
              <a:off x="8894880" y="5394240"/>
              <a:ext cx="1206000" cy="2165040"/>
            </a:xfrm>
            <a:custGeom>
              <a:avLst/>
              <a:gdLst>
                <a:gd name="textAreaLeft" fmla="*/ 0 w 1206000"/>
                <a:gd name="textAreaRight" fmla="*/ 1206360 w 1206000"/>
                <a:gd name="textAreaTop" fmla="*/ 0 h 2165040"/>
                <a:gd name="textAreaBottom" fmla="*/ 2165400 h 2165040"/>
              </a:gdLst>
              <a:ahLst/>
              <a:rect l="textAreaLeft" t="textAreaTop" r="textAreaRight" b="textAreaBottom"/>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pc="-1" strike="noStrike">
                <a:solidFill>
                  <a:srgbClr val="ffffff"/>
                </a:solidFill>
                <a:latin typeface="Arial"/>
              </a:endParaRPr>
            </a:p>
          </p:txBody>
        </p:sp>
      </p:grpSp>
      <p:sp>
        <p:nvSpPr>
          <p:cNvPr id="74" name="PlaceHolder 1"/>
          <p:cNvSpPr>
            <a:spLocks noGrp="1"/>
          </p:cNvSpPr>
          <p:nvPr>
            <p:ph type="title"/>
          </p:nvPr>
        </p:nvSpPr>
        <p:spPr>
          <a:xfrm>
            <a:off x="672120" y="2129760"/>
            <a:ext cx="6997680" cy="2860560"/>
          </a:xfrm>
          <a:prstGeom prst="rect">
            <a:avLst/>
          </a:prstGeom>
          <a:noFill/>
          <a:ln w="0">
            <a:noFill/>
          </a:ln>
        </p:spPr>
        <p:txBody>
          <a:bodyPr numCol="1" spcCol="0" lIns="91440" rIns="91440" tIns="45720" bIns="45720" anchor="b">
            <a:noAutofit/>
          </a:bodyPr>
          <a:p>
            <a:pPr indent="0" defTabSz="503280">
              <a:lnSpc>
                <a:spcPct val="100000"/>
              </a:lnSpc>
              <a:buNone/>
            </a:pPr>
            <a:r>
              <a:rPr b="0" lang="en-US" sz="4850" spc="-1" strike="noStrike">
                <a:solidFill>
                  <a:schemeClr val="accent1"/>
                </a:solidFill>
                <a:latin typeface="Trebuchet MS"/>
              </a:rPr>
              <a:t>Click to edit Master title style</a:t>
            </a:r>
            <a:endParaRPr b="0" lang="en-US" sz="4850" spc="-1" strike="noStrike">
              <a:solidFill>
                <a:schemeClr val="dk1"/>
              </a:solidFill>
              <a:latin typeface="Trebuchet MS"/>
            </a:endParaRPr>
          </a:p>
        </p:txBody>
      </p:sp>
      <p:sp>
        <p:nvSpPr>
          <p:cNvPr id="75" name="PlaceHolder 2"/>
          <p:cNvSpPr>
            <a:spLocks noGrp="1"/>
          </p:cNvSpPr>
          <p:nvPr>
            <p:ph type="body"/>
          </p:nvPr>
        </p:nvSpPr>
        <p:spPr>
          <a:xfrm>
            <a:off x="672120" y="4990680"/>
            <a:ext cx="6997680" cy="1668600"/>
          </a:xfrm>
          <a:prstGeom prst="rect">
            <a:avLst/>
          </a:prstGeom>
          <a:noFill/>
          <a:ln w="0">
            <a:noFill/>
          </a:ln>
        </p:spPr>
        <p:txBody>
          <a:bodyPr numCol="1" spcCol="0" lIns="91440" rIns="91440" tIns="45720" bIns="45720" anchor="t">
            <a:noAutofit/>
          </a:bodyPr>
          <a:p>
            <a:pPr indent="0" defTabSz="503280">
              <a:lnSpc>
                <a:spcPct val="100000"/>
              </a:lnSpc>
              <a:spcBef>
                <a:spcPts val="1100"/>
              </a:spcBef>
              <a:buNone/>
              <a:tabLst>
                <a:tab algn="l" pos="0"/>
              </a:tabLst>
            </a:pPr>
            <a:r>
              <a:rPr b="0" lang="en-US" sz="1979" spc="-1" strike="noStrike">
                <a:solidFill>
                  <a:schemeClr val="dk1">
                    <a:lumMod val="75000"/>
                    <a:lumOff val="25000"/>
                  </a:schemeClr>
                </a:solidFill>
                <a:latin typeface="Trebuchet MS"/>
              </a:rPr>
              <a:t>Click to edit Master text styles</a:t>
            </a:r>
            <a:endParaRPr b="0" lang="en-US" sz="1979" spc="-1" strike="noStrike">
              <a:solidFill>
                <a:srgbClr val="404040"/>
              </a:solidFill>
              <a:latin typeface="Trebuchet MS"/>
            </a:endParaRPr>
          </a:p>
        </p:txBody>
      </p:sp>
      <p:sp>
        <p:nvSpPr>
          <p:cNvPr id="76" name="PlaceHolder 3"/>
          <p:cNvSpPr>
            <a:spLocks noGrp="1"/>
          </p:cNvSpPr>
          <p:nvPr>
            <p:ph type="dt" idx="10"/>
          </p:nvPr>
        </p:nvSpPr>
        <p:spPr>
          <a:xfrm>
            <a:off x="5959440" y="6659640"/>
            <a:ext cx="753840" cy="401400"/>
          </a:xfrm>
          <a:prstGeom prst="rect">
            <a:avLst/>
          </a:prstGeom>
          <a:noFill/>
          <a:ln w="0">
            <a:noFill/>
          </a:ln>
        </p:spPr>
        <p:txBody>
          <a:bodyPr lIns="91440" rIns="91440" tIns="45720" bIns="45720" anchor="ctr">
            <a:noAutofit/>
          </a:bodyPr>
          <a:lstStyle>
            <a:lvl1pPr indent="0" algn="r" defTabSz="457200">
              <a:lnSpc>
                <a:spcPct val="100000"/>
              </a:lnSpc>
              <a:buNone/>
              <a:defRPr b="0" lang="en-US" sz="989" spc="-1" strike="noStrike">
                <a:solidFill>
                  <a:schemeClr val="dk1">
                    <a:tint val="75000"/>
                  </a:schemeClr>
                </a:solidFill>
                <a:latin typeface="Trebuchet MS"/>
              </a:defRPr>
            </a:lvl1pPr>
          </a:lstStyle>
          <a:p>
            <a:pPr indent="0" algn="r" defTabSz="457200">
              <a:lnSpc>
                <a:spcPct val="100000"/>
              </a:lnSpc>
              <a:buNone/>
            </a:pPr>
            <a:r>
              <a:rPr b="0" lang="en-US" sz="989" spc="-1" strike="noStrike">
                <a:solidFill>
                  <a:schemeClr val="dk1">
                    <a:tint val="75000"/>
                  </a:schemeClr>
                </a:solidFill>
                <a:latin typeface="Trebuchet MS"/>
              </a:rPr>
              <a:t>&lt;date/time&gt;</a:t>
            </a:r>
            <a:endParaRPr b="0" lang="en-US" sz="989" spc="-1" strike="noStrike">
              <a:solidFill>
                <a:srgbClr val="000000"/>
              </a:solidFill>
              <a:latin typeface="Times New Roman"/>
            </a:endParaRPr>
          </a:p>
        </p:txBody>
      </p:sp>
      <p:sp>
        <p:nvSpPr>
          <p:cNvPr id="77" name="PlaceHolder 4"/>
          <p:cNvSpPr>
            <a:spLocks noGrp="1"/>
          </p:cNvSpPr>
          <p:nvPr>
            <p:ph type="ftr" idx="11"/>
          </p:nvPr>
        </p:nvSpPr>
        <p:spPr>
          <a:xfrm>
            <a:off x="671400" y="6659640"/>
            <a:ext cx="5097240" cy="401400"/>
          </a:xfrm>
          <a:prstGeom prst="rect">
            <a:avLst/>
          </a:prstGeom>
          <a:noFill/>
          <a:ln w="0">
            <a:noFill/>
          </a:ln>
        </p:spPr>
        <p:txBody>
          <a:bodyPr lIns="91440" rIns="91440" tIns="45720" bIns="45720" anchor="ctr">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78" name="PlaceHolder 5"/>
          <p:cNvSpPr>
            <a:spLocks noGrp="1"/>
          </p:cNvSpPr>
          <p:nvPr>
            <p:ph type="sldNum" idx="12"/>
          </p:nvPr>
        </p:nvSpPr>
        <p:spPr>
          <a:xfrm>
            <a:off x="7104240" y="6659640"/>
            <a:ext cx="564840" cy="401400"/>
          </a:xfrm>
          <a:prstGeom prst="rect">
            <a:avLst/>
          </a:prstGeom>
          <a:noFill/>
          <a:ln w="0">
            <a:noFill/>
          </a:ln>
        </p:spPr>
        <p:txBody>
          <a:bodyPr numCol="1" spcCol="0" lIns="91440" rIns="91440" tIns="45720" bIns="45720" anchor="ctr">
            <a:noAutofit/>
          </a:bodyPr>
          <a:lstStyle>
            <a:lvl1pPr indent="0" algn="r" defTabSz="457200">
              <a:lnSpc>
                <a:spcPct val="100000"/>
              </a:lnSpc>
              <a:buNone/>
              <a:defRPr b="0" lang="en-US" sz="900" spc="-1" strike="noStrike">
                <a:solidFill>
                  <a:schemeClr val="accent1"/>
                </a:solidFill>
                <a:latin typeface="Trebuchet MS"/>
              </a:defRPr>
            </a:lvl1pPr>
          </a:lstStyle>
          <a:p>
            <a:pPr indent="0" algn="r" defTabSz="457200">
              <a:lnSpc>
                <a:spcPct val="100000"/>
              </a:lnSpc>
              <a:buNone/>
            </a:pPr>
            <a:fld id="{0BDC2670-F8D0-484C-9B20-700E0CFFB951}" type="slidenum">
              <a:rPr b="0" lang="en-US" sz="900" spc="-1" strike="noStrike">
                <a:solidFill>
                  <a:schemeClr val="accent1"/>
                </a:solidFill>
                <a:latin typeface="Trebuchet MS"/>
              </a:rPr>
              <a:t>&lt;number&gt;</a:t>
            </a:fld>
            <a:endParaRPr b="0" lang="en-US" sz="9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5" r:id="rId2"/>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grpSp>
        <p:nvGrpSpPr>
          <p:cNvPr id="79" name="Group 16"/>
          <p:cNvGrpSpPr/>
          <p:nvPr/>
        </p:nvGrpSpPr>
        <p:grpSpPr>
          <a:xfrm>
            <a:off x="-9360" y="-9360"/>
            <a:ext cx="10110240" cy="7578360"/>
            <a:chOff x="-9360" y="-9360"/>
            <a:chExt cx="10110240" cy="7578360"/>
          </a:xfrm>
        </p:grpSpPr>
        <p:sp>
          <p:nvSpPr>
            <p:cNvPr id="80" name="Freeform 6"/>
            <p:cNvSpPr/>
            <p:nvPr/>
          </p:nvSpPr>
          <p:spPr>
            <a:xfrm>
              <a:off x="-9360" y="4424400"/>
              <a:ext cx="504360" cy="3144600"/>
            </a:xfrm>
            <a:custGeom>
              <a:avLst/>
              <a:gdLst>
                <a:gd name="textAreaLeft" fmla="*/ 0 w 504360"/>
                <a:gd name="textAreaRight" fmla="*/ 504720 w 504360"/>
                <a:gd name="textAreaTop" fmla="*/ 0 h 3144600"/>
                <a:gd name="textAreaBottom" fmla="*/ 3144960 h 3144600"/>
              </a:gdLst>
              <a:ahLst/>
              <a:rect l="textAreaLeft" t="textAreaTop" r="textAreaRight" b="textAreaBottom"/>
              <a:pathLst>
                <a:path w="457200" h="2853267">
                  <a:moveTo>
                    <a:pt x="0" y="0"/>
                  </a:moveTo>
                  <a:lnTo>
                    <a:pt x="457200" y="2853267"/>
                  </a:lnTo>
                  <a:lnTo>
                    <a:pt x="0" y="2844800"/>
                  </a:lnTo>
                  <a:cubicBezTo>
                    <a:pt x="2822" y="1905000"/>
                    <a:pt x="5645" y="965200"/>
                    <a:pt x="0" y="0"/>
                  </a:cubicBezTo>
                  <a:close/>
                </a:path>
              </a:pathLst>
            </a:custGeom>
            <a:solidFill>
              <a:schemeClr val="accent1">
                <a:alpha val="7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pc="-1" strike="noStrike">
                <a:solidFill>
                  <a:srgbClr val="000000"/>
                </a:solidFill>
                <a:latin typeface="Arial"/>
              </a:endParaRPr>
            </a:p>
          </p:txBody>
        </p:sp>
        <p:cxnSp>
          <p:nvCxnSpPr>
            <p:cNvPr id="81" name="Straight Connector 7"/>
            <p:cNvCxnSpPr/>
            <p:nvPr/>
          </p:nvCxnSpPr>
          <p:spPr>
            <a:xfrm flipV="1">
              <a:off x="5655960" y="4601880"/>
              <a:ext cx="4434480" cy="2958120"/>
            </a:xfrm>
            <a:prstGeom prst="straightConnector1">
              <a:avLst/>
            </a:prstGeom>
            <a:ln cap="rnd" w="9525">
              <a:solidFill>
                <a:srgbClr val="5fcbef">
                  <a:alpha val="70000"/>
                </a:srgbClr>
              </a:solidFill>
              <a:round/>
            </a:ln>
          </p:spPr>
        </p:cxnSp>
        <p:cxnSp>
          <p:nvCxnSpPr>
            <p:cNvPr id="82" name="Straight Connector 8"/>
            <p:cNvCxnSpPr/>
            <p:nvPr/>
          </p:nvCxnSpPr>
          <p:spPr>
            <a:xfrm>
              <a:off x="7764120" y="0"/>
              <a:ext cx="1343520" cy="7560000"/>
            </a:xfrm>
            <a:prstGeom prst="straightConnector1">
              <a:avLst/>
            </a:prstGeom>
            <a:ln cap="rnd" w="9525">
              <a:solidFill>
                <a:srgbClr val="5fcbef">
                  <a:alpha val="70000"/>
                </a:srgbClr>
              </a:solidFill>
              <a:round/>
            </a:ln>
          </p:spPr>
        </p:cxnSp>
        <p:sp>
          <p:nvSpPr>
            <p:cNvPr id="83" name="Freeform 9"/>
            <p:cNvSpPr/>
            <p:nvPr/>
          </p:nvSpPr>
          <p:spPr>
            <a:xfrm>
              <a:off x="7597800" y="0"/>
              <a:ext cx="2501640" cy="7569000"/>
            </a:xfrm>
            <a:custGeom>
              <a:avLst/>
              <a:gdLst>
                <a:gd name="textAreaLeft" fmla="*/ 0 w 2501640"/>
                <a:gd name="textAreaRight" fmla="*/ 2502000 w 2501640"/>
                <a:gd name="textAreaTop" fmla="*/ 0 h 7569000"/>
                <a:gd name="textAreaBottom" fmla="*/ 7569360 h 7569000"/>
              </a:gdLst>
              <a:ahLst/>
              <a:rect l="textAreaLeft" t="textAreaTop" r="textAreaRight" b="textAreaBottom"/>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pc="-1" strike="noStrike">
                <a:solidFill>
                  <a:srgbClr val="000000"/>
                </a:solidFill>
                <a:latin typeface="Arial"/>
              </a:endParaRPr>
            </a:p>
          </p:txBody>
        </p:sp>
        <p:sp>
          <p:nvSpPr>
            <p:cNvPr id="84" name="Freeform 10"/>
            <p:cNvSpPr/>
            <p:nvPr/>
          </p:nvSpPr>
          <p:spPr>
            <a:xfrm>
              <a:off x="7942320" y="-9360"/>
              <a:ext cx="2147400" cy="7569000"/>
            </a:xfrm>
            <a:custGeom>
              <a:avLst/>
              <a:gdLst>
                <a:gd name="textAreaLeft" fmla="*/ 0 w 2147400"/>
                <a:gd name="textAreaRight" fmla="*/ 2147760 w 2147400"/>
                <a:gd name="textAreaTop" fmla="*/ 0 h 7569000"/>
                <a:gd name="textAreaBottom" fmla="*/ 7569360 h 7569000"/>
              </a:gdLst>
              <a:ahLst/>
              <a:rect l="textAreaLeft" t="textAreaTop" r="textAreaRight" b="textAreaBottom"/>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pc="-1" strike="noStrike">
                <a:solidFill>
                  <a:srgbClr val="000000"/>
                </a:solidFill>
                <a:latin typeface="Arial"/>
              </a:endParaRPr>
            </a:p>
          </p:txBody>
        </p:sp>
        <p:sp>
          <p:nvSpPr>
            <p:cNvPr id="85" name="Freeform 11"/>
            <p:cNvSpPr/>
            <p:nvPr/>
          </p:nvSpPr>
          <p:spPr>
            <a:xfrm>
              <a:off x="7318440" y="4321080"/>
              <a:ext cx="2769840" cy="3238200"/>
            </a:xfrm>
            <a:custGeom>
              <a:avLst/>
              <a:gdLst>
                <a:gd name="textAreaLeft" fmla="*/ 0 w 2769840"/>
                <a:gd name="textAreaRight" fmla="*/ 2770200 w 2769840"/>
                <a:gd name="textAreaTop" fmla="*/ 0 h 3238200"/>
                <a:gd name="textAreaBottom" fmla="*/ 3238560 h 3238200"/>
              </a:gdLst>
              <a:ahLst/>
              <a:rect l="textAreaLeft" t="textAreaTop" r="textAreaRight" b="textAreaBottom"/>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pc="-1" strike="noStrike">
                <a:solidFill>
                  <a:srgbClr val="ffffff"/>
                </a:solidFill>
                <a:latin typeface="Arial"/>
              </a:endParaRPr>
            </a:p>
          </p:txBody>
        </p:sp>
        <p:sp>
          <p:nvSpPr>
            <p:cNvPr id="86" name="Freeform 12"/>
            <p:cNvSpPr/>
            <p:nvPr/>
          </p:nvSpPr>
          <p:spPr>
            <a:xfrm>
              <a:off x="7728120" y="-9360"/>
              <a:ext cx="2361960" cy="7569000"/>
            </a:xfrm>
            <a:custGeom>
              <a:avLst/>
              <a:gdLst>
                <a:gd name="textAreaLeft" fmla="*/ 0 w 2361960"/>
                <a:gd name="textAreaRight" fmla="*/ 2362320 w 2361960"/>
                <a:gd name="textAreaTop" fmla="*/ 0 h 7569000"/>
                <a:gd name="textAreaBottom" fmla="*/ 7569360 h 7569000"/>
              </a:gdLst>
              <a:ahLst/>
              <a:rect l="textAreaLeft" t="textAreaTop" r="textAreaRight" b="textAreaBottom"/>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pc="-1" strike="noStrike">
                <a:solidFill>
                  <a:srgbClr val="ffffff"/>
                </a:solidFill>
                <a:latin typeface="Arial"/>
              </a:endParaRPr>
            </a:p>
          </p:txBody>
        </p:sp>
        <p:sp>
          <p:nvSpPr>
            <p:cNvPr id="87" name="Freeform 13"/>
            <p:cNvSpPr/>
            <p:nvPr/>
          </p:nvSpPr>
          <p:spPr>
            <a:xfrm>
              <a:off x="9145440" y="-9360"/>
              <a:ext cx="944280" cy="7569000"/>
            </a:xfrm>
            <a:custGeom>
              <a:avLst/>
              <a:gdLst>
                <a:gd name="textAreaLeft" fmla="*/ 0 w 944280"/>
                <a:gd name="textAreaRight" fmla="*/ 944640 w 944280"/>
                <a:gd name="textAreaTop" fmla="*/ 0 h 7569000"/>
                <a:gd name="textAreaBottom" fmla="*/ 7569360 h 7569000"/>
              </a:gdLst>
              <a:ahLst/>
              <a:rect l="textAreaLeft" t="textAreaTop" r="textAreaRight" b="textAreaBottom"/>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pc="-1" strike="noStrike">
                <a:solidFill>
                  <a:srgbClr val="ffffff"/>
                </a:solidFill>
                <a:latin typeface="Arial"/>
              </a:endParaRPr>
            </a:p>
          </p:txBody>
        </p:sp>
        <p:sp>
          <p:nvSpPr>
            <p:cNvPr id="88" name="Freeform 14"/>
            <p:cNvSpPr/>
            <p:nvPr/>
          </p:nvSpPr>
          <p:spPr>
            <a:xfrm>
              <a:off x="8923320" y="-9360"/>
              <a:ext cx="1176120" cy="7569000"/>
            </a:xfrm>
            <a:custGeom>
              <a:avLst/>
              <a:gdLst>
                <a:gd name="textAreaLeft" fmla="*/ 0 w 1176120"/>
                <a:gd name="textAreaRight" fmla="*/ 1176480 w 1176120"/>
                <a:gd name="textAreaTop" fmla="*/ 0 h 7569000"/>
                <a:gd name="textAreaBottom" fmla="*/ 7569360 h 7569000"/>
              </a:gdLst>
              <a:ahLst/>
              <a:rect l="textAreaLeft" t="textAreaTop" r="textAreaRight" b="textAreaBottom"/>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2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pc="-1" strike="noStrike">
                <a:solidFill>
                  <a:srgbClr val="ffffff"/>
                </a:solidFill>
                <a:latin typeface="Arial"/>
              </a:endParaRPr>
            </a:p>
          </p:txBody>
        </p:sp>
        <p:sp>
          <p:nvSpPr>
            <p:cNvPr id="89" name="Freeform 15"/>
            <p:cNvSpPr/>
            <p:nvPr/>
          </p:nvSpPr>
          <p:spPr>
            <a:xfrm>
              <a:off x="8894880" y="5394240"/>
              <a:ext cx="1206000" cy="2165040"/>
            </a:xfrm>
            <a:custGeom>
              <a:avLst/>
              <a:gdLst>
                <a:gd name="textAreaLeft" fmla="*/ 0 w 1206000"/>
                <a:gd name="textAreaRight" fmla="*/ 1206360 w 1206000"/>
                <a:gd name="textAreaTop" fmla="*/ 0 h 2165040"/>
                <a:gd name="textAreaBottom" fmla="*/ 2165400 h 2165040"/>
              </a:gdLst>
              <a:ahLst/>
              <a:rect l="textAreaLeft" t="textAreaTop" r="textAreaRight" b="textAreaBottom"/>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pc="-1" strike="noStrike">
                <a:solidFill>
                  <a:srgbClr val="ffffff"/>
                </a:solidFill>
                <a:latin typeface="Arial"/>
              </a:endParaRPr>
            </a:p>
          </p:txBody>
        </p:sp>
      </p:grpSp>
      <p:sp>
        <p:nvSpPr>
          <p:cNvPr id="90" name="TextBox 3"/>
          <p:cNvSpPr/>
          <p:nvPr/>
        </p:nvSpPr>
        <p:spPr>
          <a:xfrm>
            <a:off x="531720" y="871560"/>
            <a:ext cx="504360" cy="644040"/>
          </a:xfrm>
          <a:prstGeom prst="rect">
            <a:avLst/>
          </a:prstGeom>
          <a:noFill/>
          <a:ln w="0">
            <a:noFill/>
          </a:ln>
        </p:spPr>
        <p:style>
          <a:lnRef idx="0"/>
          <a:fillRef idx="0"/>
          <a:effectRef idx="0"/>
          <a:fontRef idx="minor"/>
        </p:style>
        <p:txBody>
          <a:bodyPr lIns="100800" rIns="100800" tIns="50400" bIns="50400" anchor="ctr">
            <a:noAutofit/>
          </a:bodyPr>
          <a:p>
            <a:pPr defTabSz="457200">
              <a:lnSpc>
                <a:spcPct val="100000"/>
              </a:lnSpc>
            </a:pPr>
            <a:r>
              <a:rPr b="0" lang="en-US" sz="8820" spc="-1" strike="noStrike">
                <a:solidFill>
                  <a:schemeClr val="accent1">
                    <a:lumMod val="60000"/>
                    <a:lumOff val="40000"/>
                  </a:schemeClr>
                </a:solidFill>
                <a:latin typeface="Arial"/>
              </a:rPr>
              <a:t>“</a:t>
            </a:r>
            <a:endParaRPr b="0" lang="en-US" sz="8820" spc="-1" strike="noStrike">
              <a:solidFill>
                <a:srgbClr val="000000"/>
              </a:solidFill>
              <a:latin typeface="Arial"/>
            </a:endParaRPr>
          </a:p>
        </p:txBody>
      </p:sp>
      <p:sp>
        <p:nvSpPr>
          <p:cNvPr id="91" name="TextBox 4"/>
          <p:cNvSpPr/>
          <p:nvPr/>
        </p:nvSpPr>
        <p:spPr>
          <a:xfrm>
            <a:off x="7439040" y="3181320"/>
            <a:ext cx="502920" cy="644040"/>
          </a:xfrm>
          <a:prstGeom prst="rect">
            <a:avLst/>
          </a:prstGeom>
          <a:noFill/>
          <a:ln w="0">
            <a:noFill/>
          </a:ln>
        </p:spPr>
        <p:style>
          <a:lnRef idx="0"/>
          <a:fillRef idx="0"/>
          <a:effectRef idx="0"/>
          <a:fontRef idx="minor"/>
        </p:style>
        <p:txBody>
          <a:bodyPr lIns="100800" rIns="100800" tIns="50400" bIns="50400" anchor="ctr">
            <a:noAutofit/>
          </a:bodyPr>
          <a:p>
            <a:pPr defTabSz="457200">
              <a:lnSpc>
                <a:spcPct val="100000"/>
              </a:lnSpc>
            </a:pPr>
            <a:r>
              <a:rPr b="0" lang="en-US" sz="8820" spc="-1" strike="noStrike">
                <a:solidFill>
                  <a:schemeClr val="accent1">
                    <a:lumMod val="60000"/>
                    <a:lumOff val="40000"/>
                  </a:schemeClr>
                </a:solidFill>
                <a:latin typeface="Arial"/>
              </a:rPr>
              <a:t>”</a:t>
            </a:r>
            <a:endParaRPr b="0" lang="en-US" sz="8820" spc="-1" strike="noStrike">
              <a:solidFill>
                <a:srgbClr val="000000"/>
              </a:solidFill>
              <a:latin typeface="Arial"/>
            </a:endParaRPr>
          </a:p>
        </p:txBody>
      </p:sp>
      <p:sp>
        <p:nvSpPr>
          <p:cNvPr id="92" name="PlaceHolder 1"/>
          <p:cNvSpPr>
            <a:spLocks noGrp="1"/>
          </p:cNvSpPr>
          <p:nvPr>
            <p:ph type="title"/>
          </p:nvPr>
        </p:nvSpPr>
        <p:spPr>
          <a:xfrm>
            <a:off x="854280" y="672120"/>
            <a:ext cx="6693840" cy="3331440"/>
          </a:xfrm>
          <a:prstGeom prst="rect">
            <a:avLst/>
          </a:prstGeom>
          <a:noFill/>
          <a:ln w="0">
            <a:noFill/>
          </a:ln>
        </p:spPr>
        <p:txBody>
          <a:bodyPr numCol="1" spcCol="0" lIns="91440" rIns="91440" tIns="45720" bIns="45720" anchor="ctr">
            <a:noAutofit/>
          </a:bodyPr>
          <a:p>
            <a:pPr indent="0" defTabSz="503280">
              <a:lnSpc>
                <a:spcPct val="100000"/>
              </a:lnSpc>
              <a:buNone/>
            </a:pPr>
            <a:r>
              <a:rPr b="0" lang="en-US" sz="4850" spc="-1" strike="noStrike">
                <a:solidFill>
                  <a:schemeClr val="accent1"/>
                </a:solidFill>
                <a:latin typeface="Trebuchet MS"/>
              </a:rPr>
              <a:t>Click to edit Master title style</a:t>
            </a:r>
            <a:endParaRPr b="0" lang="en-US" sz="4850" spc="-1" strike="noStrike">
              <a:solidFill>
                <a:schemeClr val="dk1"/>
              </a:solidFill>
              <a:latin typeface="Trebuchet MS"/>
            </a:endParaRPr>
          </a:p>
        </p:txBody>
      </p:sp>
      <p:sp>
        <p:nvSpPr>
          <p:cNvPr id="93" name="PlaceHolder 2"/>
          <p:cNvSpPr>
            <a:spLocks noGrp="1"/>
          </p:cNvSpPr>
          <p:nvPr>
            <p:ph type="body"/>
          </p:nvPr>
        </p:nvSpPr>
        <p:spPr>
          <a:xfrm>
            <a:off x="672120" y="4423680"/>
            <a:ext cx="6997680" cy="566640"/>
          </a:xfrm>
          <a:prstGeom prst="rect">
            <a:avLst/>
          </a:prstGeom>
          <a:noFill/>
          <a:ln w="0">
            <a:noFill/>
          </a:ln>
        </p:spPr>
        <p:txBody>
          <a:bodyPr numCol="1" spcCol="0" lIns="91440" rIns="91440" tIns="45720" bIns="45720" anchor="b">
            <a:noAutofit/>
          </a:bodyPr>
          <a:p>
            <a:pPr indent="0" defTabSz="503280">
              <a:lnSpc>
                <a:spcPct val="100000"/>
              </a:lnSpc>
              <a:spcBef>
                <a:spcPts val="1100"/>
              </a:spcBef>
              <a:buNone/>
              <a:tabLst>
                <a:tab algn="l" pos="0"/>
              </a:tabLst>
            </a:pPr>
            <a:r>
              <a:rPr b="0" lang="en-US" sz="2640" spc="-1" strike="noStrike">
                <a:solidFill>
                  <a:schemeClr val="dk1">
                    <a:lumMod val="75000"/>
                    <a:lumOff val="25000"/>
                  </a:schemeClr>
                </a:solidFill>
                <a:latin typeface="Trebuchet MS"/>
              </a:rPr>
              <a:t>Click to edit Master text styles</a:t>
            </a:r>
            <a:endParaRPr b="0" lang="en-US" sz="2640" spc="-1" strike="noStrike">
              <a:solidFill>
                <a:srgbClr val="404040"/>
              </a:solidFill>
              <a:latin typeface="Trebuchet MS"/>
            </a:endParaRPr>
          </a:p>
        </p:txBody>
      </p:sp>
      <p:sp>
        <p:nvSpPr>
          <p:cNvPr id="94" name="PlaceHolder 3"/>
          <p:cNvSpPr>
            <a:spLocks noGrp="1"/>
          </p:cNvSpPr>
          <p:nvPr>
            <p:ph type="body"/>
          </p:nvPr>
        </p:nvSpPr>
        <p:spPr>
          <a:xfrm>
            <a:off x="672120" y="4990680"/>
            <a:ext cx="6997680" cy="1668600"/>
          </a:xfrm>
          <a:prstGeom prst="rect">
            <a:avLst/>
          </a:prstGeom>
          <a:noFill/>
          <a:ln w="0">
            <a:noFill/>
          </a:ln>
        </p:spPr>
        <p:txBody>
          <a:bodyPr numCol="1" spcCol="0" lIns="91440" rIns="91440" tIns="45720" bIns="45720" anchor="t">
            <a:noAutofit/>
          </a:bodyPr>
          <a:p>
            <a:pPr indent="0" defTabSz="503280">
              <a:lnSpc>
                <a:spcPct val="100000"/>
              </a:lnSpc>
              <a:spcBef>
                <a:spcPts val="1100"/>
              </a:spcBef>
              <a:buNone/>
              <a:tabLst>
                <a:tab algn="l" pos="0"/>
              </a:tabLst>
            </a:pPr>
            <a:r>
              <a:rPr b="0" lang="en-US" sz="1979" spc="-1" strike="noStrike">
                <a:solidFill>
                  <a:schemeClr val="dk1">
                    <a:lumMod val="50000"/>
                    <a:lumOff val="50000"/>
                  </a:schemeClr>
                </a:solidFill>
                <a:latin typeface="Trebuchet MS"/>
              </a:rPr>
              <a:t>Click to edit Master text styles</a:t>
            </a:r>
            <a:endParaRPr b="0" lang="en-US" sz="1979" spc="-1" strike="noStrike">
              <a:solidFill>
                <a:srgbClr val="404040"/>
              </a:solidFill>
              <a:latin typeface="Trebuchet MS"/>
            </a:endParaRPr>
          </a:p>
        </p:txBody>
      </p:sp>
      <p:sp>
        <p:nvSpPr>
          <p:cNvPr id="95" name="PlaceHolder 4"/>
          <p:cNvSpPr>
            <a:spLocks noGrp="1"/>
          </p:cNvSpPr>
          <p:nvPr>
            <p:ph type="dt" idx="13"/>
          </p:nvPr>
        </p:nvSpPr>
        <p:spPr>
          <a:xfrm>
            <a:off x="5959440" y="6659640"/>
            <a:ext cx="753840" cy="401400"/>
          </a:xfrm>
          <a:prstGeom prst="rect">
            <a:avLst/>
          </a:prstGeom>
          <a:noFill/>
          <a:ln w="0">
            <a:noFill/>
          </a:ln>
        </p:spPr>
        <p:txBody>
          <a:bodyPr lIns="91440" rIns="91440" tIns="45720" bIns="45720" anchor="ctr">
            <a:noAutofit/>
          </a:bodyPr>
          <a:lstStyle>
            <a:lvl1pPr indent="0" algn="r" defTabSz="457200">
              <a:lnSpc>
                <a:spcPct val="100000"/>
              </a:lnSpc>
              <a:buNone/>
              <a:defRPr b="0" lang="en-US" sz="989" spc="-1" strike="noStrike">
                <a:solidFill>
                  <a:schemeClr val="dk1">
                    <a:tint val="75000"/>
                  </a:schemeClr>
                </a:solidFill>
                <a:latin typeface="Trebuchet MS"/>
              </a:defRPr>
            </a:lvl1pPr>
          </a:lstStyle>
          <a:p>
            <a:pPr indent="0" algn="r" defTabSz="457200">
              <a:lnSpc>
                <a:spcPct val="100000"/>
              </a:lnSpc>
              <a:buNone/>
            </a:pPr>
            <a:r>
              <a:rPr b="0" lang="en-US" sz="989" spc="-1" strike="noStrike">
                <a:solidFill>
                  <a:schemeClr val="dk1">
                    <a:tint val="75000"/>
                  </a:schemeClr>
                </a:solidFill>
                <a:latin typeface="Trebuchet MS"/>
              </a:rPr>
              <a:t>&lt;date/time&gt;</a:t>
            </a:r>
            <a:endParaRPr b="0" lang="en-US" sz="989" spc="-1" strike="noStrike">
              <a:solidFill>
                <a:srgbClr val="000000"/>
              </a:solidFill>
              <a:latin typeface="Times New Roman"/>
            </a:endParaRPr>
          </a:p>
        </p:txBody>
      </p:sp>
      <p:sp>
        <p:nvSpPr>
          <p:cNvPr id="96" name="PlaceHolder 5"/>
          <p:cNvSpPr>
            <a:spLocks noGrp="1"/>
          </p:cNvSpPr>
          <p:nvPr>
            <p:ph type="ftr" idx="14"/>
          </p:nvPr>
        </p:nvSpPr>
        <p:spPr>
          <a:xfrm>
            <a:off x="671400" y="6659640"/>
            <a:ext cx="5097240" cy="401400"/>
          </a:xfrm>
          <a:prstGeom prst="rect">
            <a:avLst/>
          </a:prstGeom>
          <a:noFill/>
          <a:ln w="0">
            <a:noFill/>
          </a:ln>
        </p:spPr>
        <p:txBody>
          <a:bodyPr lIns="91440" rIns="91440" tIns="45720" bIns="45720" anchor="ctr">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97" name="PlaceHolder 6"/>
          <p:cNvSpPr>
            <a:spLocks noGrp="1"/>
          </p:cNvSpPr>
          <p:nvPr>
            <p:ph type="sldNum" idx="15"/>
          </p:nvPr>
        </p:nvSpPr>
        <p:spPr>
          <a:xfrm>
            <a:off x="7104240" y="6659640"/>
            <a:ext cx="564840" cy="401400"/>
          </a:xfrm>
          <a:prstGeom prst="rect">
            <a:avLst/>
          </a:prstGeom>
          <a:noFill/>
          <a:ln w="0">
            <a:noFill/>
          </a:ln>
        </p:spPr>
        <p:txBody>
          <a:bodyPr numCol="1" spcCol="0" lIns="91440" rIns="91440" tIns="45720" bIns="45720" anchor="ctr">
            <a:noAutofit/>
          </a:bodyPr>
          <a:lstStyle>
            <a:lvl1pPr indent="0" algn="r" defTabSz="457200">
              <a:lnSpc>
                <a:spcPct val="100000"/>
              </a:lnSpc>
              <a:buNone/>
              <a:defRPr b="0" lang="en-US" sz="900" spc="-1" strike="noStrike">
                <a:solidFill>
                  <a:schemeClr val="accent1"/>
                </a:solidFill>
                <a:latin typeface="Trebuchet MS"/>
              </a:defRPr>
            </a:lvl1pPr>
          </a:lstStyle>
          <a:p>
            <a:pPr indent="0" algn="r" defTabSz="457200">
              <a:lnSpc>
                <a:spcPct val="100000"/>
              </a:lnSpc>
              <a:buNone/>
            </a:pPr>
            <a:fld id="{FF91D7EA-DA0B-4E83-B57A-2402493C6E4A}" type="slidenum">
              <a:rPr b="0" lang="en-US" sz="900" spc="-1" strike="noStrike">
                <a:solidFill>
                  <a:schemeClr val="accent1"/>
                </a:solidFill>
                <a:latin typeface="Trebuchet MS"/>
              </a:rPr>
              <a:t>&lt;number&gt;</a:t>
            </a:fld>
            <a:endParaRPr b="0" lang="en-US" sz="9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7" r:id="rId2"/>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grpSp>
        <p:nvGrpSpPr>
          <p:cNvPr id="98" name="Group 16"/>
          <p:cNvGrpSpPr/>
          <p:nvPr/>
        </p:nvGrpSpPr>
        <p:grpSpPr>
          <a:xfrm>
            <a:off x="-9360" y="-9360"/>
            <a:ext cx="10110240" cy="7578360"/>
            <a:chOff x="-9360" y="-9360"/>
            <a:chExt cx="10110240" cy="7578360"/>
          </a:xfrm>
        </p:grpSpPr>
        <p:sp>
          <p:nvSpPr>
            <p:cNvPr id="99" name="Freeform 6"/>
            <p:cNvSpPr/>
            <p:nvPr/>
          </p:nvSpPr>
          <p:spPr>
            <a:xfrm>
              <a:off x="-9360" y="4424400"/>
              <a:ext cx="504360" cy="3144600"/>
            </a:xfrm>
            <a:custGeom>
              <a:avLst/>
              <a:gdLst>
                <a:gd name="textAreaLeft" fmla="*/ 0 w 504360"/>
                <a:gd name="textAreaRight" fmla="*/ 504720 w 504360"/>
                <a:gd name="textAreaTop" fmla="*/ 0 h 3144600"/>
                <a:gd name="textAreaBottom" fmla="*/ 3144960 h 3144600"/>
              </a:gdLst>
              <a:ahLst/>
              <a:rect l="textAreaLeft" t="textAreaTop" r="textAreaRight" b="textAreaBottom"/>
              <a:pathLst>
                <a:path w="457200" h="2853267">
                  <a:moveTo>
                    <a:pt x="0" y="0"/>
                  </a:moveTo>
                  <a:lnTo>
                    <a:pt x="457200" y="2853267"/>
                  </a:lnTo>
                  <a:lnTo>
                    <a:pt x="0" y="2844800"/>
                  </a:lnTo>
                  <a:cubicBezTo>
                    <a:pt x="2822" y="1905000"/>
                    <a:pt x="5645" y="965200"/>
                    <a:pt x="0" y="0"/>
                  </a:cubicBezTo>
                  <a:close/>
                </a:path>
              </a:pathLst>
            </a:custGeom>
            <a:solidFill>
              <a:schemeClr val="accent1">
                <a:alpha val="7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pc="-1" strike="noStrike">
                <a:solidFill>
                  <a:srgbClr val="000000"/>
                </a:solidFill>
                <a:latin typeface="Arial"/>
              </a:endParaRPr>
            </a:p>
          </p:txBody>
        </p:sp>
        <p:cxnSp>
          <p:nvCxnSpPr>
            <p:cNvPr id="100" name="Straight Connector 7"/>
            <p:cNvCxnSpPr/>
            <p:nvPr/>
          </p:nvCxnSpPr>
          <p:spPr>
            <a:xfrm flipV="1">
              <a:off x="5655960" y="4601880"/>
              <a:ext cx="4434480" cy="2958120"/>
            </a:xfrm>
            <a:prstGeom prst="straightConnector1">
              <a:avLst/>
            </a:prstGeom>
            <a:ln cap="rnd" w="9525">
              <a:solidFill>
                <a:srgbClr val="5fcbef">
                  <a:alpha val="70000"/>
                </a:srgbClr>
              </a:solidFill>
              <a:round/>
            </a:ln>
          </p:spPr>
        </p:cxnSp>
        <p:cxnSp>
          <p:nvCxnSpPr>
            <p:cNvPr id="101" name="Straight Connector 8"/>
            <p:cNvCxnSpPr/>
            <p:nvPr/>
          </p:nvCxnSpPr>
          <p:spPr>
            <a:xfrm>
              <a:off x="7764120" y="0"/>
              <a:ext cx="1343520" cy="7560000"/>
            </a:xfrm>
            <a:prstGeom prst="straightConnector1">
              <a:avLst/>
            </a:prstGeom>
            <a:ln cap="rnd" w="9525">
              <a:solidFill>
                <a:srgbClr val="5fcbef">
                  <a:alpha val="70000"/>
                </a:srgbClr>
              </a:solidFill>
              <a:round/>
            </a:ln>
          </p:spPr>
        </p:cxnSp>
        <p:sp>
          <p:nvSpPr>
            <p:cNvPr id="102" name="Freeform 9"/>
            <p:cNvSpPr/>
            <p:nvPr/>
          </p:nvSpPr>
          <p:spPr>
            <a:xfrm>
              <a:off x="7597800" y="0"/>
              <a:ext cx="2501640" cy="7569000"/>
            </a:xfrm>
            <a:custGeom>
              <a:avLst/>
              <a:gdLst>
                <a:gd name="textAreaLeft" fmla="*/ 0 w 2501640"/>
                <a:gd name="textAreaRight" fmla="*/ 2502000 w 2501640"/>
                <a:gd name="textAreaTop" fmla="*/ 0 h 7569000"/>
                <a:gd name="textAreaBottom" fmla="*/ 7569360 h 7569000"/>
              </a:gdLst>
              <a:ahLst/>
              <a:rect l="textAreaLeft" t="textAreaTop" r="textAreaRight" b="textAreaBottom"/>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pc="-1" strike="noStrike">
                <a:solidFill>
                  <a:srgbClr val="000000"/>
                </a:solidFill>
                <a:latin typeface="Arial"/>
              </a:endParaRPr>
            </a:p>
          </p:txBody>
        </p:sp>
        <p:sp>
          <p:nvSpPr>
            <p:cNvPr id="103" name="Freeform 10"/>
            <p:cNvSpPr/>
            <p:nvPr/>
          </p:nvSpPr>
          <p:spPr>
            <a:xfrm>
              <a:off x="7942320" y="-9360"/>
              <a:ext cx="2147400" cy="7569000"/>
            </a:xfrm>
            <a:custGeom>
              <a:avLst/>
              <a:gdLst>
                <a:gd name="textAreaLeft" fmla="*/ 0 w 2147400"/>
                <a:gd name="textAreaRight" fmla="*/ 2147760 w 2147400"/>
                <a:gd name="textAreaTop" fmla="*/ 0 h 7569000"/>
                <a:gd name="textAreaBottom" fmla="*/ 7569360 h 7569000"/>
              </a:gdLst>
              <a:ahLst/>
              <a:rect l="textAreaLeft" t="textAreaTop" r="textAreaRight" b="textAreaBottom"/>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pc="-1" strike="noStrike">
                <a:solidFill>
                  <a:srgbClr val="000000"/>
                </a:solidFill>
                <a:latin typeface="Arial"/>
              </a:endParaRPr>
            </a:p>
          </p:txBody>
        </p:sp>
        <p:sp>
          <p:nvSpPr>
            <p:cNvPr id="104" name="Freeform 11"/>
            <p:cNvSpPr/>
            <p:nvPr/>
          </p:nvSpPr>
          <p:spPr>
            <a:xfrm>
              <a:off x="7318440" y="4321080"/>
              <a:ext cx="2769840" cy="3238200"/>
            </a:xfrm>
            <a:custGeom>
              <a:avLst/>
              <a:gdLst>
                <a:gd name="textAreaLeft" fmla="*/ 0 w 2769840"/>
                <a:gd name="textAreaRight" fmla="*/ 2770200 w 2769840"/>
                <a:gd name="textAreaTop" fmla="*/ 0 h 3238200"/>
                <a:gd name="textAreaBottom" fmla="*/ 3238560 h 3238200"/>
              </a:gdLst>
              <a:ahLst/>
              <a:rect l="textAreaLeft" t="textAreaTop" r="textAreaRight" b="textAreaBottom"/>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pc="-1" strike="noStrike">
                <a:solidFill>
                  <a:srgbClr val="ffffff"/>
                </a:solidFill>
                <a:latin typeface="Arial"/>
              </a:endParaRPr>
            </a:p>
          </p:txBody>
        </p:sp>
        <p:sp>
          <p:nvSpPr>
            <p:cNvPr id="105" name="Freeform 12"/>
            <p:cNvSpPr/>
            <p:nvPr/>
          </p:nvSpPr>
          <p:spPr>
            <a:xfrm>
              <a:off x="7728120" y="-9360"/>
              <a:ext cx="2361960" cy="7569000"/>
            </a:xfrm>
            <a:custGeom>
              <a:avLst/>
              <a:gdLst>
                <a:gd name="textAreaLeft" fmla="*/ 0 w 2361960"/>
                <a:gd name="textAreaRight" fmla="*/ 2362320 w 2361960"/>
                <a:gd name="textAreaTop" fmla="*/ 0 h 7569000"/>
                <a:gd name="textAreaBottom" fmla="*/ 7569360 h 7569000"/>
              </a:gdLst>
              <a:ahLst/>
              <a:rect l="textAreaLeft" t="textAreaTop" r="textAreaRight" b="textAreaBottom"/>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pc="-1" strike="noStrike">
                <a:solidFill>
                  <a:srgbClr val="ffffff"/>
                </a:solidFill>
                <a:latin typeface="Arial"/>
              </a:endParaRPr>
            </a:p>
          </p:txBody>
        </p:sp>
        <p:sp>
          <p:nvSpPr>
            <p:cNvPr id="106" name="Freeform 13"/>
            <p:cNvSpPr/>
            <p:nvPr/>
          </p:nvSpPr>
          <p:spPr>
            <a:xfrm>
              <a:off x="9145440" y="-9360"/>
              <a:ext cx="944280" cy="7569000"/>
            </a:xfrm>
            <a:custGeom>
              <a:avLst/>
              <a:gdLst>
                <a:gd name="textAreaLeft" fmla="*/ 0 w 944280"/>
                <a:gd name="textAreaRight" fmla="*/ 944640 w 944280"/>
                <a:gd name="textAreaTop" fmla="*/ 0 h 7569000"/>
                <a:gd name="textAreaBottom" fmla="*/ 7569360 h 7569000"/>
              </a:gdLst>
              <a:ahLst/>
              <a:rect l="textAreaLeft" t="textAreaTop" r="textAreaRight" b="textAreaBottom"/>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pc="-1" strike="noStrike">
                <a:solidFill>
                  <a:srgbClr val="ffffff"/>
                </a:solidFill>
                <a:latin typeface="Arial"/>
              </a:endParaRPr>
            </a:p>
          </p:txBody>
        </p:sp>
        <p:sp>
          <p:nvSpPr>
            <p:cNvPr id="107" name="Freeform 14"/>
            <p:cNvSpPr/>
            <p:nvPr/>
          </p:nvSpPr>
          <p:spPr>
            <a:xfrm>
              <a:off x="8923320" y="-9360"/>
              <a:ext cx="1176120" cy="7569000"/>
            </a:xfrm>
            <a:custGeom>
              <a:avLst/>
              <a:gdLst>
                <a:gd name="textAreaLeft" fmla="*/ 0 w 1176120"/>
                <a:gd name="textAreaRight" fmla="*/ 1176480 w 1176120"/>
                <a:gd name="textAreaTop" fmla="*/ 0 h 7569000"/>
                <a:gd name="textAreaBottom" fmla="*/ 7569360 h 7569000"/>
              </a:gdLst>
              <a:ahLst/>
              <a:rect l="textAreaLeft" t="textAreaTop" r="textAreaRight" b="textAreaBottom"/>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2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pc="-1" strike="noStrike">
                <a:solidFill>
                  <a:srgbClr val="ffffff"/>
                </a:solidFill>
                <a:latin typeface="Arial"/>
              </a:endParaRPr>
            </a:p>
          </p:txBody>
        </p:sp>
        <p:sp>
          <p:nvSpPr>
            <p:cNvPr id="108" name="Freeform 15"/>
            <p:cNvSpPr/>
            <p:nvPr/>
          </p:nvSpPr>
          <p:spPr>
            <a:xfrm>
              <a:off x="8894880" y="5394240"/>
              <a:ext cx="1206000" cy="2165040"/>
            </a:xfrm>
            <a:custGeom>
              <a:avLst/>
              <a:gdLst>
                <a:gd name="textAreaLeft" fmla="*/ 0 w 1206000"/>
                <a:gd name="textAreaRight" fmla="*/ 1206360 w 1206000"/>
                <a:gd name="textAreaTop" fmla="*/ 0 h 2165040"/>
                <a:gd name="textAreaBottom" fmla="*/ 2165400 h 2165040"/>
              </a:gdLst>
              <a:ahLst/>
              <a:rect l="textAreaLeft" t="textAreaTop" r="textAreaRight" b="textAreaBottom"/>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pc="-1" strike="noStrike">
                <a:solidFill>
                  <a:srgbClr val="ffffff"/>
                </a:solidFill>
                <a:latin typeface="Arial"/>
              </a:endParaRPr>
            </a:p>
          </p:txBody>
        </p:sp>
      </p:grpSp>
      <p:sp>
        <p:nvSpPr>
          <p:cNvPr id="109" name="PlaceHolder 1"/>
          <p:cNvSpPr>
            <a:spLocks noGrp="1"/>
          </p:cNvSpPr>
          <p:nvPr>
            <p:ph type="title"/>
          </p:nvPr>
        </p:nvSpPr>
        <p:spPr>
          <a:xfrm>
            <a:off x="678960" y="672120"/>
            <a:ext cx="6990840" cy="3331440"/>
          </a:xfrm>
          <a:prstGeom prst="rect">
            <a:avLst/>
          </a:prstGeom>
          <a:noFill/>
          <a:ln w="0">
            <a:noFill/>
          </a:ln>
        </p:spPr>
        <p:txBody>
          <a:bodyPr numCol="1" spcCol="0" lIns="91440" rIns="91440" tIns="45720" bIns="45720" anchor="ctr">
            <a:noAutofit/>
          </a:bodyPr>
          <a:p>
            <a:pPr indent="0" defTabSz="503280">
              <a:lnSpc>
                <a:spcPct val="100000"/>
              </a:lnSpc>
              <a:buNone/>
            </a:pPr>
            <a:r>
              <a:rPr b="0" lang="en-US" sz="4850" spc="-1" strike="noStrike">
                <a:solidFill>
                  <a:schemeClr val="accent1"/>
                </a:solidFill>
                <a:latin typeface="Trebuchet MS"/>
              </a:rPr>
              <a:t>Click to edit Master title style</a:t>
            </a:r>
            <a:endParaRPr b="0" lang="en-US" sz="4850" spc="-1" strike="noStrike">
              <a:solidFill>
                <a:schemeClr val="dk1"/>
              </a:solidFill>
              <a:latin typeface="Trebuchet MS"/>
            </a:endParaRPr>
          </a:p>
        </p:txBody>
      </p:sp>
      <p:sp>
        <p:nvSpPr>
          <p:cNvPr id="110" name="PlaceHolder 2"/>
          <p:cNvSpPr>
            <a:spLocks noGrp="1"/>
          </p:cNvSpPr>
          <p:nvPr>
            <p:ph type="body"/>
          </p:nvPr>
        </p:nvSpPr>
        <p:spPr>
          <a:xfrm>
            <a:off x="672120" y="4423680"/>
            <a:ext cx="6997680" cy="566640"/>
          </a:xfrm>
          <a:prstGeom prst="rect">
            <a:avLst/>
          </a:prstGeom>
          <a:noFill/>
          <a:ln w="0">
            <a:noFill/>
          </a:ln>
        </p:spPr>
        <p:txBody>
          <a:bodyPr numCol="1" spcCol="0" lIns="91440" rIns="91440" tIns="45720" bIns="45720" anchor="b">
            <a:noAutofit/>
          </a:bodyPr>
          <a:p>
            <a:pPr indent="0" defTabSz="503280">
              <a:lnSpc>
                <a:spcPct val="100000"/>
              </a:lnSpc>
              <a:spcBef>
                <a:spcPts val="1100"/>
              </a:spcBef>
              <a:buNone/>
              <a:tabLst>
                <a:tab algn="l" pos="0"/>
              </a:tabLst>
            </a:pPr>
            <a:r>
              <a:rPr b="0" lang="en-US" sz="2640" spc="-1" strike="noStrike">
                <a:solidFill>
                  <a:schemeClr val="accent1"/>
                </a:solidFill>
                <a:latin typeface="Trebuchet MS"/>
              </a:rPr>
              <a:t>Click to edit Master text styles</a:t>
            </a:r>
            <a:endParaRPr b="0" lang="en-US" sz="2640" spc="-1" strike="noStrike">
              <a:solidFill>
                <a:srgbClr val="404040"/>
              </a:solidFill>
              <a:latin typeface="Trebuchet MS"/>
            </a:endParaRPr>
          </a:p>
        </p:txBody>
      </p:sp>
      <p:sp>
        <p:nvSpPr>
          <p:cNvPr id="111" name="PlaceHolder 3"/>
          <p:cNvSpPr>
            <a:spLocks noGrp="1"/>
          </p:cNvSpPr>
          <p:nvPr>
            <p:ph type="body"/>
          </p:nvPr>
        </p:nvSpPr>
        <p:spPr>
          <a:xfrm>
            <a:off x="672120" y="4990680"/>
            <a:ext cx="6997680" cy="1668600"/>
          </a:xfrm>
          <a:prstGeom prst="rect">
            <a:avLst/>
          </a:prstGeom>
          <a:noFill/>
          <a:ln w="0">
            <a:noFill/>
          </a:ln>
        </p:spPr>
        <p:txBody>
          <a:bodyPr numCol="1" spcCol="0" lIns="91440" rIns="91440" tIns="45720" bIns="45720" anchor="t">
            <a:noAutofit/>
          </a:bodyPr>
          <a:p>
            <a:pPr indent="0" defTabSz="503280">
              <a:lnSpc>
                <a:spcPct val="100000"/>
              </a:lnSpc>
              <a:spcBef>
                <a:spcPts val="1100"/>
              </a:spcBef>
              <a:buNone/>
              <a:tabLst>
                <a:tab algn="l" pos="0"/>
              </a:tabLst>
            </a:pPr>
            <a:r>
              <a:rPr b="0" lang="en-US" sz="1979" spc="-1" strike="noStrike">
                <a:solidFill>
                  <a:schemeClr val="dk1">
                    <a:lumMod val="50000"/>
                    <a:lumOff val="50000"/>
                  </a:schemeClr>
                </a:solidFill>
                <a:latin typeface="Trebuchet MS"/>
              </a:rPr>
              <a:t>Click to edit Master text styles</a:t>
            </a:r>
            <a:endParaRPr b="0" lang="en-US" sz="1979" spc="-1" strike="noStrike">
              <a:solidFill>
                <a:srgbClr val="404040"/>
              </a:solidFill>
              <a:latin typeface="Trebuchet MS"/>
            </a:endParaRPr>
          </a:p>
        </p:txBody>
      </p:sp>
      <p:sp>
        <p:nvSpPr>
          <p:cNvPr id="112" name="PlaceHolder 4"/>
          <p:cNvSpPr>
            <a:spLocks noGrp="1"/>
          </p:cNvSpPr>
          <p:nvPr>
            <p:ph type="dt" idx="16"/>
          </p:nvPr>
        </p:nvSpPr>
        <p:spPr>
          <a:xfrm>
            <a:off x="5959440" y="6659640"/>
            <a:ext cx="753840" cy="401400"/>
          </a:xfrm>
          <a:prstGeom prst="rect">
            <a:avLst/>
          </a:prstGeom>
          <a:noFill/>
          <a:ln w="0">
            <a:noFill/>
          </a:ln>
        </p:spPr>
        <p:txBody>
          <a:bodyPr lIns="91440" rIns="91440" tIns="45720" bIns="45720" anchor="ctr">
            <a:noAutofit/>
          </a:bodyPr>
          <a:lstStyle>
            <a:lvl1pPr indent="0" algn="r" defTabSz="457200">
              <a:lnSpc>
                <a:spcPct val="100000"/>
              </a:lnSpc>
              <a:buNone/>
              <a:defRPr b="0" lang="en-US" sz="989" spc="-1" strike="noStrike">
                <a:solidFill>
                  <a:schemeClr val="dk1">
                    <a:tint val="75000"/>
                  </a:schemeClr>
                </a:solidFill>
                <a:latin typeface="Trebuchet MS"/>
              </a:defRPr>
            </a:lvl1pPr>
          </a:lstStyle>
          <a:p>
            <a:pPr indent="0" algn="r" defTabSz="457200">
              <a:lnSpc>
                <a:spcPct val="100000"/>
              </a:lnSpc>
              <a:buNone/>
            </a:pPr>
            <a:r>
              <a:rPr b="0" lang="en-US" sz="989" spc="-1" strike="noStrike">
                <a:solidFill>
                  <a:schemeClr val="dk1">
                    <a:tint val="75000"/>
                  </a:schemeClr>
                </a:solidFill>
                <a:latin typeface="Trebuchet MS"/>
              </a:rPr>
              <a:t>&lt;date/time&gt;</a:t>
            </a:r>
            <a:endParaRPr b="0" lang="en-US" sz="989" spc="-1" strike="noStrike">
              <a:solidFill>
                <a:srgbClr val="000000"/>
              </a:solidFill>
              <a:latin typeface="Times New Roman"/>
            </a:endParaRPr>
          </a:p>
        </p:txBody>
      </p:sp>
      <p:sp>
        <p:nvSpPr>
          <p:cNvPr id="113" name="PlaceHolder 5"/>
          <p:cNvSpPr>
            <a:spLocks noGrp="1"/>
          </p:cNvSpPr>
          <p:nvPr>
            <p:ph type="ftr" idx="17"/>
          </p:nvPr>
        </p:nvSpPr>
        <p:spPr>
          <a:xfrm>
            <a:off x="671400" y="6659640"/>
            <a:ext cx="5097240" cy="401400"/>
          </a:xfrm>
          <a:prstGeom prst="rect">
            <a:avLst/>
          </a:prstGeom>
          <a:noFill/>
          <a:ln w="0">
            <a:noFill/>
          </a:ln>
        </p:spPr>
        <p:txBody>
          <a:bodyPr lIns="91440" rIns="91440" tIns="45720" bIns="45720" anchor="ctr">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114" name="PlaceHolder 6"/>
          <p:cNvSpPr>
            <a:spLocks noGrp="1"/>
          </p:cNvSpPr>
          <p:nvPr>
            <p:ph type="sldNum" idx="18"/>
          </p:nvPr>
        </p:nvSpPr>
        <p:spPr>
          <a:xfrm>
            <a:off x="7104240" y="6659640"/>
            <a:ext cx="564840" cy="401400"/>
          </a:xfrm>
          <a:prstGeom prst="rect">
            <a:avLst/>
          </a:prstGeom>
          <a:noFill/>
          <a:ln w="0">
            <a:noFill/>
          </a:ln>
        </p:spPr>
        <p:txBody>
          <a:bodyPr numCol="1" spcCol="0" lIns="91440" rIns="91440" tIns="45720" bIns="45720" anchor="ctr">
            <a:noAutofit/>
          </a:bodyPr>
          <a:lstStyle>
            <a:lvl1pPr indent="0" algn="r" defTabSz="457200">
              <a:lnSpc>
                <a:spcPct val="100000"/>
              </a:lnSpc>
              <a:buNone/>
              <a:defRPr b="0" lang="en-US" sz="900" spc="-1" strike="noStrike">
                <a:solidFill>
                  <a:schemeClr val="accent1"/>
                </a:solidFill>
                <a:latin typeface="Trebuchet MS"/>
              </a:defRPr>
            </a:lvl1pPr>
          </a:lstStyle>
          <a:p>
            <a:pPr indent="0" algn="r" defTabSz="457200">
              <a:lnSpc>
                <a:spcPct val="100000"/>
              </a:lnSpc>
              <a:buNone/>
            </a:pPr>
            <a:fld id="{38B34FB7-CF79-49C1-BF41-2A1BF9D189B4}" type="slidenum">
              <a:rPr b="0" lang="en-US" sz="900" spc="-1" strike="noStrike">
                <a:solidFill>
                  <a:schemeClr val="accent1"/>
                </a:solidFill>
                <a:latin typeface="Trebuchet MS"/>
              </a:rPr>
              <a:t>&lt;number&gt;</a:t>
            </a:fld>
            <a:endParaRPr b="0" lang="en-US" sz="9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9" r:id="rId2"/>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grpSp>
        <p:nvGrpSpPr>
          <p:cNvPr id="115" name="Group 16"/>
          <p:cNvGrpSpPr/>
          <p:nvPr/>
        </p:nvGrpSpPr>
        <p:grpSpPr>
          <a:xfrm>
            <a:off x="-9360" y="-9360"/>
            <a:ext cx="10110240" cy="7578360"/>
            <a:chOff x="-9360" y="-9360"/>
            <a:chExt cx="10110240" cy="7578360"/>
          </a:xfrm>
        </p:grpSpPr>
        <p:sp>
          <p:nvSpPr>
            <p:cNvPr id="116" name="Freeform 6"/>
            <p:cNvSpPr/>
            <p:nvPr/>
          </p:nvSpPr>
          <p:spPr>
            <a:xfrm>
              <a:off x="-9360" y="4424400"/>
              <a:ext cx="504360" cy="3144600"/>
            </a:xfrm>
            <a:custGeom>
              <a:avLst/>
              <a:gdLst>
                <a:gd name="textAreaLeft" fmla="*/ 0 w 504360"/>
                <a:gd name="textAreaRight" fmla="*/ 504720 w 504360"/>
                <a:gd name="textAreaTop" fmla="*/ 0 h 3144600"/>
                <a:gd name="textAreaBottom" fmla="*/ 3144960 h 3144600"/>
              </a:gdLst>
              <a:ahLst/>
              <a:rect l="textAreaLeft" t="textAreaTop" r="textAreaRight" b="textAreaBottom"/>
              <a:pathLst>
                <a:path w="457200" h="2853267">
                  <a:moveTo>
                    <a:pt x="0" y="0"/>
                  </a:moveTo>
                  <a:lnTo>
                    <a:pt x="457200" y="2853267"/>
                  </a:lnTo>
                  <a:lnTo>
                    <a:pt x="0" y="2844800"/>
                  </a:lnTo>
                  <a:cubicBezTo>
                    <a:pt x="2822" y="1905000"/>
                    <a:pt x="5645" y="965200"/>
                    <a:pt x="0" y="0"/>
                  </a:cubicBezTo>
                  <a:close/>
                </a:path>
              </a:pathLst>
            </a:custGeom>
            <a:solidFill>
              <a:schemeClr val="accent1">
                <a:alpha val="7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pc="-1" strike="noStrike">
                <a:solidFill>
                  <a:srgbClr val="000000"/>
                </a:solidFill>
                <a:latin typeface="Arial"/>
              </a:endParaRPr>
            </a:p>
          </p:txBody>
        </p:sp>
        <p:cxnSp>
          <p:nvCxnSpPr>
            <p:cNvPr id="117" name="Straight Connector 7"/>
            <p:cNvCxnSpPr/>
            <p:nvPr/>
          </p:nvCxnSpPr>
          <p:spPr>
            <a:xfrm flipV="1">
              <a:off x="5655960" y="4601880"/>
              <a:ext cx="4434480" cy="2958120"/>
            </a:xfrm>
            <a:prstGeom prst="straightConnector1">
              <a:avLst/>
            </a:prstGeom>
            <a:ln cap="rnd" w="9525">
              <a:solidFill>
                <a:srgbClr val="5fcbef">
                  <a:alpha val="70000"/>
                </a:srgbClr>
              </a:solidFill>
              <a:round/>
            </a:ln>
          </p:spPr>
        </p:cxnSp>
        <p:cxnSp>
          <p:nvCxnSpPr>
            <p:cNvPr id="118" name="Straight Connector 8"/>
            <p:cNvCxnSpPr/>
            <p:nvPr/>
          </p:nvCxnSpPr>
          <p:spPr>
            <a:xfrm>
              <a:off x="7764120" y="0"/>
              <a:ext cx="1343520" cy="7560000"/>
            </a:xfrm>
            <a:prstGeom prst="straightConnector1">
              <a:avLst/>
            </a:prstGeom>
            <a:ln cap="rnd" w="9525">
              <a:solidFill>
                <a:srgbClr val="5fcbef">
                  <a:alpha val="70000"/>
                </a:srgbClr>
              </a:solidFill>
              <a:round/>
            </a:ln>
          </p:spPr>
        </p:cxnSp>
        <p:sp>
          <p:nvSpPr>
            <p:cNvPr id="119" name="Freeform 9"/>
            <p:cNvSpPr/>
            <p:nvPr/>
          </p:nvSpPr>
          <p:spPr>
            <a:xfrm>
              <a:off x="7597800" y="0"/>
              <a:ext cx="2501640" cy="7569000"/>
            </a:xfrm>
            <a:custGeom>
              <a:avLst/>
              <a:gdLst>
                <a:gd name="textAreaLeft" fmla="*/ 0 w 2501640"/>
                <a:gd name="textAreaRight" fmla="*/ 2502000 w 2501640"/>
                <a:gd name="textAreaTop" fmla="*/ 0 h 7569000"/>
                <a:gd name="textAreaBottom" fmla="*/ 7569360 h 7569000"/>
              </a:gdLst>
              <a:ahLst/>
              <a:rect l="textAreaLeft" t="textAreaTop" r="textAreaRight" b="textAreaBottom"/>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pc="-1" strike="noStrike">
                <a:solidFill>
                  <a:srgbClr val="000000"/>
                </a:solidFill>
                <a:latin typeface="Arial"/>
              </a:endParaRPr>
            </a:p>
          </p:txBody>
        </p:sp>
        <p:sp>
          <p:nvSpPr>
            <p:cNvPr id="120" name="Freeform 10"/>
            <p:cNvSpPr/>
            <p:nvPr/>
          </p:nvSpPr>
          <p:spPr>
            <a:xfrm>
              <a:off x="7942320" y="-9360"/>
              <a:ext cx="2147400" cy="7569000"/>
            </a:xfrm>
            <a:custGeom>
              <a:avLst/>
              <a:gdLst>
                <a:gd name="textAreaLeft" fmla="*/ 0 w 2147400"/>
                <a:gd name="textAreaRight" fmla="*/ 2147760 w 2147400"/>
                <a:gd name="textAreaTop" fmla="*/ 0 h 7569000"/>
                <a:gd name="textAreaBottom" fmla="*/ 7569360 h 7569000"/>
              </a:gdLst>
              <a:ahLst/>
              <a:rect l="textAreaLeft" t="textAreaTop" r="textAreaRight" b="textAreaBottom"/>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pc="-1" strike="noStrike">
                <a:solidFill>
                  <a:srgbClr val="000000"/>
                </a:solidFill>
                <a:latin typeface="Arial"/>
              </a:endParaRPr>
            </a:p>
          </p:txBody>
        </p:sp>
        <p:sp>
          <p:nvSpPr>
            <p:cNvPr id="121" name="Freeform 11"/>
            <p:cNvSpPr/>
            <p:nvPr/>
          </p:nvSpPr>
          <p:spPr>
            <a:xfrm>
              <a:off x="7318440" y="4321080"/>
              <a:ext cx="2769840" cy="3238200"/>
            </a:xfrm>
            <a:custGeom>
              <a:avLst/>
              <a:gdLst>
                <a:gd name="textAreaLeft" fmla="*/ 0 w 2769840"/>
                <a:gd name="textAreaRight" fmla="*/ 2770200 w 2769840"/>
                <a:gd name="textAreaTop" fmla="*/ 0 h 3238200"/>
                <a:gd name="textAreaBottom" fmla="*/ 3238560 h 3238200"/>
              </a:gdLst>
              <a:ahLst/>
              <a:rect l="textAreaLeft" t="textAreaTop" r="textAreaRight" b="textAreaBottom"/>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pc="-1" strike="noStrike">
                <a:solidFill>
                  <a:srgbClr val="ffffff"/>
                </a:solidFill>
                <a:latin typeface="Arial"/>
              </a:endParaRPr>
            </a:p>
          </p:txBody>
        </p:sp>
        <p:sp>
          <p:nvSpPr>
            <p:cNvPr id="122" name="Freeform 12"/>
            <p:cNvSpPr/>
            <p:nvPr/>
          </p:nvSpPr>
          <p:spPr>
            <a:xfrm>
              <a:off x="7728120" y="-9360"/>
              <a:ext cx="2361960" cy="7569000"/>
            </a:xfrm>
            <a:custGeom>
              <a:avLst/>
              <a:gdLst>
                <a:gd name="textAreaLeft" fmla="*/ 0 w 2361960"/>
                <a:gd name="textAreaRight" fmla="*/ 2362320 w 2361960"/>
                <a:gd name="textAreaTop" fmla="*/ 0 h 7569000"/>
                <a:gd name="textAreaBottom" fmla="*/ 7569360 h 7569000"/>
              </a:gdLst>
              <a:ahLst/>
              <a:rect l="textAreaLeft" t="textAreaTop" r="textAreaRight" b="textAreaBottom"/>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pc="-1" strike="noStrike">
                <a:solidFill>
                  <a:srgbClr val="ffffff"/>
                </a:solidFill>
                <a:latin typeface="Arial"/>
              </a:endParaRPr>
            </a:p>
          </p:txBody>
        </p:sp>
        <p:sp>
          <p:nvSpPr>
            <p:cNvPr id="123" name="Freeform 13"/>
            <p:cNvSpPr/>
            <p:nvPr/>
          </p:nvSpPr>
          <p:spPr>
            <a:xfrm>
              <a:off x="9145440" y="-9360"/>
              <a:ext cx="944280" cy="7569000"/>
            </a:xfrm>
            <a:custGeom>
              <a:avLst/>
              <a:gdLst>
                <a:gd name="textAreaLeft" fmla="*/ 0 w 944280"/>
                <a:gd name="textAreaRight" fmla="*/ 944640 w 944280"/>
                <a:gd name="textAreaTop" fmla="*/ 0 h 7569000"/>
                <a:gd name="textAreaBottom" fmla="*/ 7569360 h 7569000"/>
              </a:gdLst>
              <a:ahLst/>
              <a:rect l="textAreaLeft" t="textAreaTop" r="textAreaRight" b="textAreaBottom"/>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pc="-1" strike="noStrike">
                <a:solidFill>
                  <a:srgbClr val="ffffff"/>
                </a:solidFill>
                <a:latin typeface="Arial"/>
              </a:endParaRPr>
            </a:p>
          </p:txBody>
        </p:sp>
        <p:sp>
          <p:nvSpPr>
            <p:cNvPr id="124" name="Freeform 14"/>
            <p:cNvSpPr/>
            <p:nvPr/>
          </p:nvSpPr>
          <p:spPr>
            <a:xfrm>
              <a:off x="8923320" y="-9360"/>
              <a:ext cx="1176120" cy="7569000"/>
            </a:xfrm>
            <a:custGeom>
              <a:avLst/>
              <a:gdLst>
                <a:gd name="textAreaLeft" fmla="*/ 0 w 1176120"/>
                <a:gd name="textAreaRight" fmla="*/ 1176480 w 1176120"/>
                <a:gd name="textAreaTop" fmla="*/ 0 h 7569000"/>
                <a:gd name="textAreaBottom" fmla="*/ 7569360 h 7569000"/>
              </a:gdLst>
              <a:ahLst/>
              <a:rect l="textAreaLeft" t="textAreaTop" r="textAreaRight" b="textAreaBottom"/>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2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pc="-1" strike="noStrike">
                <a:solidFill>
                  <a:srgbClr val="ffffff"/>
                </a:solidFill>
                <a:latin typeface="Arial"/>
              </a:endParaRPr>
            </a:p>
          </p:txBody>
        </p:sp>
        <p:sp>
          <p:nvSpPr>
            <p:cNvPr id="125" name="Freeform 15"/>
            <p:cNvSpPr/>
            <p:nvPr/>
          </p:nvSpPr>
          <p:spPr>
            <a:xfrm>
              <a:off x="8894880" y="5394240"/>
              <a:ext cx="1206000" cy="2165040"/>
            </a:xfrm>
            <a:custGeom>
              <a:avLst/>
              <a:gdLst>
                <a:gd name="textAreaLeft" fmla="*/ 0 w 1206000"/>
                <a:gd name="textAreaRight" fmla="*/ 1206360 w 1206000"/>
                <a:gd name="textAreaTop" fmla="*/ 0 h 2165040"/>
                <a:gd name="textAreaBottom" fmla="*/ 2165400 h 2165040"/>
              </a:gdLst>
              <a:ahLst/>
              <a:rect l="textAreaLeft" t="textAreaTop" r="textAreaRight" b="textAreaBottom"/>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pc="-1" strike="noStrike">
                <a:solidFill>
                  <a:srgbClr val="ffffff"/>
                </a:solidFill>
                <a:latin typeface="Arial"/>
              </a:endParaRPr>
            </a:p>
          </p:txBody>
        </p:sp>
      </p:grpSp>
      <p:sp>
        <p:nvSpPr>
          <p:cNvPr id="126" name="PlaceHolder 1"/>
          <p:cNvSpPr>
            <a:spLocks noGrp="1"/>
          </p:cNvSpPr>
          <p:nvPr>
            <p:ph type="title"/>
          </p:nvPr>
        </p:nvSpPr>
        <p:spPr>
          <a:xfrm>
            <a:off x="671400" y="671400"/>
            <a:ext cx="6997320" cy="1455480"/>
          </a:xfrm>
          <a:prstGeom prst="rect">
            <a:avLst/>
          </a:prstGeom>
          <a:noFill/>
          <a:ln w="0">
            <a:noFill/>
          </a:ln>
        </p:spPr>
        <p:txBody>
          <a:bodyPr numCol="1" spcCol="0" lIns="91440" rIns="91440" tIns="45720" bIns="45720" anchor="t">
            <a:noAutofit/>
          </a:bodyPr>
          <a:p>
            <a:pPr indent="0" defTabSz="503280">
              <a:lnSpc>
                <a:spcPct val="100000"/>
              </a:lnSpc>
              <a:buNone/>
            </a:pPr>
            <a:r>
              <a:rPr b="0" lang="en-US" sz="3900" spc="-1" strike="noStrike">
                <a:solidFill>
                  <a:schemeClr val="accent1"/>
                </a:solidFill>
                <a:latin typeface="Trebuchet MS"/>
              </a:rPr>
              <a:t>Click to edit Master title style</a:t>
            </a:r>
            <a:endParaRPr b="0" lang="en-US" sz="3900" spc="-1" strike="noStrike">
              <a:solidFill>
                <a:schemeClr val="dk1"/>
              </a:solidFill>
              <a:latin typeface="Trebuchet MS"/>
            </a:endParaRPr>
          </a:p>
        </p:txBody>
      </p:sp>
      <p:sp>
        <p:nvSpPr>
          <p:cNvPr id="127" name="PlaceHolder 2"/>
          <p:cNvSpPr>
            <a:spLocks noGrp="1"/>
          </p:cNvSpPr>
          <p:nvPr>
            <p:ph type="body"/>
          </p:nvPr>
        </p:nvSpPr>
        <p:spPr>
          <a:xfrm>
            <a:off x="671400" y="2381400"/>
            <a:ext cx="6997320" cy="4277880"/>
          </a:xfrm>
          <a:prstGeom prst="rect">
            <a:avLst/>
          </a:prstGeom>
          <a:noFill/>
          <a:ln w="0">
            <a:noFill/>
          </a:ln>
        </p:spPr>
        <p:txBody>
          <a:bodyPr numCol="1" spcCol="0" lIns="91440" rIns="91440" tIns="45720" bIns="45720" anchor="t" vert="eaVert">
            <a:noAutofit/>
          </a:bodyPr>
          <a:p>
            <a:pPr marL="378000" indent="-378000" defTabSz="503280">
              <a:lnSpc>
                <a:spcPct val="100000"/>
              </a:lnSpc>
              <a:spcBef>
                <a:spcPts val="1100"/>
              </a:spcBef>
              <a:buClr>
                <a:srgbClr val="5fcbef"/>
              </a:buClr>
              <a:buSzPct val="80000"/>
              <a:buFont typeface="Wingdings 3" charset="2"/>
              <a:buChar char=""/>
            </a:pPr>
            <a:r>
              <a:rPr b="0" lang="en-US" sz="1900" spc="-1" strike="noStrike">
                <a:solidFill>
                  <a:srgbClr val="404040"/>
                </a:solidFill>
                <a:latin typeface="Trebuchet MS"/>
              </a:rPr>
              <a:t>Click to edit Master text styles</a:t>
            </a:r>
            <a:endParaRPr b="0" lang="en-US" sz="1900" spc="-1" strike="noStrike">
              <a:solidFill>
                <a:srgbClr val="404040"/>
              </a:solidFill>
              <a:latin typeface="Trebuchet MS"/>
            </a:endParaRPr>
          </a:p>
          <a:p>
            <a:pPr lvl="1" marL="817560" indent="-314280" defTabSz="503280">
              <a:lnSpc>
                <a:spcPct val="100000"/>
              </a:lnSpc>
              <a:spcBef>
                <a:spcPts val="1100"/>
              </a:spcBef>
              <a:buClr>
                <a:srgbClr val="5fcbef"/>
              </a:buClr>
              <a:buSzPct val="80000"/>
              <a:buFont typeface="Wingdings 3" charset="2"/>
              <a:buChar char=""/>
            </a:pPr>
            <a:r>
              <a:rPr b="0" lang="en-US" sz="1700" spc="-1" strike="noStrike">
                <a:solidFill>
                  <a:srgbClr val="404040"/>
                </a:solidFill>
                <a:latin typeface="Trebuchet MS"/>
              </a:rPr>
              <a:t>Second level</a:t>
            </a:r>
            <a:endParaRPr b="0" lang="en-US" sz="1700" spc="-1" strike="noStrike">
              <a:solidFill>
                <a:srgbClr val="404040"/>
              </a:solidFill>
              <a:latin typeface="Trebuchet MS"/>
            </a:endParaRPr>
          </a:p>
          <a:p>
            <a:pPr lvl="2" marL="1258920" indent="-250920" defTabSz="503280">
              <a:lnSpc>
                <a:spcPct val="100000"/>
              </a:lnSpc>
              <a:spcBef>
                <a:spcPts val="1100"/>
              </a:spcBef>
              <a:buClr>
                <a:srgbClr val="5fcbef"/>
              </a:buClr>
              <a:buSzPct val="80000"/>
              <a:buFont typeface="Wingdings 3" charset="2"/>
              <a:buChar char=""/>
            </a:pPr>
            <a:r>
              <a:rPr b="0" lang="en-US" sz="1500" spc="-1" strike="noStrike">
                <a:solidFill>
                  <a:srgbClr val="404040"/>
                </a:solidFill>
                <a:latin typeface="Trebuchet MS"/>
              </a:rPr>
              <a:t>Third level</a:t>
            </a:r>
            <a:endParaRPr b="0" lang="en-US" sz="1500" spc="-1" strike="noStrike">
              <a:solidFill>
                <a:srgbClr val="404040"/>
              </a:solidFill>
              <a:latin typeface="Trebuchet MS"/>
            </a:endParaRPr>
          </a:p>
          <a:p>
            <a:pPr lvl="3" marL="1763640" indent="-250920" defTabSz="503280">
              <a:lnSpc>
                <a:spcPct val="100000"/>
              </a:lnSpc>
              <a:spcBef>
                <a:spcPts val="1100"/>
              </a:spcBef>
              <a:buClr>
                <a:srgbClr val="5fcbef"/>
              </a:buClr>
              <a:buSzPct val="80000"/>
              <a:buFont typeface="Wingdings 3" charset="2"/>
              <a:buChar char=""/>
            </a:pPr>
            <a:r>
              <a:rPr b="0" lang="en-US" sz="1300" spc="-1" strike="noStrike">
                <a:solidFill>
                  <a:srgbClr val="404040"/>
                </a:solidFill>
                <a:latin typeface="Trebuchet MS"/>
              </a:rPr>
              <a:t>Fourth level</a:t>
            </a:r>
            <a:endParaRPr b="0" lang="en-US" sz="1300" spc="-1" strike="noStrike">
              <a:solidFill>
                <a:srgbClr val="404040"/>
              </a:solidFill>
              <a:latin typeface="Trebuchet MS"/>
            </a:endParaRPr>
          </a:p>
          <a:p>
            <a:pPr lvl="4" marL="2266920" indent="-250920" defTabSz="503280">
              <a:lnSpc>
                <a:spcPct val="100000"/>
              </a:lnSpc>
              <a:spcBef>
                <a:spcPts val="1100"/>
              </a:spcBef>
              <a:buClr>
                <a:srgbClr val="5fcbef"/>
              </a:buClr>
              <a:buSzPct val="80000"/>
              <a:buFont typeface="Wingdings 3" charset="2"/>
              <a:buChar char=""/>
            </a:pPr>
            <a:r>
              <a:rPr b="0" lang="en-US" sz="1300" spc="-1" strike="noStrike">
                <a:solidFill>
                  <a:srgbClr val="404040"/>
                </a:solidFill>
                <a:latin typeface="Trebuchet MS"/>
              </a:rPr>
              <a:t>Fifth level</a:t>
            </a:r>
            <a:endParaRPr b="0" lang="en-US" sz="1300" spc="-1" strike="noStrike">
              <a:solidFill>
                <a:srgbClr val="404040"/>
              </a:solidFill>
              <a:latin typeface="Trebuchet MS"/>
            </a:endParaRPr>
          </a:p>
        </p:txBody>
      </p:sp>
      <p:sp>
        <p:nvSpPr>
          <p:cNvPr id="128" name="PlaceHolder 3"/>
          <p:cNvSpPr>
            <a:spLocks noGrp="1"/>
          </p:cNvSpPr>
          <p:nvPr>
            <p:ph type="dt" idx="19"/>
          </p:nvPr>
        </p:nvSpPr>
        <p:spPr>
          <a:xfrm>
            <a:off x="5959440" y="6659640"/>
            <a:ext cx="753840" cy="401400"/>
          </a:xfrm>
          <a:prstGeom prst="rect">
            <a:avLst/>
          </a:prstGeom>
          <a:noFill/>
          <a:ln w="0">
            <a:noFill/>
          </a:ln>
        </p:spPr>
        <p:txBody>
          <a:bodyPr lIns="91440" rIns="91440" tIns="45720" bIns="45720" anchor="ctr">
            <a:noAutofit/>
          </a:bodyPr>
          <a:lstStyle>
            <a:lvl1pPr indent="0" algn="r" defTabSz="457200">
              <a:lnSpc>
                <a:spcPct val="100000"/>
              </a:lnSpc>
              <a:buNone/>
              <a:defRPr b="0" lang="en-US" sz="989" spc="-1" strike="noStrike">
                <a:solidFill>
                  <a:schemeClr val="dk1">
                    <a:tint val="75000"/>
                  </a:schemeClr>
                </a:solidFill>
                <a:latin typeface="Trebuchet MS"/>
              </a:defRPr>
            </a:lvl1pPr>
          </a:lstStyle>
          <a:p>
            <a:pPr indent="0" algn="r" defTabSz="457200">
              <a:lnSpc>
                <a:spcPct val="100000"/>
              </a:lnSpc>
              <a:buNone/>
            </a:pPr>
            <a:r>
              <a:rPr b="0" lang="en-US" sz="989" spc="-1" strike="noStrike">
                <a:solidFill>
                  <a:schemeClr val="dk1">
                    <a:tint val="75000"/>
                  </a:schemeClr>
                </a:solidFill>
                <a:latin typeface="Trebuchet MS"/>
              </a:rPr>
              <a:t>&lt;date/time&gt;</a:t>
            </a:r>
            <a:endParaRPr b="0" lang="en-US" sz="989" spc="-1" strike="noStrike">
              <a:solidFill>
                <a:srgbClr val="000000"/>
              </a:solidFill>
              <a:latin typeface="Times New Roman"/>
            </a:endParaRPr>
          </a:p>
        </p:txBody>
      </p:sp>
      <p:sp>
        <p:nvSpPr>
          <p:cNvPr id="129" name="PlaceHolder 4"/>
          <p:cNvSpPr>
            <a:spLocks noGrp="1"/>
          </p:cNvSpPr>
          <p:nvPr>
            <p:ph type="ftr" idx="20"/>
          </p:nvPr>
        </p:nvSpPr>
        <p:spPr>
          <a:xfrm>
            <a:off x="671400" y="6659640"/>
            <a:ext cx="5097240" cy="401400"/>
          </a:xfrm>
          <a:prstGeom prst="rect">
            <a:avLst/>
          </a:prstGeom>
          <a:noFill/>
          <a:ln w="0">
            <a:noFill/>
          </a:ln>
        </p:spPr>
        <p:txBody>
          <a:bodyPr lIns="91440" rIns="91440" tIns="45720" bIns="45720" anchor="ctr">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130" name="PlaceHolder 5"/>
          <p:cNvSpPr>
            <a:spLocks noGrp="1"/>
          </p:cNvSpPr>
          <p:nvPr>
            <p:ph type="sldNum" idx="21"/>
          </p:nvPr>
        </p:nvSpPr>
        <p:spPr>
          <a:xfrm>
            <a:off x="7104240" y="6659640"/>
            <a:ext cx="564840" cy="401400"/>
          </a:xfrm>
          <a:prstGeom prst="rect">
            <a:avLst/>
          </a:prstGeom>
          <a:noFill/>
          <a:ln w="0">
            <a:noFill/>
          </a:ln>
        </p:spPr>
        <p:txBody>
          <a:bodyPr numCol="1" spcCol="0" lIns="91440" rIns="91440" tIns="45720" bIns="45720" anchor="ctr">
            <a:noAutofit/>
          </a:bodyPr>
          <a:lstStyle>
            <a:lvl1pPr indent="0" algn="r" defTabSz="457200">
              <a:lnSpc>
                <a:spcPct val="100000"/>
              </a:lnSpc>
              <a:buNone/>
              <a:defRPr b="0" lang="en-US" sz="900" spc="-1" strike="noStrike">
                <a:solidFill>
                  <a:schemeClr val="accent1"/>
                </a:solidFill>
                <a:latin typeface="Trebuchet MS"/>
              </a:defRPr>
            </a:lvl1pPr>
          </a:lstStyle>
          <a:p>
            <a:pPr indent="0" algn="r" defTabSz="457200">
              <a:lnSpc>
                <a:spcPct val="100000"/>
              </a:lnSpc>
              <a:buNone/>
            </a:pPr>
            <a:fld id="{E22CE807-6ADB-44A3-A5F4-9C78A3DA737D}" type="slidenum">
              <a:rPr b="0" lang="en-US" sz="900" spc="-1" strike="noStrike">
                <a:solidFill>
                  <a:schemeClr val="accent1"/>
                </a:solidFill>
                <a:latin typeface="Trebuchet MS"/>
              </a:rPr>
              <a:t>&lt;number&gt;</a:t>
            </a:fld>
            <a:endParaRPr b="0" lang="en-US" sz="9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1" r:id="rId2"/>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grpSp>
        <p:nvGrpSpPr>
          <p:cNvPr id="131" name="Group 16"/>
          <p:cNvGrpSpPr/>
          <p:nvPr/>
        </p:nvGrpSpPr>
        <p:grpSpPr>
          <a:xfrm>
            <a:off x="-9360" y="-9360"/>
            <a:ext cx="10110240" cy="7578360"/>
            <a:chOff x="-9360" y="-9360"/>
            <a:chExt cx="10110240" cy="7578360"/>
          </a:xfrm>
        </p:grpSpPr>
        <p:sp>
          <p:nvSpPr>
            <p:cNvPr id="132" name="Freeform 6"/>
            <p:cNvSpPr/>
            <p:nvPr/>
          </p:nvSpPr>
          <p:spPr>
            <a:xfrm>
              <a:off x="-9360" y="4424400"/>
              <a:ext cx="504360" cy="3144600"/>
            </a:xfrm>
            <a:custGeom>
              <a:avLst/>
              <a:gdLst>
                <a:gd name="textAreaLeft" fmla="*/ 0 w 504360"/>
                <a:gd name="textAreaRight" fmla="*/ 504720 w 504360"/>
                <a:gd name="textAreaTop" fmla="*/ 0 h 3144600"/>
                <a:gd name="textAreaBottom" fmla="*/ 3144960 h 3144600"/>
              </a:gdLst>
              <a:ahLst/>
              <a:rect l="textAreaLeft" t="textAreaTop" r="textAreaRight" b="textAreaBottom"/>
              <a:pathLst>
                <a:path w="457200" h="2853267">
                  <a:moveTo>
                    <a:pt x="0" y="0"/>
                  </a:moveTo>
                  <a:lnTo>
                    <a:pt x="457200" y="2853267"/>
                  </a:lnTo>
                  <a:lnTo>
                    <a:pt x="0" y="2844800"/>
                  </a:lnTo>
                  <a:cubicBezTo>
                    <a:pt x="2822" y="1905000"/>
                    <a:pt x="5645" y="965200"/>
                    <a:pt x="0" y="0"/>
                  </a:cubicBezTo>
                  <a:close/>
                </a:path>
              </a:pathLst>
            </a:custGeom>
            <a:solidFill>
              <a:schemeClr val="accent1">
                <a:alpha val="7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pc="-1" strike="noStrike">
                <a:solidFill>
                  <a:srgbClr val="000000"/>
                </a:solidFill>
                <a:latin typeface="Arial"/>
              </a:endParaRPr>
            </a:p>
          </p:txBody>
        </p:sp>
        <p:cxnSp>
          <p:nvCxnSpPr>
            <p:cNvPr id="133" name="Straight Connector 7"/>
            <p:cNvCxnSpPr/>
            <p:nvPr/>
          </p:nvCxnSpPr>
          <p:spPr>
            <a:xfrm flipV="1">
              <a:off x="5655960" y="4601880"/>
              <a:ext cx="4434480" cy="2958120"/>
            </a:xfrm>
            <a:prstGeom prst="straightConnector1">
              <a:avLst/>
            </a:prstGeom>
            <a:ln cap="rnd" w="9525">
              <a:solidFill>
                <a:srgbClr val="5fcbef">
                  <a:alpha val="70000"/>
                </a:srgbClr>
              </a:solidFill>
              <a:round/>
            </a:ln>
          </p:spPr>
        </p:cxnSp>
        <p:cxnSp>
          <p:nvCxnSpPr>
            <p:cNvPr id="134" name="Straight Connector 8"/>
            <p:cNvCxnSpPr/>
            <p:nvPr/>
          </p:nvCxnSpPr>
          <p:spPr>
            <a:xfrm>
              <a:off x="7764120" y="0"/>
              <a:ext cx="1343520" cy="7560000"/>
            </a:xfrm>
            <a:prstGeom prst="straightConnector1">
              <a:avLst/>
            </a:prstGeom>
            <a:ln cap="rnd" w="9525">
              <a:solidFill>
                <a:srgbClr val="5fcbef">
                  <a:alpha val="70000"/>
                </a:srgbClr>
              </a:solidFill>
              <a:round/>
            </a:ln>
          </p:spPr>
        </p:cxnSp>
        <p:sp>
          <p:nvSpPr>
            <p:cNvPr id="135" name="Freeform 9"/>
            <p:cNvSpPr/>
            <p:nvPr/>
          </p:nvSpPr>
          <p:spPr>
            <a:xfrm>
              <a:off x="7597800" y="0"/>
              <a:ext cx="2501640" cy="7569000"/>
            </a:xfrm>
            <a:custGeom>
              <a:avLst/>
              <a:gdLst>
                <a:gd name="textAreaLeft" fmla="*/ 0 w 2501640"/>
                <a:gd name="textAreaRight" fmla="*/ 2502000 w 2501640"/>
                <a:gd name="textAreaTop" fmla="*/ 0 h 7569000"/>
                <a:gd name="textAreaBottom" fmla="*/ 7569360 h 7569000"/>
              </a:gdLst>
              <a:ahLst/>
              <a:rect l="textAreaLeft" t="textAreaTop" r="textAreaRight" b="textAreaBottom"/>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pc="-1" strike="noStrike">
                <a:solidFill>
                  <a:srgbClr val="000000"/>
                </a:solidFill>
                <a:latin typeface="Arial"/>
              </a:endParaRPr>
            </a:p>
          </p:txBody>
        </p:sp>
        <p:sp>
          <p:nvSpPr>
            <p:cNvPr id="136" name="Freeform 10"/>
            <p:cNvSpPr/>
            <p:nvPr/>
          </p:nvSpPr>
          <p:spPr>
            <a:xfrm>
              <a:off x="7942320" y="-9360"/>
              <a:ext cx="2147400" cy="7569000"/>
            </a:xfrm>
            <a:custGeom>
              <a:avLst/>
              <a:gdLst>
                <a:gd name="textAreaLeft" fmla="*/ 0 w 2147400"/>
                <a:gd name="textAreaRight" fmla="*/ 2147760 w 2147400"/>
                <a:gd name="textAreaTop" fmla="*/ 0 h 7569000"/>
                <a:gd name="textAreaBottom" fmla="*/ 7569360 h 7569000"/>
              </a:gdLst>
              <a:ahLst/>
              <a:rect l="textAreaLeft" t="textAreaTop" r="textAreaRight" b="textAreaBottom"/>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pc="-1" strike="noStrike">
                <a:solidFill>
                  <a:srgbClr val="000000"/>
                </a:solidFill>
                <a:latin typeface="Arial"/>
              </a:endParaRPr>
            </a:p>
          </p:txBody>
        </p:sp>
        <p:sp>
          <p:nvSpPr>
            <p:cNvPr id="137" name="Freeform 11"/>
            <p:cNvSpPr/>
            <p:nvPr/>
          </p:nvSpPr>
          <p:spPr>
            <a:xfrm>
              <a:off x="7318440" y="4321080"/>
              <a:ext cx="2769840" cy="3238200"/>
            </a:xfrm>
            <a:custGeom>
              <a:avLst/>
              <a:gdLst>
                <a:gd name="textAreaLeft" fmla="*/ 0 w 2769840"/>
                <a:gd name="textAreaRight" fmla="*/ 2770200 w 2769840"/>
                <a:gd name="textAreaTop" fmla="*/ 0 h 3238200"/>
                <a:gd name="textAreaBottom" fmla="*/ 3238560 h 3238200"/>
              </a:gdLst>
              <a:ahLst/>
              <a:rect l="textAreaLeft" t="textAreaTop" r="textAreaRight" b="textAreaBottom"/>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pc="-1" strike="noStrike">
                <a:solidFill>
                  <a:srgbClr val="ffffff"/>
                </a:solidFill>
                <a:latin typeface="Arial"/>
              </a:endParaRPr>
            </a:p>
          </p:txBody>
        </p:sp>
        <p:sp>
          <p:nvSpPr>
            <p:cNvPr id="138" name="Freeform 12"/>
            <p:cNvSpPr/>
            <p:nvPr/>
          </p:nvSpPr>
          <p:spPr>
            <a:xfrm>
              <a:off x="7728120" y="-9360"/>
              <a:ext cx="2361960" cy="7569000"/>
            </a:xfrm>
            <a:custGeom>
              <a:avLst/>
              <a:gdLst>
                <a:gd name="textAreaLeft" fmla="*/ 0 w 2361960"/>
                <a:gd name="textAreaRight" fmla="*/ 2362320 w 2361960"/>
                <a:gd name="textAreaTop" fmla="*/ 0 h 7569000"/>
                <a:gd name="textAreaBottom" fmla="*/ 7569360 h 7569000"/>
              </a:gdLst>
              <a:ahLst/>
              <a:rect l="textAreaLeft" t="textAreaTop" r="textAreaRight" b="textAreaBottom"/>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pc="-1" strike="noStrike">
                <a:solidFill>
                  <a:srgbClr val="ffffff"/>
                </a:solidFill>
                <a:latin typeface="Arial"/>
              </a:endParaRPr>
            </a:p>
          </p:txBody>
        </p:sp>
        <p:sp>
          <p:nvSpPr>
            <p:cNvPr id="139" name="Freeform 13"/>
            <p:cNvSpPr/>
            <p:nvPr/>
          </p:nvSpPr>
          <p:spPr>
            <a:xfrm>
              <a:off x="9145440" y="-9360"/>
              <a:ext cx="944280" cy="7569000"/>
            </a:xfrm>
            <a:custGeom>
              <a:avLst/>
              <a:gdLst>
                <a:gd name="textAreaLeft" fmla="*/ 0 w 944280"/>
                <a:gd name="textAreaRight" fmla="*/ 944640 w 944280"/>
                <a:gd name="textAreaTop" fmla="*/ 0 h 7569000"/>
                <a:gd name="textAreaBottom" fmla="*/ 7569360 h 7569000"/>
              </a:gdLst>
              <a:ahLst/>
              <a:rect l="textAreaLeft" t="textAreaTop" r="textAreaRight" b="textAreaBottom"/>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pc="-1" strike="noStrike">
                <a:solidFill>
                  <a:srgbClr val="ffffff"/>
                </a:solidFill>
                <a:latin typeface="Arial"/>
              </a:endParaRPr>
            </a:p>
          </p:txBody>
        </p:sp>
        <p:sp>
          <p:nvSpPr>
            <p:cNvPr id="140" name="Freeform 14"/>
            <p:cNvSpPr/>
            <p:nvPr/>
          </p:nvSpPr>
          <p:spPr>
            <a:xfrm>
              <a:off x="8923320" y="-9360"/>
              <a:ext cx="1176120" cy="7569000"/>
            </a:xfrm>
            <a:custGeom>
              <a:avLst/>
              <a:gdLst>
                <a:gd name="textAreaLeft" fmla="*/ 0 w 1176120"/>
                <a:gd name="textAreaRight" fmla="*/ 1176480 w 1176120"/>
                <a:gd name="textAreaTop" fmla="*/ 0 h 7569000"/>
                <a:gd name="textAreaBottom" fmla="*/ 7569360 h 7569000"/>
              </a:gdLst>
              <a:ahLst/>
              <a:rect l="textAreaLeft" t="textAreaTop" r="textAreaRight" b="textAreaBottom"/>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2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pc="-1" strike="noStrike">
                <a:solidFill>
                  <a:srgbClr val="ffffff"/>
                </a:solidFill>
                <a:latin typeface="Arial"/>
              </a:endParaRPr>
            </a:p>
          </p:txBody>
        </p:sp>
        <p:sp>
          <p:nvSpPr>
            <p:cNvPr id="141" name="Freeform 15"/>
            <p:cNvSpPr/>
            <p:nvPr/>
          </p:nvSpPr>
          <p:spPr>
            <a:xfrm>
              <a:off x="8894880" y="5394240"/>
              <a:ext cx="1206000" cy="2165040"/>
            </a:xfrm>
            <a:custGeom>
              <a:avLst/>
              <a:gdLst>
                <a:gd name="textAreaLeft" fmla="*/ 0 w 1206000"/>
                <a:gd name="textAreaRight" fmla="*/ 1206360 w 1206000"/>
                <a:gd name="textAreaTop" fmla="*/ 0 h 2165040"/>
                <a:gd name="textAreaBottom" fmla="*/ 2165400 h 2165040"/>
              </a:gdLst>
              <a:ahLst/>
              <a:rect l="textAreaLeft" t="textAreaTop" r="textAreaRight" b="textAreaBottom"/>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pc="-1" strike="noStrike">
                <a:solidFill>
                  <a:srgbClr val="ffffff"/>
                </a:solidFill>
                <a:latin typeface="Arial"/>
              </a:endParaRPr>
            </a:p>
          </p:txBody>
        </p:sp>
      </p:grpSp>
      <p:sp>
        <p:nvSpPr>
          <p:cNvPr id="142" name="PlaceHolder 1"/>
          <p:cNvSpPr>
            <a:spLocks noGrp="1"/>
          </p:cNvSpPr>
          <p:nvPr>
            <p:ph type="title"/>
          </p:nvPr>
        </p:nvSpPr>
        <p:spPr>
          <a:xfrm>
            <a:off x="6589440" y="672120"/>
            <a:ext cx="1078560" cy="5788440"/>
          </a:xfrm>
          <a:prstGeom prst="rect">
            <a:avLst/>
          </a:prstGeom>
          <a:noFill/>
          <a:ln w="0">
            <a:noFill/>
          </a:ln>
        </p:spPr>
        <p:txBody>
          <a:bodyPr numCol="1" spcCol="0" lIns="91440" rIns="91440" tIns="45720" bIns="45720" anchor="ctr" vert="eaVert">
            <a:noAutofit/>
          </a:bodyPr>
          <a:p>
            <a:pPr indent="0" defTabSz="503280">
              <a:lnSpc>
                <a:spcPct val="100000"/>
              </a:lnSpc>
              <a:buNone/>
            </a:pPr>
            <a:r>
              <a:rPr b="0" lang="en-US" sz="3900" spc="-1" strike="noStrike">
                <a:solidFill>
                  <a:schemeClr val="accent1"/>
                </a:solidFill>
                <a:latin typeface="Trebuchet MS"/>
              </a:rPr>
              <a:t>Click to edit Master title style</a:t>
            </a:r>
            <a:endParaRPr b="0" lang="en-US" sz="3900" spc="-1" strike="noStrike">
              <a:solidFill>
                <a:schemeClr val="dk1"/>
              </a:solidFill>
              <a:latin typeface="Trebuchet MS"/>
            </a:endParaRPr>
          </a:p>
        </p:txBody>
      </p:sp>
      <p:sp>
        <p:nvSpPr>
          <p:cNvPr id="143" name="PlaceHolder 2"/>
          <p:cNvSpPr>
            <a:spLocks noGrp="1"/>
          </p:cNvSpPr>
          <p:nvPr>
            <p:ph type="body"/>
          </p:nvPr>
        </p:nvSpPr>
        <p:spPr>
          <a:xfrm>
            <a:off x="672120" y="672120"/>
            <a:ext cx="5726880" cy="5788440"/>
          </a:xfrm>
          <a:prstGeom prst="rect">
            <a:avLst/>
          </a:prstGeom>
          <a:noFill/>
          <a:ln w="0">
            <a:noFill/>
          </a:ln>
        </p:spPr>
        <p:txBody>
          <a:bodyPr numCol="1" spcCol="0" lIns="91440" rIns="91440" tIns="45720" bIns="45720" anchor="t" vert="eaVert">
            <a:noAutofit/>
          </a:bodyPr>
          <a:p>
            <a:pPr marL="378000" indent="-378000" defTabSz="503280">
              <a:lnSpc>
                <a:spcPct val="100000"/>
              </a:lnSpc>
              <a:spcBef>
                <a:spcPts val="1100"/>
              </a:spcBef>
              <a:buClr>
                <a:srgbClr val="5fcbef"/>
              </a:buClr>
              <a:buSzPct val="80000"/>
              <a:buFont typeface="Wingdings 3" charset="2"/>
              <a:buChar char=""/>
            </a:pPr>
            <a:r>
              <a:rPr b="0" lang="en-US" sz="1900" spc="-1" strike="noStrike">
                <a:solidFill>
                  <a:srgbClr val="404040"/>
                </a:solidFill>
                <a:latin typeface="Trebuchet MS"/>
              </a:rPr>
              <a:t>Click to edit Master text styles</a:t>
            </a:r>
            <a:endParaRPr b="0" lang="en-US" sz="1900" spc="-1" strike="noStrike">
              <a:solidFill>
                <a:srgbClr val="404040"/>
              </a:solidFill>
              <a:latin typeface="Trebuchet MS"/>
            </a:endParaRPr>
          </a:p>
          <a:p>
            <a:pPr lvl="1" marL="817560" indent="-314280" defTabSz="503280">
              <a:lnSpc>
                <a:spcPct val="100000"/>
              </a:lnSpc>
              <a:spcBef>
                <a:spcPts val="1100"/>
              </a:spcBef>
              <a:buClr>
                <a:srgbClr val="5fcbef"/>
              </a:buClr>
              <a:buSzPct val="80000"/>
              <a:buFont typeface="Wingdings 3" charset="2"/>
              <a:buChar char=""/>
            </a:pPr>
            <a:r>
              <a:rPr b="0" lang="en-US" sz="1700" spc="-1" strike="noStrike">
                <a:solidFill>
                  <a:srgbClr val="404040"/>
                </a:solidFill>
                <a:latin typeface="Trebuchet MS"/>
              </a:rPr>
              <a:t>Second level</a:t>
            </a:r>
            <a:endParaRPr b="0" lang="en-US" sz="1700" spc="-1" strike="noStrike">
              <a:solidFill>
                <a:srgbClr val="404040"/>
              </a:solidFill>
              <a:latin typeface="Trebuchet MS"/>
            </a:endParaRPr>
          </a:p>
          <a:p>
            <a:pPr lvl="2" marL="1258920" indent="-250920" defTabSz="503280">
              <a:lnSpc>
                <a:spcPct val="100000"/>
              </a:lnSpc>
              <a:spcBef>
                <a:spcPts val="1100"/>
              </a:spcBef>
              <a:buClr>
                <a:srgbClr val="5fcbef"/>
              </a:buClr>
              <a:buSzPct val="80000"/>
              <a:buFont typeface="Wingdings 3" charset="2"/>
              <a:buChar char=""/>
            </a:pPr>
            <a:r>
              <a:rPr b="0" lang="en-US" sz="1500" spc="-1" strike="noStrike">
                <a:solidFill>
                  <a:srgbClr val="404040"/>
                </a:solidFill>
                <a:latin typeface="Trebuchet MS"/>
              </a:rPr>
              <a:t>Third level</a:t>
            </a:r>
            <a:endParaRPr b="0" lang="en-US" sz="1500" spc="-1" strike="noStrike">
              <a:solidFill>
                <a:srgbClr val="404040"/>
              </a:solidFill>
              <a:latin typeface="Trebuchet MS"/>
            </a:endParaRPr>
          </a:p>
          <a:p>
            <a:pPr lvl="3" marL="1763640" indent="-250920" defTabSz="503280">
              <a:lnSpc>
                <a:spcPct val="100000"/>
              </a:lnSpc>
              <a:spcBef>
                <a:spcPts val="1100"/>
              </a:spcBef>
              <a:buClr>
                <a:srgbClr val="5fcbef"/>
              </a:buClr>
              <a:buSzPct val="80000"/>
              <a:buFont typeface="Wingdings 3" charset="2"/>
              <a:buChar char=""/>
            </a:pPr>
            <a:r>
              <a:rPr b="0" lang="en-US" sz="1300" spc="-1" strike="noStrike">
                <a:solidFill>
                  <a:srgbClr val="404040"/>
                </a:solidFill>
                <a:latin typeface="Trebuchet MS"/>
              </a:rPr>
              <a:t>Fourth level</a:t>
            </a:r>
            <a:endParaRPr b="0" lang="en-US" sz="1300" spc="-1" strike="noStrike">
              <a:solidFill>
                <a:srgbClr val="404040"/>
              </a:solidFill>
              <a:latin typeface="Trebuchet MS"/>
            </a:endParaRPr>
          </a:p>
          <a:p>
            <a:pPr lvl="4" marL="2266920" indent="-250920" defTabSz="503280">
              <a:lnSpc>
                <a:spcPct val="100000"/>
              </a:lnSpc>
              <a:spcBef>
                <a:spcPts val="1100"/>
              </a:spcBef>
              <a:buClr>
                <a:srgbClr val="5fcbef"/>
              </a:buClr>
              <a:buSzPct val="80000"/>
              <a:buFont typeface="Wingdings 3" charset="2"/>
              <a:buChar char=""/>
            </a:pPr>
            <a:r>
              <a:rPr b="0" lang="en-US" sz="1300" spc="-1" strike="noStrike">
                <a:solidFill>
                  <a:srgbClr val="404040"/>
                </a:solidFill>
                <a:latin typeface="Trebuchet MS"/>
              </a:rPr>
              <a:t>Fifth level</a:t>
            </a:r>
            <a:endParaRPr b="0" lang="en-US" sz="1300" spc="-1" strike="noStrike">
              <a:solidFill>
                <a:srgbClr val="404040"/>
              </a:solidFill>
              <a:latin typeface="Trebuchet MS"/>
            </a:endParaRPr>
          </a:p>
        </p:txBody>
      </p:sp>
      <p:sp>
        <p:nvSpPr>
          <p:cNvPr id="144" name="PlaceHolder 3"/>
          <p:cNvSpPr>
            <a:spLocks noGrp="1"/>
          </p:cNvSpPr>
          <p:nvPr>
            <p:ph type="dt" idx="22"/>
          </p:nvPr>
        </p:nvSpPr>
        <p:spPr>
          <a:xfrm>
            <a:off x="5959440" y="6659640"/>
            <a:ext cx="753840" cy="401400"/>
          </a:xfrm>
          <a:prstGeom prst="rect">
            <a:avLst/>
          </a:prstGeom>
          <a:noFill/>
          <a:ln w="0">
            <a:noFill/>
          </a:ln>
        </p:spPr>
        <p:txBody>
          <a:bodyPr lIns="91440" rIns="91440" tIns="45720" bIns="45720" anchor="ctr">
            <a:noAutofit/>
          </a:bodyPr>
          <a:lstStyle>
            <a:lvl1pPr indent="0" algn="r" defTabSz="457200">
              <a:lnSpc>
                <a:spcPct val="100000"/>
              </a:lnSpc>
              <a:buNone/>
              <a:defRPr b="0" lang="en-US" sz="989" spc="-1" strike="noStrike">
                <a:solidFill>
                  <a:schemeClr val="dk1">
                    <a:tint val="75000"/>
                  </a:schemeClr>
                </a:solidFill>
                <a:latin typeface="Trebuchet MS"/>
              </a:defRPr>
            </a:lvl1pPr>
          </a:lstStyle>
          <a:p>
            <a:pPr indent="0" algn="r" defTabSz="457200">
              <a:lnSpc>
                <a:spcPct val="100000"/>
              </a:lnSpc>
              <a:buNone/>
            </a:pPr>
            <a:r>
              <a:rPr b="0" lang="en-US" sz="989" spc="-1" strike="noStrike">
                <a:solidFill>
                  <a:schemeClr val="dk1">
                    <a:tint val="75000"/>
                  </a:schemeClr>
                </a:solidFill>
                <a:latin typeface="Trebuchet MS"/>
              </a:rPr>
              <a:t>&lt;date/time&gt;</a:t>
            </a:r>
            <a:endParaRPr b="0" lang="en-US" sz="989" spc="-1" strike="noStrike">
              <a:solidFill>
                <a:srgbClr val="000000"/>
              </a:solidFill>
              <a:latin typeface="Times New Roman"/>
            </a:endParaRPr>
          </a:p>
        </p:txBody>
      </p:sp>
      <p:sp>
        <p:nvSpPr>
          <p:cNvPr id="145" name="PlaceHolder 4"/>
          <p:cNvSpPr>
            <a:spLocks noGrp="1"/>
          </p:cNvSpPr>
          <p:nvPr>
            <p:ph type="ftr" idx="23"/>
          </p:nvPr>
        </p:nvSpPr>
        <p:spPr>
          <a:xfrm>
            <a:off x="671400" y="6659640"/>
            <a:ext cx="5097240" cy="401400"/>
          </a:xfrm>
          <a:prstGeom prst="rect">
            <a:avLst/>
          </a:prstGeom>
          <a:noFill/>
          <a:ln w="0">
            <a:noFill/>
          </a:ln>
        </p:spPr>
        <p:txBody>
          <a:bodyPr lIns="91440" rIns="91440" tIns="45720" bIns="45720" anchor="ctr">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146" name="PlaceHolder 5"/>
          <p:cNvSpPr>
            <a:spLocks noGrp="1"/>
          </p:cNvSpPr>
          <p:nvPr>
            <p:ph type="sldNum" idx="24"/>
          </p:nvPr>
        </p:nvSpPr>
        <p:spPr>
          <a:xfrm>
            <a:off x="7104240" y="6659640"/>
            <a:ext cx="564840" cy="401400"/>
          </a:xfrm>
          <a:prstGeom prst="rect">
            <a:avLst/>
          </a:prstGeom>
          <a:noFill/>
          <a:ln w="0">
            <a:noFill/>
          </a:ln>
        </p:spPr>
        <p:txBody>
          <a:bodyPr numCol="1" spcCol="0" lIns="91440" rIns="91440" tIns="45720" bIns="45720" anchor="ctr">
            <a:noAutofit/>
          </a:bodyPr>
          <a:lstStyle>
            <a:lvl1pPr indent="0" algn="r" defTabSz="457200">
              <a:lnSpc>
                <a:spcPct val="100000"/>
              </a:lnSpc>
              <a:buNone/>
              <a:defRPr b="0" lang="en-US" sz="900" spc="-1" strike="noStrike">
                <a:solidFill>
                  <a:schemeClr val="accent1"/>
                </a:solidFill>
                <a:latin typeface="Trebuchet MS"/>
              </a:defRPr>
            </a:lvl1pPr>
          </a:lstStyle>
          <a:p>
            <a:pPr indent="0" algn="r" defTabSz="457200">
              <a:lnSpc>
                <a:spcPct val="100000"/>
              </a:lnSpc>
              <a:buNone/>
            </a:pPr>
            <a:fld id="{5FAC4D4F-E61B-4941-B56E-4E63D0D3D342}" type="slidenum">
              <a:rPr b="0" lang="en-US" sz="900" spc="-1" strike="noStrike">
                <a:solidFill>
                  <a:schemeClr val="accent1"/>
                </a:solidFill>
                <a:latin typeface="Trebuchet MS"/>
              </a:rPr>
              <a:t>&lt;number&gt;</a:t>
            </a:fld>
            <a:endParaRPr b="0" lang="en-US" sz="9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3" r:id="rId2"/>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grpSp>
        <p:nvGrpSpPr>
          <p:cNvPr id="147" name="Group 16"/>
          <p:cNvGrpSpPr/>
          <p:nvPr/>
        </p:nvGrpSpPr>
        <p:grpSpPr>
          <a:xfrm>
            <a:off x="-9360" y="-9360"/>
            <a:ext cx="10110240" cy="7578360"/>
            <a:chOff x="-9360" y="-9360"/>
            <a:chExt cx="10110240" cy="7578360"/>
          </a:xfrm>
        </p:grpSpPr>
        <p:sp>
          <p:nvSpPr>
            <p:cNvPr id="148" name="Freeform 6"/>
            <p:cNvSpPr/>
            <p:nvPr/>
          </p:nvSpPr>
          <p:spPr>
            <a:xfrm>
              <a:off x="-9360" y="4424400"/>
              <a:ext cx="504360" cy="3144600"/>
            </a:xfrm>
            <a:custGeom>
              <a:avLst/>
              <a:gdLst>
                <a:gd name="textAreaLeft" fmla="*/ 0 w 504360"/>
                <a:gd name="textAreaRight" fmla="*/ 504720 w 504360"/>
                <a:gd name="textAreaTop" fmla="*/ 0 h 3144600"/>
                <a:gd name="textAreaBottom" fmla="*/ 3144960 h 3144600"/>
              </a:gdLst>
              <a:ahLst/>
              <a:rect l="textAreaLeft" t="textAreaTop" r="textAreaRight" b="textAreaBottom"/>
              <a:pathLst>
                <a:path w="457200" h="2853267">
                  <a:moveTo>
                    <a:pt x="0" y="0"/>
                  </a:moveTo>
                  <a:lnTo>
                    <a:pt x="457200" y="2853267"/>
                  </a:lnTo>
                  <a:lnTo>
                    <a:pt x="0" y="2844800"/>
                  </a:lnTo>
                  <a:cubicBezTo>
                    <a:pt x="2822" y="1905000"/>
                    <a:pt x="5645" y="965200"/>
                    <a:pt x="0" y="0"/>
                  </a:cubicBezTo>
                  <a:close/>
                </a:path>
              </a:pathLst>
            </a:custGeom>
            <a:solidFill>
              <a:schemeClr val="accent1">
                <a:alpha val="7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pc="-1" strike="noStrike">
                <a:solidFill>
                  <a:srgbClr val="000000"/>
                </a:solidFill>
                <a:latin typeface="Arial"/>
              </a:endParaRPr>
            </a:p>
          </p:txBody>
        </p:sp>
        <p:cxnSp>
          <p:nvCxnSpPr>
            <p:cNvPr id="149" name="Straight Connector 7"/>
            <p:cNvCxnSpPr/>
            <p:nvPr/>
          </p:nvCxnSpPr>
          <p:spPr>
            <a:xfrm flipV="1">
              <a:off x="5655960" y="4601880"/>
              <a:ext cx="4434480" cy="2958120"/>
            </a:xfrm>
            <a:prstGeom prst="straightConnector1">
              <a:avLst/>
            </a:prstGeom>
            <a:ln cap="rnd" w="9525">
              <a:solidFill>
                <a:srgbClr val="5fcbef">
                  <a:alpha val="70000"/>
                </a:srgbClr>
              </a:solidFill>
              <a:round/>
            </a:ln>
          </p:spPr>
        </p:cxnSp>
        <p:cxnSp>
          <p:nvCxnSpPr>
            <p:cNvPr id="150" name="Straight Connector 8"/>
            <p:cNvCxnSpPr/>
            <p:nvPr/>
          </p:nvCxnSpPr>
          <p:spPr>
            <a:xfrm>
              <a:off x="7764120" y="0"/>
              <a:ext cx="1343520" cy="7560000"/>
            </a:xfrm>
            <a:prstGeom prst="straightConnector1">
              <a:avLst/>
            </a:prstGeom>
            <a:ln cap="rnd" w="9525">
              <a:solidFill>
                <a:srgbClr val="5fcbef">
                  <a:alpha val="70000"/>
                </a:srgbClr>
              </a:solidFill>
              <a:round/>
            </a:ln>
          </p:spPr>
        </p:cxnSp>
        <p:sp>
          <p:nvSpPr>
            <p:cNvPr id="151" name="Freeform 9"/>
            <p:cNvSpPr/>
            <p:nvPr/>
          </p:nvSpPr>
          <p:spPr>
            <a:xfrm>
              <a:off x="7597800" y="0"/>
              <a:ext cx="2501640" cy="7569000"/>
            </a:xfrm>
            <a:custGeom>
              <a:avLst/>
              <a:gdLst>
                <a:gd name="textAreaLeft" fmla="*/ 0 w 2501640"/>
                <a:gd name="textAreaRight" fmla="*/ 2502000 w 2501640"/>
                <a:gd name="textAreaTop" fmla="*/ 0 h 7569000"/>
                <a:gd name="textAreaBottom" fmla="*/ 7569360 h 7569000"/>
              </a:gdLst>
              <a:ahLst/>
              <a:rect l="textAreaLeft" t="textAreaTop" r="textAreaRight" b="textAreaBottom"/>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pc="-1" strike="noStrike">
                <a:solidFill>
                  <a:srgbClr val="000000"/>
                </a:solidFill>
                <a:latin typeface="Arial"/>
              </a:endParaRPr>
            </a:p>
          </p:txBody>
        </p:sp>
        <p:sp>
          <p:nvSpPr>
            <p:cNvPr id="152" name="Freeform 10"/>
            <p:cNvSpPr/>
            <p:nvPr/>
          </p:nvSpPr>
          <p:spPr>
            <a:xfrm>
              <a:off x="7942320" y="-9360"/>
              <a:ext cx="2147400" cy="7569000"/>
            </a:xfrm>
            <a:custGeom>
              <a:avLst/>
              <a:gdLst>
                <a:gd name="textAreaLeft" fmla="*/ 0 w 2147400"/>
                <a:gd name="textAreaRight" fmla="*/ 2147760 w 2147400"/>
                <a:gd name="textAreaTop" fmla="*/ 0 h 7569000"/>
                <a:gd name="textAreaBottom" fmla="*/ 7569360 h 7569000"/>
              </a:gdLst>
              <a:ahLst/>
              <a:rect l="textAreaLeft" t="textAreaTop" r="textAreaRight" b="textAreaBottom"/>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pc="-1" strike="noStrike">
                <a:solidFill>
                  <a:srgbClr val="000000"/>
                </a:solidFill>
                <a:latin typeface="Arial"/>
              </a:endParaRPr>
            </a:p>
          </p:txBody>
        </p:sp>
        <p:sp>
          <p:nvSpPr>
            <p:cNvPr id="153" name="Freeform 11"/>
            <p:cNvSpPr/>
            <p:nvPr/>
          </p:nvSpPr>
          <p:spPr>
            <a:xfrm>
              <a:off x="7318440" y="4321080"/>
              <a:ext cx="2769840" cy="3238200"/>
            </a:xfrm>
            <a:custGeom>
              <a:avLst/>
              <a:gdLst>
                <a:gd name="textAreaLeft" fmla="*/ 0 w 2769840"/>
                <a:gd name="textAreaRight" fmla="*/ 2770200 w 2769840"/>
                <a:gd name="textAreaTop" fmla="*/ 0 h 3238200"/>
                <a:gd name="textAreaBottom" fmla="*/ 3238560 h 3238200"/>
              </a:gdLst>
              <a:ahLst/>
              <a:rect l="textAreaLeft" t="textAreaTop" r="textAreaRight" b="textAreaBottom"/>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pc="-1" strike="noStrike">
                <a:solidFill>
                  <a:srgbClr val="ffffff"/>
                </a:solidFill>
                <a:latin typeface="Arial"/>
              </a:endParaRPr>
            </a:p>
          </p:txBody>
        </p:sp>
        <p:sp>
          <p:nvSpPr>
            <p:cNvPr id="154" name="Freeform 12"/>
            <p:cNvSpPr/>
            <p:nvPr/>
          </p:nvSpPr>
          <p:spPr>
            <a:xfrm>
              <a:off x="7728120" y="-9360"/>
              <a:ext cx="2361960" cy="7569000"/>
            </a:xfrm>
            <a:custGeom>
              <a:avLst/>
              <a:gdLst>
                <a:gd name="textAreaLeft" fmla="*/ 0 w 2361960"/>
                <a:gd name="textAreaRight" fmla="*/ 2362320 w 2361960"/>
                <a:gd name="textAreaTop" fmla="*/ 0 h 7569000"/>
                <a:gd name="textAreaBottom" fmla="*/ 7569360 h 7569000"/>
              </a:gdLst>
              <a:ahLst/>
              <a:rect l="textAreaLeft" t="textAreaTop" r="textAreaRight" b="textAreaBottom"/>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pc="-1" strike="noStrike">
                <a:solidFill>
                  <a:srgbClr val="ffffff"/>
                </a:solidFill>
                <a:latin typeface="Arial"/>
              </a:endParaRPr>
            </a:p>
          </p:txBody>
        </p:sp>
        <p:sp>
          <p:nvSpPr>
            <p:cNvPr id="155" name="Freeform 13"/>
            <p:cNvSpPr/>
            <p:nvPr/>
          </p:nvSpPr>
          <p:spPr>
            <a:xfrm>
              <a:off x="9145440" y="-9360"/>
              <a:ext cx="944280" cy="7569000"/>
            </a:xfrm>
            <a:custGeom>
              <a:avLst/>
              <a:gdLst>
                <a:gd name="textAreaLeft" fmla="*/ 0 w 944280"/>
                <a:gd name="textAreaRight" fmla="*/ 944640 w 944280"/>
                <a:gd name="textAreaTop" fmla="*/ 0 h 7569000"/>
                <a:gd name="textAreaBottom" fmla="*/ 7569360 h 7569000"/>
              </a:gdLst>
              <a:ahLst/>
              <a:rect l="textAreaLeft" t="textAreaTop" r="textAreaRight" b="textAreaBottom"/>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pc="-1" strike="noStrike">
                <a:solidFill>
                  <a:srgbClr val="ffffff"/>
                </a:solidFill>
                <a:latin typeface="Arial"/>
              </a:endParaRPr>
            </a:p>
          </p:txBody>
        </p:sp>
        <p:sp>
          <p:nvSpPr>
            <p:cNvPr id="156" name="Freeform 14"/>
            <p:cNvSpPr/>
            <p:nvPr/>
          </p:nvSpPr>
          <p:spPr>
            <a:xfrm>
              <a:off x="8923320" y="-9360"/>
              <a:ext cx="1176120" cy="7569000"/>
            </a:xfrm>
            <a:custGeom>
              <a:avLst/>
              <a:gdLst>
                <a:gd name="textAreaLeft" fmla="*/ 0 w 1176120"/>
                <a:gd name="textAreaRight" fmla="*/ 1176480 w 1176120"/>
                <a:gd name="textAreaTop" fmla="*/ 0 h 7569000"/>
                <a:gd name="textAreaBottom" fmla="*/ 7569360 h 7569000"/>
              </a:gdLst>
              <a:ahLst/>
              <a:rect l="textAreaLeft" t="textAreaTop" r="textAreaRight" b="textAreaBottom"/>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2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pc="-1" strike="noStrike">
                <a:solidFill>
                  <a:srgbClr val="ffffff"/>
                </a:solidFill>
                <a:latin typeface="Arial"/>
              </a:endParaRPr>
            </a:p>
          </p:txBody>
        </p:sp>
        <p:sp>
          <p:nvSpPr>
            <p:cNvPr id="157" name="Freeform 15"/>
            <p:cNvSpPr/>
            <p:nvPr/>
          </p:nvSpPr>
          <p:spPr>
            <a:xfrm>
              <a:off x="8894880" y="5394240"/>
              <a:ext cx="1206000" cy="2165040"/>
            </a:xfrm>
            <a:custGeom>
              <a:avLst/>
              <a:gdLst>
                <a:gd name="textAreaLeft" fmla="*/ 0 w 1206000"/>
                <a:gd name="textAreaRight" fmla="*/ 1206360 w 1206000"/>
                <a:gd name="textAreaTop" fmla="*/ 0 h 2165040"/>
                <a:gd name="textAreaBottom" fmla="*/ 2165400 h 2165040"/>
              </a:gdLst>
              <a:ahLst/>
              <a:rect l="textAreaLeft" t="textAreaTop" r="textAreaRight" b="textAreaBottom"/>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pc="-1" strike="noStrike">
                <a:solidFill>
                  <a:srgbClr val="ffffff"/>
                </a:solidFill>
                <a:latin typeface="Arial"/>
              </a:endParaRPr>
            </a:p>
          </p:txBody>
        </p:sp>
      </p:grpSp>
      <p:sp>
        <p:nvSpPr>
          <p:cNvPr id="158" name="PlaceHolder 1"/>
          <p:cNvSpPr>
            <a:spLocks noGrp="1"/>
          </p:cNvSpPr>
          <p:nvPr>
            <p:ph type="title"/>
          </p:nvPr>
        </p:nvSpPr>
        <p:spPr>
          <a:xfrm>
            <a:off x="671400" y="671400"/>
            <a:ext cx="6997320" cy="1455480"/>
          </a:xfrm>
          <a:prstGeom prst="rect">
            <a:avLst/>
          </a:prstGeom>
          <a:noFill/>
          <a:ln w="0">
            <a:noFill/>
          </a:ln>
        </p:spPr>
        <p:txBody>
          <a:bodyPr numCol="1" spcCol="0" lIns="91440" rIns="91440" tIns="45720" bIns="45720" anchor="t">
            <a:noAutofit/>
          </a:bodyPr>
          <a:p>
            <a:pPr indent="0" defTabSz="503280">
              <a:lnSpc>
                <a:spcPct val="100000"/>
              </a:lnSpc>
              <a:buNone/>
            </a:pPr>
            <a:r>
              <a:rPr b="0" lang="en-US" sz="3970" spc="-1" strike="noStrike">
                <a:solidFill>
                  <a:schemeClr val="accent1"/>
                </a:solidFill>
                <a:latin typeface="Trebuchet MS"/>
              </a:rPr>
              <a:t>Click to edit Master title style</a:t>
            </a:r>
            <a:endParaRPr b="0" lang="en-US" sz="3970" spc="-1" strike="noStrike">
              <a:solidFill>
                <a:schemeClr val="dk1"/>
              </a:solidFill>
              <a:latin typeface="Trebuchet MS"/>
            </a:endParaRPr>
          </a:p>
        </p:txBody>
      </p:sp>
      <p:sp>
        <p:nvSpPr>
          <p:cNvPr id="159" name="PlaceHolder 2"/>
          <p:cNvSpPr>
            <a:spLocks noGrp="1"/>
          </p:cNvSpPr>
          <p:nvPr>
            <p:ph type="body"/>
          </p:nvPr>
        </p:nvSpPr>
        <p:spPr>
          <a:xfrm>
            <a:off x="671400" y="2381400"/>
            <a:ext cx="6997320" cy="4277880"/>
          </a:xfrm>
          <a:prstGeom prst="rect">
            <a:avLst/>
          </a:prstGeom>
          <a:noFill/>
          <a:ln w="0">
            <a:noFill/>
          </a:ln>
        </p:spPr>
        <p:txBody>
          <a:bodyPr numCol="1" spcCol="0" lIns="91440" rIns="91440" tIns="45720" bIns="45720" anchor="t">
            <a:noAutofit/>
          </a:bodyPr>
          <a:p>
            <a:pPr marL="378000" indent="-378000" defTabSz="503280">
              <a:lnSpc>
                <a:spcPct val="100000"/>
              </a:lnSpc>
              <a:spcBef>
                <a:spcPts val="1100"/>
              </a:spcBef>
              <a:buClr>
                <a:srgbClr val="5fcbef"/>
              </a:buClr>
              <a:buSzPct val="80000"/>
              <a:buFont typeface="Wingdings 3" charset="2"/>
              <a:buChar char=""/>
            </a:pPr>
            <a:r>
              <a:rPr b="0" lang="en-US" sz="1900" spc="-1" strike="noStrike">
                <a:solidFill>
                  <a:srgbClr val="404040"/>
                </a:solidFill>
                <a:latin typeface="Trebuchet MS"/>
              </a:rPr>
              <a:t>Click to edit Master text styles</a:t>
            </a:r>
            <a:endParaRPr b="0" lang="en-US" sz="1900" spc="-1" strike="noStrike">
              <a:solidFill>
                <a:srgbClr val="404040"/>
              </a:solidFill>
              <a:latin typeface="Trebuchet MS"/>
            </a:endParaRPr>
          </a:p>
          <a:p>
            <a:pPr lvl="1" marL="817560" indent="-314280" defTabSz="503280">
              <a:lnSpc>
                <a:spcPct val="100000"/>
              </a:lnSpc>
              <a:spcBef>
                <a:spcPts val="1100"/>
              </a:spcBef>
              <a:buClr>
                <a:srgbClr val="5fcbef"/>
              </a:buClr>
              <a:buSzPct val="80000"/>
              <a:buFont typeface="Wingdings 3" charset="2"/>
              <a:buChar char=""/>
            </a:pPr>
            <a:r>
              <a:rPr b="0" lang="en-US" sz="1700" spc="-1" strike="noStrike">
                <a:solidFill>
                  <a:srgbClr val="404040"/>
                </a:solidFill>
                <a:latin typeface="Trebuchet MS"/>
              </a:rPr>
              <a:t>Second level</a:t>
            </a:r>
            <a:endParaRPr b="0" lang="en-US" sz="1700" spc="-1" strike="noStrike">
              <a:solidFill>
                <a:srgbClr val="404040"/>
              </a:solidFill>
              <a:latin typeface="Trebuchet MS"/>
            </a:endParaRPr>
          </a:p>
          <a:p>
            <a:pPr lvl="2" marL="1258920" indent="-250920" defTabSz="503280">
              <a:lnSpc>
                <a:spcPct val="100000"/>
              </a:lnSpc>
              <a:spcBef>
                <a:spcPts val="1100"/>
              </a:spcBef>
              <a:buClr>
                <a:srgbClr val="5fcbef"/>
              </a:buClr>
              <a:buSzPct val="80000"/>
              <a:buFont typeface="Wingdings 3" charset="2"/>
              <a:buChar char=""/>
            </a:pPr>
            <a:r>
              <a:rPr b="0" lang="en-US" sz="1500" spc="-1" strike="noStrike">
                <a:solidFill>
                  <a:srgbClr val="404040"/>
                </a:solidFill>
                <a:latin typeface="Trebuchet MS"/>
              </a:rPr>
              <a:t>Third level</a:t>
            </a:r>
            <a:endParaRPr b="0" lang="en-US" sz="1500" spc="-1" strike="noStrike">
              <a:solidFill>
                <a:srgbClr val="404040"/>
              </a:solidFill>
              <a:latin typeface="Trebuchet MS"/>
            </a:endParaRPr>
          </a:p>
          <a:p>
            <a:pPr lvl="3" marL="1763640" indent="-250920" defTabSz="503280">
              <a:lnSpc>
                <a:spcPct val="100000"/>
              </a:lnSpc>
              <a:spcBef>
                <a:spcPts val="1100"/>
              </a:spcBef>
              <a:buClr>
                <a:srgbClr val="5fcbef"/>
              </a:buClr>
              <a:buSzPct val="80000"/>
              <a:buFont typeface="Wingdings 3" charset="2"/>
              <a:buChar char=""/>
            </a:pPr>
            <a:r>
              <a:rPr b="0" lang="en-US" sz="1300" spc="-1" strike="noStrike">
                <a:solidFill>
                  <a:srgbClr val="404040"/>
                </a:solidFill>
                <a:latin typeface="Trebuchet MS"/>
              </a:rPr>
              <a:t>Fourth level</a:t>
            </a:r>
            <a:endParaRPr b="0" lang="en-US" sz="1300" spc="-1" strike="noStrike">
              <a:solidFill>
                <a:srgbClr val="404040"/>
              </a:solidFill>
              <a:latin typeface="Trebuchet MS"/>
            </a:endParaRPr>
          </a:p>
          <a:p>
            <a:pPr lvl="4" marL="2266920" indent="-250920" defTabSz="503280">
              <a:lnSpc>
                <a:spcPct val="100000"/>
              </a:lnSpc>
              <a:spcBef>
                <a:spcPts val="1100"/>
              </a:spcBef>
              <a:buClr>
                <a:srgbClr val="5fcbef"/>
              </a:buClr>
              <a:buSzPct val="80000"/>
              <a:buFont typeface="Wingdings 3" charset="2"/>
              <a:buChar char=""/>
            </a:pPr>
            <a:r>
              <a:rPr b="0" lang="en-US" sz="1300" spc="-1" strike="noStrike">
                <a:solidFill>
                  <a:srgbClr val="404040"/>
                </a:solidFill>
                <a:latin typeface="Trebuchet MS"/>
              </a:rPr>
              <a:t>Fifth level</a:t>
            </a:r>
            <a:endParaRPr b="0" lang="en-US" sz="1300" spc="-1" strike="noStrike">
              <a:solidFill>
                <a:srgbClr val="404040"/>
              </a:solidFill>
              <a:latin typeface="Trebuchet MS"/>
            </a:endParaRPr>
          </a:p>
        </p:txBody>
      </p:sp>
      <p:sp>
        <p:nvSpPr>
          <p:cNvPr id="160" name="PlaceHolder 3"/>
          <p:cNvSpPr>
            <a:spLocks noGrp="1"/>
          </p:cNvSpPr>
          <p:nvPr>
            <p:ph type="dt" idx="25"/>
          </p:nvPr>
        </p:nvSpPr>
        <p:spPr>
          <a:xfrm>
            <a:off x="5959440" y="6659640"/>
            <a:ext cx="753840" cy="401400"/>
          </a:xfrm>
          <a:prstGeom prst="rect">
            <a:avLst/>
          </a:prstGeom>
          <a:noFill/>
          <a:ln w="0">
            <a:noFill/>
          </a:ln>
        </p:spPr>
        <p:txBody>
          <a:bodyPr lIns="91440" rIns="91440" tIns="45720" bIns="45720" anchor="ctr">
            <a:noAutofit/>
          </a:bodyPr>
          <a:lstStyle>
            <a:lvl1pPr indent="0" algn="r" defTabSz="457200">
              <a:lnSpc>
                <a:spcPct val="100000"/>
              </a:lnSpc>
              <a:buNone/>
              <a:defRPr b="0" lang="en-US" sz="989" spc="-1" strike="noStrike">
                <a:solidFill>
                  <a:schemeClr val="dk1">
                    <a:tint val="75000"/>
                  </a:schemeClr>
                </a:solidFill>
                <a:latin typeface="Trebuchet MS"/>
              </a:defRPr>
            </a:lvl1pPr>
          </a:lstStyle>
          <a:p>
            <a:pPr indent="0" algn="r" defTabSz="457200">
              <a:lnSpc>
                <a:spcPct val="100000"/>
              </a:lnSpc>
              <a:buNone/>
            </a:pPr>
            <a:r>
              <a:rPr b="0" lang="en-US" sz="989" spc="-1" strike="noStrike">
                <a:solidFill>
                  <a:schemeClr val="dk1">
                    <a:tint val="75000"/>
                  </a:schemeClr>
                </a:solidFill>
                <a:latin typeface="Trebuchet MS"/>
              </a:rPr>
              <a:t>&lt;date/time&gt;</a:t>
            </a:r>
            <a:endParaRPr b="0" lang="en-US" sz="989" spc="-1" strike="noStrike">
              <a:solidFill>
                <a:srgbClr val="000000"/>
              </a:solidFill>
              <a:latin typeface="Times New Roman"/>
            </a:endParaRPr>
          </a:p>
        </p:txBody>
      </p:sp>
      <p:sp>
        <p:nvSpPr>
          <p:cNvPr id="161" name="PlaceHolder 4"/>
          <p:cNvSpPr>
            <a:spLocks noGrp="1"/>
          </p:cNvSpPr>
          <p:nvPr>
            <p:ph type="ftr" idx="26"/>
          </p:nvPr>
        </p:nvSpPr>
        <p:spPr>
          <a:xfrm>
            <a:off x="671400" y="6659640"/>
            <a:ext cx="5097240" cy="401400"/>
          </a:xfrm>
          <a:prstGeom prst="rect">
            <a:avLst/>
          </a:prstGeom>
          <a:noFill/>
          <a:ln w="0">
            <a:noFill/>
          </a:ln>
        </p:spPr>
        <p:txBody>
          <a:bodyPr lIns="91440" rIns="91440" tIns="45720" bIns="45720" anchor="ctr">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162" name="PlaceHolder 5"/>
          <p:cNvSpPr>
            <a:spLocks noGrp="1"/>
          </p:cNvSpPr>
          <p:nvPr>
            <p:ph type="sldNum" idx="27"/>
          </p:nvPr>
        </p:nvSpPr>
        <p:spPr>
          <a:xfrm>
            <a:off x="7104240" y="6659640"/>
            <a:ext cx="564840" cy="401400"/>
          </a:xfrm>
          <a:prstGeom prst="rect">
            <a:avLst/>
          </a:prstGeom>
          <a:noFill/>
          <a:ln w="0">
            <a:noFill/>
          </a:ln>
        </p:spPr>
        <p:txBody>
          <a:bodyPr numCol="1" spcCol="0" lIns="91440" rIns="91440" tIns="45720" bIns="45720" anchor="ctr">
            <a:noAutofit/>
          </a:bodyPr>
          <a:lstStyle>
            <a:lvl1pPr indent="0" algn="r" defTabSz="457200">
              <a:lnSpc>
                <a:spcPct val="100000"/>
              </a:lnSpc>
              <a:buNone/>
              <a:defRPr b="0" lang="en-US" sz="900" spc="-1" strike="noStrike">
                <a:solidFill>
                  <a:schemeClr val="accent1"/>
                </a:solidFill>
                <a:latin typeface="Trebuchet MS"/>
              </a:defRPr>
            </a:lvl1pPr>
          </a:lstStyle>
          <a:p>
            <a:pPr indent="0" algn="r" defTabSz="457200">
              <a:lnSpc>
                <a:spcPct val="100000"/>
              </a:lnSpc>
              <a:buNone/>
            </a:pPr>
            <a:fld id="{ACA93215-9719-4E34-B20C-FDD387D79598}" type="slidenum">
              <a:rPr b="0" lang="en-US" sz="900" spc="-1" strike="noStrike">
                <a:solidFill>
                  <a:schemeClr val="accent1"/>
                </a:solidFill>
                <a:latin typeface="Trebuchet MS"/>
              </a:rPr>
              <a:t>&lt;number&gt;</a:t>
            </a:fld>
            <a:endParaRPr b="0" lang="en-US" sz="9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5" r:id="rId2"/>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9.xml"/><Relationship Id="rId3"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image" Target="../media/image5.wmf"/><Relationship Id="rId2" Type="http://schemas.openxmlformats.org/officeDocument/2006/relationships/slideLayout" Target="../slideLayouts/slideLayout9.xml"/>
</Relationships>
</file>

<file path=ppt/slides/_rels/slide11.xml.rels><?xml version="1.0" encoding="UTF-8"?>
<Relationships xmlns="http://schemas.openxmlformats.org/package/2006/relationships"><Relationship Id="rId1" Type="http://schemas.openxmlformats.org/officeDocument/2006/relationships/image" Target="../media/image6.wmf"/><Relationship Id="rId2" Type="http://schemas.openxmlformats.org/officeDocument/2006/relationships/slideLayout" Target="../slideLayouts/slideLayout14.xml"/>
</Relationships>
</file>

<file path=ppt/slides/_rels/slide12.xml.rels><?xml version="1.0" encoding="UTF-8"?>
<Relationships xmlns="http://schemas.openxmlformats.org/package/2006/relationships"><Relationship Id="rId1" Type="http://schemas.openxmlformats.org/officeDocument/2006/relationships/image" Target="../media/image7.wmf"/><Relationship Id="rId2" Type="http://schemas.openxmlformats.org/officeDocument/2006/relationships/slideLayout" Target="../slideLayouts/slideLayout14.xml"/>
</Relationships>
</file>

<file path=ppt/slides/_rels/slide13.xml.rels><?xml version="1.0" encoding="UTF-8"?>
<Relationships xmlns="http://schemas.openxmlformats.org/package/2006/relationships"><Relationship Id="rId1" Type="http://schemas.openxmlformats.org/officeDocument/2006/relationships/image" Target="../media/image8.wmf"/><Relationship Id="rId2" Type="http://schemas.openxmlformats.org/officeDocument/2006/relationships/slideLayout" Target="../slideLayouts/slideLayout14.xml"/>
</Relationships>
</file>

<file path=ppt/slides/_rels/slide14.xml.rels><?xml version="1.0" encoding="UTF-8"?>
<Relationships xmlns="http://schemas.openxmlformats.org/package/2006/relationships"><Relationship Id="rId1" Type="http://schemas.openxmlformats.org/officeDocument/2006/relationships/image" Target="../media/image9.wmf"/><Relationship Id="rId2" Type="http://schemas.openxmlformats.org/officeDocument/2006/relationships/slideLayout" Target="../slideLayouts/slideLayout14.xml"/>
</Relationships>
</file>

<file path=ppt/slides/_rels/slide15.xml.rels><?xml version="1.0" encoding="UTF-8"?>
<Relationships xmlns="http://schemas.openxmlformats.org/package/2006/relationships"><Relationship Id="rId1" Type="http://schemas.openxmlformats.org/officeDocument/2006/relationships/image" Target="../media/image10.wmf"/><Relationship Id="rId2" Type="http://schemas.openxmlformats.org/officeDocument/2006/relationships/slideLayout" Target="../slideLayouts/slideLayout14.xml"/>
</Relationships>
</file>

<file path=ppt/slides/_rels/slide16.xml.rels><?xml version="1.0" encoding="UTF-8"?>
<Relationships xmlns="http://schemas.openxmlformats.org/package/2006/relationships"><Relationship Id="rId1" Type="http://schemas.openxmlformats.org/officeDocument/2006/relationships/image" Target="../media/image11.wmf"/><Relationship Id="rId2" Type="http://schemas.openxmlformats.org/officeDocument/2006/relationships/slideLayout" Target="../slideLayouts/slideLayout14.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7.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8.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9.xml"/><Relationship Id="rId3"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9.xml"/>
</Relationships>
</file>

<file path=ppt/slides/_rels/slide6.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9.xml"/><Relationship Id="rId3"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image" Target="../media/image4.wmf"/><Relationship Id="rId2" Type="http://schemas.openxmlformats.org/officeDocument/2006/relationships/slideLayout" Target="../slideLayouts/slideLayout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2" name="Rectangle 1"/>
          <p:cNvSpPr/>
          <p:nvPr/>
        </p:nvSpPr>
        <p:spPr>
          <a:xfrm>
            <a:off x="503280" y="1768320"/>
            <a:ext cx="9070560" cy="5466960"/>
          </a:xfrm>
          <a:prstGeom prst="rect">
            <a:avLst/>
          </a:prstGeom>
          <a:noFill/>
          <a:ln w="0">
            <a:noFill/>
          </a:ln>
        </p:spPr>
        <p:style>
          <a:lnRef idx="0"/>
          <a:fillRef idx="0"/>
          <a:effectRef idx="0"/>
          <a:fontRef idx="minor"/>
        </p:style>
        <p:txBody>
          <a:bodyPr lIns="0" rIns="0" tIns="31680" bIns="0" anchor="ctr">
            <a:noAutofit/>
          </a:bodyPr>
          <a:p>
            <a:pPr algn="ctr" defTabSz="457200">
              <a:lnSpc>
                <a:spcPct val="93000"/>
              </a:lnSpc>
              <a:tabLst>
                <a:tab algn="l" pos="449280"/>
                <a:tab algn="l" pos="898560"/>
                <a:tab algn="l" pos="1347840"/>
                <a:tab algn="l" pos="1797120"/>
                <a:tab algn="l" pos="2246400"/>
                <a:tab algn="l" pos="2695680"/>
                <a:tab algn="l" pos="3144960"/>
                <a:tab algn="l" pos="3594240"/>
                <a:tab algn="l" pos="4043520"/>
                <a:tab algn="l" pos="4492800"/>
                <a:tab algn="l" pos="4941720"/>
                <a:tab algn="l" pos="5391000"/>
                <a:tab algn="l" pos="5840280"/>
                <a:tab algn="l" pos="6289560"/>
                <a:tab algn="l" pos="6738840"/>
                <a:tab algn="l" pos="7188120"/>
                <a:tab algn="l" pos="7637400"/>
                <a:tab algn="l" pos="8086680"/>
                <a:tab algn="l" pos="8535960"/>
                <a:tab algn="l" pos="8985240"/>
              </a:tabLst>
            </a:pPr>
            <a:r>
              <a:rPr b="1" lang="en-IN" sz="3200" spc="-1" strike="noStrike">
                <a:solidFill>
                  <a:srgbClr val="000000"/>
                </a:solidFill>
                <a:latin typeface="Times New Roman"/>
              </a:rPr>
              <a:t>INTERACTIVE E-LEARNING</a:t>
            </a:r>
            <a:endParaRPr b="0" lang="en-US" sz="3200" spc="-1" strike="noStrike">
              <a:solidFill>
                <a:srgbClr val="000000"/>
              </a:solidFill>
              <a:latin typeface="Arial"/>
            </a:endParaRPr>
          </a:p>
          <a:p>
            <a:pPr algn="ctr" defTabSz="457200">
              <a:lnSpc>
                <a:spcPct val="93000"/>
              </a:lnSpc>
              <a:tabLst>
                <a:tab algn="l" pos="449280"/>
                <a:tab algn="l" pos="898560"/>
                <a:tab algn="l" pos="1347840"/>
                <a:tab algn="l" pos="1797120"/>
                <a:tab algn="l" pos="2246400"/>
                <a:tab algn="l" pos="2695680"/>
                <a:tab algn="l" pos="3144960"/>
                <a:tab algn="l" pos="3594240"/>
                <a:tab algn="l" pos="4043520"/>
                <a:tab algn="l" pos="4492800"/>
                <a:tab algn="l" pos="4941720"/>
                <a:tab algn="l" pos="5391000"/>
                <a:tab algn="l" pos="5840280"/>
                <a:tab algn="l" pos="6289560"/>
                <a:tab algn="l" pos="6738840"/>
                <a:tab algn="l" pos="7188120"/>
                <a:tab algn="l" pos="7637400"/>
                <a:tab algn="l" pos="8086680"/>
                <a:tab algn="l" pos="8535960"/>
                <a:tab algn="l" pos="8985240"/>
              </a:tabLst>
            </a:pPr>
            <a:r>
              <a:rPr b="1" lang="en-IN" sz="3200" spc="-1" strike="noStrike">
                <a:solidFill>
                  <a:srgbClr val="000000"/>
                </a:solidFill>
                <a:latin typeface="Times New Roman"/>
              </a:rPr>
              <a:t>PLATFORM</a:t>
            </a:r>
            <a:endParaRPr b="0" lang="en-US" sz="3200" spc="-1" strike="noStrike">
              <a:solidFill>
                <a:srgbClr val="000000"/>
              </a:solidFill>
              <a:latin typeface="Arial"/>
            </a:endParaRPr>
          </a:p>
          <a:p>
            <a:pPr algn="ctr" defTabSz="457200">
              <a:lnSpc>
                <a:spcPct val="93000"/>
              </a:lnSpc>
              <a:tabLst>
                <a:tab algn="l" pos="449280"/>
                <a:tab algn="l" pos="898560"/>
                <a:tab algn="l" pos="1347840"/>
                <a:tab algn="l" pos="1797120"/>
                <a:tab algn="l" pos="2246400"/>
                <a:tab algn="l" pos="2695680"/>
                <a:tab algn="l" pos="3144960"/>
                <a:tab algn="l" pos="3594240"/>
                <a:tab algn="l" pos="4043520"/>
                <a:tab algn="l" pos="4492800"/>
                <a:tab algn="l" pos="4941720"/>
                <a:tab algn="l" pos="5391000"/>
                <a:tab algn="l" pos="5840280"/>
                <a:tab algn="l" pos="6289560"/>
                <a:tab algn="l" pos="6738840"/>
                <a:tab algn="l" pos="7188120"/>
                <a:tab algn="l" pos="7637400"/>
                <a:tab algn="l" pos="8086680"/>
                <a:tab algn="l" pos="8535960"/>
                <a:tab algn="l" pos="8985240"/>
              </a:tabLst>
            </a:pPr>
            <a:r>
              <a:rPr b="0" lang="en-IN" sz="3600" spc="-1" strike="noStrike">
                <a:solidFill>
                  <a:srgbClr val="000000"/>
                </a:solidFill>
                <a:latin typeface="Times New Roman"/>
              </a:rPr>
              <a:t>      </a:t>
            </a:r>
            <a:endParaRPr b="0" lang="en-US" sz="3600" spc="-1" strike="noStrike">
              <a:solidFill>
                <a:srgbClr val="000000"/>
              </a:solidFill>
              <a:latin typeface="Arial"/>
            </a:endParaRPr>
          </a:p>
          <a:p>
            <a:pPr algn="ctr" defTabSz="457200">
              <a:lnSpc>
                <a:spcPct val="93000"/>
              </a:lnSpc>
              <a:tabLst>
                <a:tab algn="l" pos="449280"/>
                <a:tab algn="l" pos="898560"/>
                <a:tab algn="l" pos="1347840"/>
                <a:tab algn="l" pos="1797120"/>
                <a:tab algn="l" pos="2246400"/>
                <a:tab algn="l" pos="2695680"/>
                <a:tab algn="l" pos="3144960"/>
                <a:tab algn="l" pos="3594240"/>
                <a:tab algn="l" pos="4043520"/>
                <a:tab algn="l" pos="4492800"/>
                <a:tab algn="l" pos="4941720"/>
                <a:tab algn="l" pos="5391000"/>
                <a:tab algn="l" pos="5840280"/>
                <a:tab algn="l" pos="6289560"/>
                <a:tab algn="l" pos="6738840"/>
                <a:tab algn="l" pos="7188120"/>
                <a:tab algn="l" pos="7637400"/>
                <a:tab algn="l" pos="8086680"/>
                <a:tab algn="l" pos="8535960"/>
                <a:tab algn="l" pos="8985240"/>
              </a:tabLst>
            </a:pPr>
            <a:r>
              <a:rPr b="0" lang="en-IN" sz="2400" spc="-1" strike="noStrike">
                <a:solidFill>
                  <a:srgbClr val="000000"/>
                </a:solidFill>
                <a:latin typeface="Times New Roman"/>
              </a:rPr>
              <a:t>Nehal Nityanand Mishra (23106100)</a:t>
            </a:r>
            <a:endParaRPr b="0" lang="en-US" sz="2400" spc="-1" strike="noStrike">
              <a:solidFill>
                <a:srgbClr val="000000"/>
              </a:solidFill>
              <a:latin typeface="Arial"/>
            </a:endParaRPr>
          </a:p>
          <a:p>
            <a:pPr algn="ctr" defTabSz="457200">
              <a:lnSpc>
                <a:spcPct val="93000"/>
              </a:lnSpc>
              <a:tabLst>
                <a:tab algn="l" pos="449280"/>
                <a:tab algn="l" pos="898560"/>
                <a:tab algn="l" pos="1347840"/>
                <a:tab algn="l" pos="1797120"/>
                <a:tab algn="l" pos="2246400"/>
                <a:tab algn="l" pos="2695680"/>
                <a:tab algn="l" pos="3144960"/>
                <a:tab algn="l" pos="3594240"/>
                <a:tab algn="l" pos="4043520"/>
                <a:tab algn="l" pos="4492800"/>
                <a:tab algn="l" pos="4941720"/>
                <a:tab algn="l" pos="5391000"/>
                <a:tab algn="l" pos="5840280"/>
                <a:tab algn="l" pos="6289560"/>
                <a:tab algn="l" pos="6738840"/>
                <a:tab algn="l" pos="7188120"/>
                <a:tab algn="l" pos="7637400"/>
                <a:tab algn="l" pos="8086680"/>
                <a:tab algn="l" pos="8535960"/>
                <a:tab algn="l" pos="8985240"/>
              </a:tabLst>
            </a:pPr>
            <a:r>
              <a:rPr b="0" lang="en-IN" sz="2400" spc="-1" strike="noStrike">
                <a:solidFill>
                  <a:srgbClr val="000000"/>
                </a:solidFill>
                <a:latin typeface="Times New Roman"/>
              </a:rPr>
              <a:t> </a:t>
            </a:r>
            <a:r>
              <a:rPr b="0" lang="en-IN" sz="2400" spc="-1" strike="noStrike">
                <a:solidFill>
                  <a:srgbClr val="000000"/>
                </a:solidFill>
                <a:latin typeface="Times New Roman"/>
              </a:rPr>
              <a:t>Ram Narayan Maurya  (23106076)</a:t>
            </a:r>
            <a:endParaRPr b="0" lang="en-US" sz="2400" spc="-1" strike="noStrike">
              <a:solidFill>
                <a:srgbClr val="000000"/>
              </a:solidFill>
              <a:latin typeface="Arial"/>
            </a:endParaRPr>
          </a:p>
          <a:p>
            <a:pPr algn="ctr" defTabSz="457200">
              <a:lnSpc>
                <a:spcPct val="93000"/>
              </a:lnSpc>
              <a:tabLst>
                <a:tab algn="l" pos="449280"/>
                <a:tab algn="l" pos="898560"/>
                <a:tab algn="l" pos="1347840"/>
                <a:tab algn="l" pos="1797120"/>
                <a:tab algn="l" pos="2246400"/>
                <a:tab algn="l" pos="2695680"/>
                <a:tab algn="l" pos="3144960"/>
                <a:tab algn="l" pos="3594240"/>
                <a:tab algn="l" pos="4043520"/>
                <a:tab algn="l" pos="4492800"/>
                <a:tab algn="l" pos="4941720"/>
                <a:tab algn="l" pos="5391000"/>
                <a:tab algn="l" pos="5840280"/>
                <a:tab algn="l" pos="6289560"/>
                <a:tab algn="l" pos="6738840"/>
                <a:tab algn="l" pos="7188120"/>
                <a:tab algn="l" pos="7637400"/>
                <a:tab algn="l" pos="8086680"/>
                <a:tab algn="l" pos="8535960"/>
                <a:tab algn="l" pos="8985240"/>
              </a:tabLst>
            </a:pPr>
            <a:r>
              <a:rPr b="0" lang="en-IN" sz="2400" spc="-1" strike="noStrike">
                <a:solidFill>
                  <a:srgbClr val="000000"/>
                </a:solidFill>
                <a:latin typeface="Times New Roman"/>
              </a:rPr>
              <a:t>Dhruv Rakesh Jain (23106040)</a:t>
            </a:r>
            <a:endParaRPr b="0" lang="en-US" sz="2400" spc="-1" strike="noStrike">
              <a:solidFill>
                <a:srgbClr val="000000"/>
              </a:solidFill>
              <a:latin typeface="Arial"/>
            </a:endParaRPr>
          </a:p>
          <a:p>
            <a:pPr algn="ctr" defTabSz="457200">
              <a:lnSpc>
                <a:spcPct val="93000"/>
              </a:lnSpc>
              <a:tabLst>
                <a:tab algn="l" pos="449280"/>
                <a:tab algn="l" pos="898560"/>
                <a:tab algn="l" pos="1347840"/>
                <a:tab algn="l" pos="1797120"/>
                <a:tab algn="l" pos="2246400"/>
                <a:tab algn="l" pos="2695680"/>
                <a:tab algn="l" pos="3144960"/>
                <a:tab algn="l" pos="3594240"/>
                <a:tab algn="l" pos="4043520"/>
                <a:tab algn="l" pos="4492800"/>
                <a:tab algn="l" pos="4941720"/>
                <a:tab algn="l" pos="5391000"/>
                <a:tab algn="l" pos="5840280"/>
                <a:tab algn="l" pos="6289560"/>
                <a:tab algn="l" pos="6738840"/>
                <a:tab algn="l" pos="7188120"/>
                <a:tab algn="l" pos="7637400"/>
                <a:tab algn="l" pos="8086680"/>
                <a:tab algn="l" pos="8535960"/>
                <a:tab algn="l" pos="8985240"/>
              </a:tabLst>
            </a:pPr>
            <a:r>
              <a:rPr b="0" lang="en-IN" sz="2400" spc="-1" strike="noStrike">
                <a:solidFill>
                  <a:srgbClr val="000000"/>
                </a:solidFill>
                <a:latin typeface="Times New Roman"/>
              </a:rPr>
              <a:t>Aditya Khande (23106119)</a:t>
            </a:r>
            <a:endParaRPr b="0" lang="en-US" sz="2400" spc="-1" strike="noStrike">
              <a:solidFill>
                <a:srgbClr val="000000"/>
              </a:solidFill>
              <a:latin typeface="Arial"/>
            </a:endParaRPr>
          </a:p>
          <a:p>
            <a:pPr algn="ctr" defTabSz="457200">
              <a:lnSpc>
                <a:spcPct val="93000"/>
              </a:lnSpc>
              <a:tabLst>
                <a:tab algn="l" pos="449280"/>
                <a:tab algn="l" pos="898560"/>
                <a:tab algn="l" pos="1347840"/>
                <a:tab algn="l" pos="1797120"/>
                <a:tab algn="l" pos="2246400"/>
                <a:tab algn="l" pos="2695680"/>
                <a:tab algn="l" pos="3144960"/>
                <a:tab algn="l" pos="3594240"/>
                <a:tab algn="l" pos="4043520"/>
                <a:tab algn="l" pos="4492800"/>
                <a:tab algn="l" pos="4941720"/>
                <a:tab algn="l" pos="5391000"/>
                <a:tab algn="l" pos="5840280"/>
                <a:tab algn="l" pos="6289560"/>
                <a:tab algn="l" pos="6738840"/>
                <a:tab algn="l" pos="7188120"/>
                <a:tab algn="l" pos="7637400"/>
                <a:tab algn="l" pos="8086680"/>
                <a:tab algn="l" pos="8535960"/>
                <a:tab algn="l" pos="8985240"/>
              </a:tabLst>
            </a:pPr>
            <a:endParaRPr b="0" lang="en-US" sz="3200" spc="-1" strike="noStrike">
              <a:solidFill>
                <a:srgbClr val="000000"/>
              </a:solidFill>
              <a:latin typeface="Arial"/>
            </a:endParaRPr>
          </a:p>
          <a:p>
            <a:pPr algn="ctr" defTabSz="457200">
              <a:lnSpc>
                <a:spcPct val="93000"/>
              </a:lnSpc>
              <a:tabLst>
                <a:tab algn="l" pos="449280"/>
                <a:tab algn="l" pos="898560"/>
                <a:tab algn="l" pos="1347840"/>
                <a:tab algn="l" pos="1797120"/>
                <a:tab algn="l" pos="2246400"/>
                <a:tab algn="l" pos="2695680"/>
                <a:tab algn="l" pos="3144960"/>
                <a:tab algn="l" pos="3594240"/>
                <a:tab algn="l" pos="4043520"/>
                <a:tab algn="l" pos="4492800"/>
                <a:tab algn="l" pos="4941720"/>
                <a:tab algn="l" pos="5391000"/>
                <a:tab algn="l" pos="5840280"/>
                <a:tab algn="l" pos="6289560"/>
                <a:tab algn="l" pos="6738840"/>
                <a:tab algn="l" pos="7188120"/>
                <a:tab algn="l" pos="7637400"/>
                <a:tab algn="l" pos="8086680"/>
                <a:tab algn="l" pos="8535960"/>
                <a:tab algn="l" pos="8985240"/>
              </a:tabLst>
            </a:pPr>
            <a:endParaRPr b="0" lang="en-US" sz="2200" spc="-1" strike="noStrike">
              <a:solidFill>
                <a:srgbClr val="000000"/>
              </a:solidFill>
              <a:latin typeface="Arial"/>
            </a:endParaRPr>
          </a:p>
          <a:p>
            <a:pPr algn="ctr" defTabSz="457200">
              <a:lnSpc>
                <a:spcPct val="93000"/>
              </a:lnSpc>
              <a:tabLst>
                <a:tab algn="l" pos="449280"/>
                <a:tab algn="l" pos="898560"/>
                <a:tab algn="l" pos="1347840"/>
                <a:tab algn="l" pos="1797120"/>
                <a:tab algn="l" pos="2246400"/>
                <a:tab algn="l" pos="2695680"/>
                <a:tab algn="l" pos="3144960"/>
                <a:tab algn="l" pos="3594240"/>
                <a:tab algn="l" pos="4043520"/>
                <a:tab algn="l" pos="4492800"/>
                <a:tab algn="l" pos="4941720"/>
                <a:tab algn="l" pos="5391000"/>
                <a:tab algn="l" pos="5840280"/>
                <a:tab algn="l" pos="6289560"/>
                <a:tab algn="l" pos="6738840"/>
                <a:tab algn="l" pos="7188120"/>
                <a:tab algn="l" pos="7637400"/>
                <a:tab algn="l" pos="8086680"/>
                <a:tab algn="l" pos="8535960"/>
                <a:tab algn="l" pos="8985240"/>
              </a:tabLst>
            </a:pPr>
            <a:endParaRPr b="0" lang="en-US" sz="2200" spc="-1" strike="noStrike">
              <a:solidFill>
                <a:srgbClr val="000000"/>
              </a:solidFill>
              <a:latin typeface="Arial"/>
            </a:endParaRPr>
          </a:p>
          <a:p>
            <a:pPr algn="ctr" defTabSz="457200">
              <a:lnSpc>
                <a:spcPct val="93000"/>
              </a:lnSpc>
              <a:tabLst>
                <a:tab algn="l" pos="449280"/>
                <a:tab algn="l" pos="898560"/>
                <a:tab algn="l" pos="1347840"/>
                <a:tab algn="l" pos="1797120"/>
                <a:tab algn="l" pos="2246400"/>
                <a:tab algn="l" pos="2695680"/>
                <a:tab algn="l" pos="3144960"/>
                <a:tab algn="l" pos="3594240"/>
                <a:tab algn="l" pos="4043520"/>
                <a:tab algn="l" pos="4492800"/>
                <a:tab algn="l" pos="4941720"/>
                <a:tab algn="l" pos="5391000"/>
                <a:tab algn="l" pos="5840280"/>
                <a:tab algn="l" pos="6289560"/>
                <a:tab algn="l" pos="6738840"/>
                <a:tab algn="l" pos="7188120"/>
                <a:tab algn="l" pos="7637400"/>
                <a:tab algn="l" pos="8086680"/>
                <a:tab algn="l" pos="8535960"/>
                <a:tab algn="l" pos="8985240"/>
              </a:tabLst>
            </a:pPr>
            <a:r>
              <a:rPr b="1" lang="en-IN" sz="2800" spc="-1" strike="noStrike">
                <a:solidFill>
                  <a:srgbClr val="000000"/>
                </a:solidFill>
                <a:latin typeface="Times New Roman"/>
              </a:rPr>
              <a:t>Project Guide </a:t>
            </a:r>
            <a:endParaRPr b="0" lang="en-US" sz="2800" spc="-1" strike="noStrike">
              <a:solidFill>
                <a:srgbClr val="000000"/>
              </a:solidFill>
              <a:latin typeface="Arial"/>
            </a:endParaRPr>
          </a:p>
          <a:p>
            <a:pPr algn="ctr" defTabSz="457200">
              <a:lnSpc>
                <a:spcPct val="93000"/>
              </a:lnSpc>
              <a:tabLst>
                <a:tab algn="l" pos="449280"/>
                <a:tab algn="l" pos="898560"/>
                <a:tab algn="l" pos="1347840"/>
                <a:tab algn="l" pos="1797120"/>
                <a:tab algn="l" pos="2246400"/>
                <a:tab algn="l" pos="2695680"/>
                <a:tab algn="l" pos="3144960"/>
                <a:tab algn="l" pos="3594240"/>
                <a:tab algn="l" pos="4043520"/>
                <a:tab algn="l" pos="4492800"/>
                <a:tab algn="l" pos="4941720"/>
                <a:tab algn="l" pos="5391000"/>
                <a:tab algn="l" pos="5840280"/>
                <a:tab algn="l" pos="6289560"/>
                <a:tab algn="l" pos="6738840"/>
                <a:tab algn="l" pos="7188120"/>
                <a:tab algn="l" pos="7637400"/>
                <a:tab algn="l" pos="8086680"/>
                <a:tab algn="l" pos="8535960"/>
                <a:tab algn="l" pos="8985240"/>
              </a:tabLst>
            </a:pPr>
            <a:r>
              <a:rPr b="1" lang="en-IN" sz="2400" spc="-1" strike="noStrike">
                <a:solidFill>
                  <a:srgbClr val="000000"/>
                </a:solidFill>
                <a:latin typeface="Times New Roman"/>
              </a:rPr>
              <a:t>Ms. Shraddha Dalvi</a:t>
            </a:r>
            <a:endParaRPr b="0" lang="en-US" sz="2400" spc="-1" strike="noStrike">
              <a:solidFill>
                <a:srgbClr val="000000"/>
              </a:solidFill>
              <a:latin typeface="Arial"/>
            </a:endParaRPr>
          </a:p>
        </p:txBody>
      </p:sp>
      <p:cxnSp>
        <p:nvCxnSpPr>
          <p:cNvPr id="293" name="Straight Connector 2"/>
          <p:cNvCxnSpPr/>
          <p:nvPr/>
        </p:nvCxnSpPr>
        <p:spPr>
          <a:xfrm>
            <a:off x="0" y="1742760"/>
            <a:ext cx="10080720" cy="360"/>
          </a:xfrm>
          <a:prstGeom prst="straightConnector1">
            <a:avLst/>
          </a:prstGeom>
          <a:ln cap="rnd">
            <a:solidFill>
              <a:srgbClr val="000000"/>
            </a:solidFill>
            <a:round/>
          </a:ln>
        </p:spPr>
      </p:cxnSp>
      <p:pic>
        <p:nvPicPr>
          <p:cNvPr id="294" name="Picture 3" descr=""/>
          <p:cNvPicPr/>
          <p:nvPr/>
        </p:nvPicPr>
        <p:blipFill>
          <a:blip r:embed="rId1"/>
          <a:stretch/>
        </p:blipFill>
        <p:spPr>
          <a:xfrm>
            <a:off x="863640" y="179280"/>
            <a:ext cx="7705440" cy="1371240"/>
          </a:xfrm>
          <a:prstGeom prst="rect">
            <a:avLst/>
          </a:prstGeom>
          <a:ln w="0">
            <a:noFill/>
          </a:ln>
        </p:spPr>
      </p:pic>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8" name="PlaceHolder 1"/>
          <p:cNvSpPr>
            <a:spLocks noGrp="1"/>
          </p:cNvSpPr>
          <p:nvPr>
            <p:ph type="title"/>
          </p:nvPr>
        </p:nvSpPr>
        <p:spPr>
          <a:xfrm>
            <a:off x="5184360" y="4140000"/>
            <a:ext cx="3672000" cy="2088000"/>
          </a:xfrm>
          <a:prstGeom prst="rect">
            <a:avLst/>
          </a:prstGeom>
          <a:noFill/>
          <a:ln w="0">
            <a:noFill/>
          </a:ln>
        </p:spPr>
        <p:txBody>
          <a:bodyPr numCol="1" spcCol="0" lIns="91440" rIns="91440" tIns="45720" bIns="45720" anchor="t">
            <a:noAutofit/>
          </a:bodyPr>
          <a:p>
            <a:pPr indent="0">
              <a:buNone/>
            </a:pPr>
            <a:endParaRPr b="0" lang="en-US" sz="3970" spc="-1" strike="noStrike">
              <a:solidFill>
                <a:schemeClr val="accent1"/>
              </a:solidFill>
              <a:latin typeface="Trebuchet MS"/>
            </a:endParaRPr>
          </a:p>
        </p:txBody>
      </p:sp>
      <p:pic>
        <p:nvPicPr>
          <p:cNvPr id="319" name="Content Placeholder 4" descr=""/>
          <p:cNvPicPr/>
          <p:nvPr/>
        </p:nvPicPr>
        <p:blipFill>
          <a:blip r:embed="rId1"/>
          <a:stretch/>
        </p:blipFill>
        <p:spPr>
          <a:xfrm>
            <a:off x="438120" y="827640"/>
            <a:ext cx="8447040" cy="5904360"/>
          </a:xfrm>
          <a:prstGeom prst="rect">
            <a:avLst/>
          </a:prstGeom>
          <a:ln w="0">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20" name="Picture 2" descr=""/>
          <p:cNvPicPr/>
          <p:nvPr/>
        </p:nvPicPr>
        <p:blipFill>
          <a:blip r:embed="rId1"/>
          <a:stretch/>
        </p:blipFill>
        <p:spPr>
          <a:xfrm>
            <a:off x="214560" y="683640"/>
            <a:ext cx="8353800" cy="6192360"/>
          </a:xfrm>
          <a:prstGeom prst="rect">
            <a:avLst/>
          </a:prstGeom>
          <a:ln w="0">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21" name="Picture 2" descr=""/>
          <p:cNvPicPr/>
          <p:nvPr/>
        </p:nvPicPr>
        <p:blipFill>
          <a:blip r:embed="rId1"/>
          <a:stretch/>
        </p:blipFill>
        <p:spPr>
          <a:xfrm>
            <a:off x="575640" y="755640"/>
            <a:ext cx="8145000" cy="6192360"/>
          </a:xfrm>
          <a:prstGeom prst="rect">
            <a:avLst/>
          </a:prstGeom>
          <a:ln w="0">
            <a:no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22" name="Picture 2" descr=""/>
          <p:cNvPicPr/>
          <p:nvPr/>
        </p:nvPicPr>
        <p:blipFill>
          <a:blip r:embed="rId1"/>
          <a:stretch/>
        </p:blipFill>
        <p:spPr>
          <a:xfrm>
            <a:off x="648000" y="791640"/>
            <a:ext cx="7291800" cy="5976360"/>
          </a:xfrm>
          <a:prstGeom prst="rect">
            <a:avLst/>
          </a:prstGeom>
          <a:ln w="0">
            <a:noFill/>
          </a:ln>
        </p:spPr>
      </p:pic>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23" name="Picture 2" descr=""/>
          <p:cNvPicPr/>
          <p:nvPr/>
        </p:nvPicPr>
        <p:blipFill>
          <a:blip r:embed="rId1"/>
          <a:stretch/>
        </p:blipFill>
        <p:spPr>
          <a:xfrm>
            <a:off x="575640" y="683640"/>
            <a:ext cx="8110080" cy="6408360"/>
          </a:xfrm>
          <a:prstGeom prst="rect">
            <a:avLst/>
          </a:prstGeom>
          <a:ln w="0">
            <a:noFill/>
          </a:ln>
        </p:spPr>
      </p:pic>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24" name="Picture 2" descr=""/>
          <p:cNvPicPr/>
          <p:nvPr/>
        </p:nvPicPr>
        <p:blipFill>
          <a:blip r:embed="rId1"/>
          <a:stretch/>
        </p:blipFill>
        <p:spPr>
          <a:xfrm>
            <a:off x="792000" y="539640"/>
            <a:ext cx="7704360" cy="6624360"/>
          </a:xfrm>
          <a:prstGeom prst="rect">
            <a:avLst/>
          </a:prstGeom>
          <a:ln w="0">
            <a:noFill/>
          </a:ln>
        </p:spPr>
      </p:pic>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25" name="Picture 2" descr=""/>
          <p:cNvPicPr/>
          <p:nvPr/>
        </p:nvPicPr>
        <p:blipFill>
          <a:blip r:embed="rId1"/>
          <a:stretch/>
        </p:blipFill>
        <p:spPr>
          <a:xfrm>
            <a:off x="936000" y="683640"/>
            <a:ext cx="7416360" cy="6048360"/>
          </a:xfrm>
          <a:prstGeom prst="rect">
            <a:avLst/>
          </a:prstGeom>
          <a:ln w="0">
            <a:noFill/>
          </a:ln>
        </p:spPr>
      </p:pic>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26" name="Rectangle 1"/>
          <p:cNvSpPr/>
          <p:nvPr/>
        </p:nvSpPr>
        <p:spPr>
          <a:xfrm>
            <a:off x="503280" y="301680"/>
            <a:ext cx="9070560" cy="1261800"/>
          </a:xfrm>
          <a:prstGeom prst="rect">
            <a:avLst/>
          </a:prstGeom>
          <a:noFill/>
          <a:ln w="0">
            <a:noFill/>
          </a:ln>
        </p:spPr>
        <p:style>
          <a:lnRef idx="0"/>
          <a:fillRef idx="0"/>
          <a:effectRef idx="0"/>
          <a:fontRef idx="minor"/>
        </p:style>
        <p:txBody>
          <a:bodyPr lIns="0" rIns="0" tIns="31680" bIns="0" anchor="ctr">
            <a:noAutofit/>
          </a:bodyPr>
          <a:p>
            <a:pPr defTabSz="457200">
              <a:lnSpc>
                <a:spcPct val="93000"/>
              </a:lnSpc>
              <a:tabLst>
                <a:tab algn="l" pos="449280"/>
                <a:tab algn="l" pos="898560"/>
                <a:tab algn="l" pos="1347840"/>
                <a:tab algn="l" pos="1797120"/>
                <a:tab algn="l" pos="2246400"/>
                <a:tab algn="l" pos="2695680"/>
                <a:tab algn="l" pos="3144960"/>
                <a:tab algn="l" pos="3594240"/>
                <a:tab algn="l" pos="4043520"/>
                <a:tab algn="l" pos="4492800"/>
                <a:tab algn="l" pos="4941720"/>
                <a:tab algn="l" pos="5391000"/>
                <a:tab algn="l" pos="5840280"/>
                <a:tab algn="l" pos="6289560"/>
                <a:tab algn="l" pos="6738840"/>
                <a:tab algn="l" pos="7188120"/>
                <a:tab algn="l" pos="7637400"/>
                <a:tab algn="l" pos="8086680"/>
                <a:tab algn="l" pos="8535960"/>
                <a:tab algn="l" pos="8985240"/>
              </a:tabLst>
            </a:pPr>
            <a:r>
              <a:rPr b="1" lang="en-IN" sz="3600" spc="-1" strike="noStrike">
                <a:solidFill>
                  <a:srgbClr val="000000"/>
                </a:solidFill>
                <a:latin typeface="Times New Roman"/>
              </a:rPr>
              <a:t>Conclusion </a:t>
            </a:r>
            <a:endParaRPr b="0" lang="en-US" sz="3600" spc="-1" strike="noStrike">
              <a:solidFill>
                <a:srgbClr val="000000"/>
              </a:solidFill>
              <a:latin typeface="Arial"/>
            </a:endParaRPr>
          </a:p>
        </p:txBody>
      </p:sp>
      <p:sp>
        <p:nvSpPr>
          <p:cNvPr id="327" name="Rectangle 2"/>
          <p:cNvSpPr/>
          <p:nvPr/>
        </p:nvSpPr>
        <p:spPr>
          <a:xfrm>
            <a:off x="503280" y="1563840"/>
            <a:ext cx="7777080" cy="5194080"/>
          </a:xfrm>
          <a:prstGeom prst="rect">
            <a:avLst/>
          </a:prstGeom>
          <a:noFill/>
          <a:ln w="0">
            <a:noFill/>
          </a:ln>
        </p:spPr>
        <p:style>
          <a:lnRef idx="0"/>
          <a:fillRef idx="0"/>
          <a:effectRef idx="0"/>
          <a:fontRef idx="minor"/>
        </p:style>
        <p:txBody>
          <a:bodyPr lIns="0" rIns="0" tIns="21240" bIns="0" anchor="t">
            <a:noAutofit/>
          </a:bodyPr>
          <a:p>
            <a:pPr marL="108000" algn="just" defTabSz="457200">
              <a:lnSpc>
                <a:spcPct val="93000"/>
              </a:lnSpc>
              <a:spcAft>
                <a:spcPts val="1412"/>
              </a:spcAft>
              <a:tabLst>
                <a:tab algn="l" pos="449280"/>
                <a:tab algn="l" pos="898560"/>
                <a:tab algn="l" pos="1347840"/>
                <a:tab algn="l" pos="1797120"/>
                <a:tab algn="l" pos="2246400"/>
                <a:tab algn="l" pos="2695680"/>
                <a:tab algn="l" pos="3144960"/>
                <a:tab algn="l" pos="3594240"/>
                <a:tab algn="l" pos="4043520"/>
                <a:tab algn="l" pos="4492800"/>
                <a:tab algn="l" pos="4941720"/>
                <a:tab algn="l" pos="5391000"/>
                <a:tab algn="l" pos="5840280"/>
                <a:tab algn="l" pos="6289560"/>
                <a:tab algn="l" pos="6738840"/>
                <a:tab algn="l" pos="7188120"/>
                <a:tab algn="l" pos="7637400"/>
                <a:tab algn="l" pos="8086680"/>
                <a:tab algn="l" pos="8535960"/>
                <a:tab algn="l" pos="8985240"/>
              </a:tabLst>
            </a:pPr>
            <a:r>
              <a:rPr b="0" lang="en-US" sz="1800" spc="-1" strike="noStrike">
                <a:solidFill>
                  <a:schemeClr val="dk1"/>
                </a:solidFill>
                <a:latin typeface="Times New Roman"/>
              </a:rPr>
              <a:t>The Interactive E-Learning Platform effectively addresses the limitations of traditional online learning systems by integrating key features like YouTube video embedding, a note-taking editor, a multi-language code compiler, and secure user authentication. By combining these functionalities into a single, cohesive platform, it enhances the learning experience through interactivity, accessibility, and ease of use. With Django handling the backend, Bootstrap enhancing the frontend, and secure Firebase authentication, the system ensures both functionality and user security. This comprehensive approach fosters an engaging, efficient, and personalized learning environment for students worldwide.</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8" name="Rectangle 1"/>
          <p:cNvSpPr/>
          <p:nvPr/>
        </p:nvSpPr>
        <p:spPr>
          <a:xfrm>
            <a:off x="503280" y="0"/>
            <a:ext cx="9070560" cy="1563480"/>
          </a:xfrm>
          <a:prstGeom prst="rect">
            <a:avLst/>
          </a:prstGeom>
          <a:noFill/>
          <a:ln w="0">
            <a:noFill/>
          </a:ln>
        </p:spPr>
        <p:style>
          <a:lnRef idx="0"/>
          <a:fillRef idx="0"/>
          <a:effectRef idx="0"/>
          <a:fontRef idx="minor"/>
        </p:style>
        <p:txBody>
          <a:bodyPr lIns="0" rIns="0" tIns="31680" bIns="0" anchor="ctr">
            <a:noAutofit/>
          </a:bodyPr>
          <a:p>
            <a:pPr algn="just" defTabSz="457200">
              <a:lnSpc>
                <a:spcPct val="93000"/>
              </a:lnSpc>
              <a:tabLst>
                <a:tab algn="l" pos="449280"/>
                <a:tab algn="l" pos="898560"/>
                <a:tab algn="l" pos="1347840"/>
                <a:tab algn="l" pos="1797120"/>
                <a:tab algn="l" pos="2246400"/>
                <a:tab algn="l" pos="2695680"/>
                <a:tab algn="l" pos="3144960"/>
                <a:tab algn="l" pos="3594240"/>
                <a:tab algn="l" pos="4043520"/>
                <a:tab algn="l" pos="4492800"/>
                <a:tab algn="l" pos="4941720"/>
                <a:tab algn="l" pos="5391000"/>
                <a:tab algn="l" pos="5840280"/>
                <a:tab algn="l" pos="6289560"/>
                <a:tab algn="l" pos="6738840"/>
                <a:tab algn="l" pos="7188120"/>
                <a:tab algn="l" pos="7637400"/>
                <a:tab algn="l" pos="8086680"/>
                <a:tab algn="l" pos="8535960"/>
                <a:tab algn="l" pos="8985240"/>
              </a:tabLst>
            </a:pPr>
            <a:r>
              <a:rPr b="1" lang="en-IN" sz="3600" spc="-1" strike="noStrike">
                <a:solidFill>
                  <a:srgbClr val="000000"/>
                </a:solidFill>
                <a:latin typeface="Times New Roman"/>
              </a:rPr>
              <a:t>References</a:t>
            </a:r>
            <a:endParaRPr b="0" lang="en-US" sz="3600" spc="-1" strike="noStrike">
              <a:solidFill>
                <a:srgbClr val="000000"/>
              </a:solidFill>
              <a:latin typeface="Arial"/>
            </a:endParaRPr>
          </a:p>
        </p:txBody>
      </p:sp>
      <p:sp>
        <p:nvSpPr>
          <p:cNvPr id="329" name="Rectangle 2"/>
          <p:cNvSpPr/>
          <p:nvPr/>
        </p:nvSpPr>
        <p:spPr>
          <a:xfrm>
            <a:off x="503280" y="1563840"/>
            <a:ext cx="9070560" cy="5716080"/>
          </a:xfrm>
          <a:prstGeom prst="rect">
            <a:avLst/>
          </a:prstGeom>
          <a:noFill/>
          <a:ln w="0">
            <a:noFill/>
          </a:ln>
        </p:spPr>
        <p:style>
          <a:lnRef idx="0"/>
          <a:fillRef idx="0"/>
          <a:effectRef idx="0"/>
          <a:fontRef idx="minor"/>
        </p:style>
        <p:txBody>
          <a:bodyPr lIns="0" rIns="0" tIns="21240" bIns="0" anchor="t">
            <a:noAutofit/>
          </a:bodyPr>
          <a:p>
            <a:pPr algn="just" defTabSz="457200">
              <a:lnSpc>
                <a:spcPct val="93000"/>
              </a:lnSpc>
              <a:spcAft>
                <a:spcPts val="1412"/>
              </a:spcAft>
              <a:tabLst>
                <a:tab algn="l" pos="449280"/>
                <a:tab algn="l" pos="898560"/>
                <a:tab algn="l" pos="1347840"/>
                <a:tab algn="l" pos="1797120"/>
                <a:tab algn="l" pos="2246400"/>
                <a:tab algn="l" pos="2695680"/>
                <a:tab algn="l" pos="3144960"/>
                <a:tab algn="l" pos="3594240"/>
                <a:tab algn="l" pos="4043520"/>
                <a:tab algn="l" pos="4492800"/>
                <a:tab algn="l" pos="4941720"/>
                <a:tab algn="l" pos="5391000"/>
                <a:tab algn="l" pos="5840280"/>
                <a:tab algn="l" pos="6289560"/>
                <a:tab algn="l" pos="6738840"/>
                <a:tab algn="l" pos="7188120"/>
                <a:tab algn="l" pos="7637400"/>
                <a:tab algn="l" pos="8086680"/>
                <a:tab algn="l" pos="8535960"/>
                <a:tab algn="l" pos="8985240"/>
              </a:tabLst>
            </a:pPr>
            <a:endParaRPr b="0" lang="en-IN" sz="1700" spc="-1" strike="noStrike">
              <a:solidFill>
                <a:srgbClr val="000000"/>
              </a:solidFill>
              <a:latin typeface="Times New Roman"/>
            </a:endParaRPr>
          </a:p>
        </p:txBody>
      </p:sp>
      <p:sp>
        <p:nvSpPr>
          <p:cNvPr id="330" name="TextBox 4"/>
          <p:cNvSpPr/>
          <p:nvPr/>
        </p:nvSpPr>
        <p:spPr>
          <a:xfrm>
            <a:off x="503280" y="1691640"/>
            <a:ext cx="7993080" cy="3745440"/>
          </a:xfrm>
          <a:prstGeom prst="rect">
            <a:avLst/>
          </a:prstGeom>
          <a:noFill/>
          <a:ln w="0">
            <a:noFill/>
          </a:ln>
        </p:spPr>
        <p:style>
          <a:lnRef idx="0"/>
          <a:fillRef idx="0"/>
          <a:effectRef idx="0"/>
          <a:fontRef idx="minor"/>
        </p:style>
        <p:txBody>
          <a:bodyPr lIns="90000" rIns="90000" tIns="45000" bIns="45000" anchor="t">
            <a:spAutoFit/>
          </a:bodyPr>
          <a:p>
            <a:pPr algn="just" defTabSz="457200">
              <a:lnSpc>
                <a:spcPct val="100000"/>
              </a:lnSpc>
            </a:pPr>
            <a:r>
              <a:rPr b="0" lang="en-IN" sz="1600" spc="-1" strike="noStrike">
                <a:solidFill>
                  <a:srgbClr val="000000"/>
                </a:solidFill>
                <a:latin typeface="Times New Roman"/>
              </a:rPr>
              <a:t>[1]. Pradeep Mohan Kumar K . Building Comprehensive AI Integrated Chat Application using Local Multimodal AI Chat. SSRN, 2024. [SSRN](https://www.ssrn.com/)</a:t>
            </a:r>
            <a:endParaRPr b="0" lang="en-US" sz="1600" spc="-1" strike="noStrike">
              <a:solidFill>
                <a:srgbClr val="000000"/>
              </a:solidFill>
              <a:latin typeface="Arial"/>
            </a:endParaRPr>
          </a:p>
          <a:p>
            <a:pPr algn="just" defTabSz="457200">
              <a:lnSpc>
                <a:spcPct val="100000"/>
              </a:lnSpc>
            </a:pPr>
            <a:r>
              <a:rPr b="0" lang="en-US" sz="1600" spc="-1" strike="noStrike">
                <a:solidFill>
                  <a:srgbClr val="000000"/>
                </a:solidFill>
                <a:latin typeface="Times New Roman"/>
              </a:rPr>
              <a:t>[2]. Alok Kumar Pati, Subham Kumar Paul . SMARTCHAT: A Real-Time Chat Application With AI-Based Chatbot And Image Generator. International Journal of Creative Research Thoughts, 2024. [International Journal of Creative Research Thoughts](https://www.ijcrt.org/)</a:t>
            </a:r>
            <a:endParaRPr b="0" lang="en-US" sz="1600" spc="-1" strike="noStrike">
              <a:solidFill>
                <a:srgbClr val="000000"/>
              </a:solidFill>
              <a:latin typeface="Arial"/>
            </a:endParaRPr>
          </a:p>
          <a:p>
            <a:pPr algn="just" defTabSz="457200">
              <a:lnSpc>
                <a:spcPct val="100000"/>
              </a:lnSpc>
            </a:pPr>
            <a:r>
              <a:rPr b="0" lang="en-IN" sz="1600" spc="-1" strike="noStrike">
                <a:solidFill>
                  <a:srgbClr val="000000"/>
                </a:solidFill>
                <a:latin typeface="Times New Roman"/>
              </a:rPr>
              <a:t>[3]. Amir Vakili and Azadeh Shakery . Enriching Conversation Context in Retrieval-based Chatbots. IEEE/arXiv, 2020. [IEEE/arXiv](https://arxiv.org/)</a:t>
            </a:r>
            <a:endParaRPr b="0" lang="en-US" sz="1600" spc="-1" strike="noStrike">
              <a:solidFill>
                <a:srgbClr val="000000"/>
              </a:solidFill>
              <a:latin typeface="Arial"/>
            </a:endParaRPr>
          </a:p>
          <a:p>
            <a:pPr algn="just" defTabSz="457200">
              <a:lnSpc>
                <a:spcPct val="100000"/>
              </a:lnSpc>
            </a:pPr>
            <a:r>
              <a:rPr b="0" lang="en-IN" sz="1600" spc="-1" strike="noStrike">
                <a:solidFill>
                  <a:srgbClr val="000000"/>
                </a:solidFill>
                <a:latin typeface="Times New Roman"/>
              </a:rPr>
              <a:t>[4]. Boris Ruf, Matteo Sammarco, Marcin Detyniecki. Contract Statements Knowledge Service for Chatbots. IEEE/arXiv, 2020. [IEEE/arXiv](https://arxiv.org/)</a:t>
            </a:r>
            <a:endParaRPr b="0" lang="en-US" sz="1600" spc="-1" strike="noStrike">
              <a:solidFill>
                <a:srgbClr val="000000"/>
              </a:solidFill>
              <a:latin typeface="Arial"/>
            </a:endParaRPr>
          </a:p>
          <a:p>
            <a:pPr algn="just" defTabSz="457200">
              <a:lnSpc>
                <a:spcPct val="100000"/>
              </a:lnSpc>
            </a:pPr>
            <a:r>
              <a:rPr b="0" lang="en-IN" sz="1600" spc="-1" strike="noStrike">
                <a:solidFill>
                  <a:srgbClr val="000000"/>
                </a:solidFill>
                <a:latin typeface="Times New Roman"/>
              </a:rPr>
              <a:t>[5]. Pragaash Ponnusamy, Alireza Roshan Ghias, Chenlei Guo, Ruhi Sarikaya . Feedback-Based Self-Learning in Large-Scale Conversational AI Agents. IEEE/arXiv, 2020. [IEEE/arXiv](https://arxiv.org/)</a:t>
            </a:r>
            <a:endParaRPr b="0" lang="en-US" sz="1600" spc="-1" strike="noStrike">
              <a:solidFill>
                <a:srgbClr val="000000"/>
              </a:solidFill>
              <a:latin typeface="Arial"/>
            </a:endParaRPr>
          </a:p>
          <a:p>
            <a:pPr algn="just" defTabSz="457200">
              <a:lnSpc>
                <a:spcPct val="100000"/>
              </a:lnSpc>
            </a:pPr>
            <a:r>
              <a:rPr b="0" lang="en-US" sz="1600" spc="-1" strike="noStrike">
                <a:solidFill>
                  <a:srgbClr val="000000"/>
                </a:solidFill>
                <a:latin typeface="Times New Roman"/>
              </a:rPr>
              <a:t>[6].Li and Wu . AI Chatbots for Educational Applications: A Review of Recent Advances. IEEE Access, 2020. [IEEE Access](https://ieeexplore.ieee.org/xpl/RecentIssue.jsp?punumber=6287639)</a:t>
            </a:r>
            <a:endParaRPr b="0" lang="en-US"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31" name="Rectangle 1"/>
          <p:cNvSpPr/>
          <p:nvPr/>
        </p:nvSpPr>
        <p:spPr>
          <a:xfrm>
            <a:off x="647640" y="3057480"/>
            <a:ext cx="9070560" cy="1261800"/>
          </a:xfrm>
          <a:prstGeom prst="rect">
            <a:avLst/>
          </a:prstGeom>
          <a:noFill/>
          <a:ln w="0">
            <a:noFill/>
          </a:ln>
        </p:spPr>
        <p:style>
          <a:lnRef idx="0"/>
          <a:fillRef idx="0"/>
          <a:effectRef idx="0"/>
          <a:fontRef idx="minor"/>
        </p:style>
        <p:txBody>
          <a:bodyPr lIns="0" rIns="0" tIns="31680" bIns="0" anchor="ctr">
            <a:noAutofit/>
          </a:bodyPr>
          <a:p>
            <a:pPr algn="ctr" defTabSz="457200">
              <a:lnSpc>
                <a:spcPct val="93000"/>
              </a:lnSpc>
              <a:tabLst>
                <a:tab algn="l" pos="449280"/>
                <a:tab algn="l" pos="898560"/>
                <a:tab algn="l" pos="1347840"/>
                <a:tab algn="l" pos="1797120"/>
                <a:tab algn="l" pos="2246400"/>
                <a:tab algn="l" pos="2695680"/>
                <a:tab algn="l" pos="3144960"/>
                <a:tab algn="l" pos="3594240"/>
                <a:tab algn="l" pos="4043520"/>
                <a:tab algn="l" pos="4492800"/>
                <a:tab algn="l" pos="4941720"/>
                <a:tab algn="l" pos="5391000"/>
                <a:tab algn="l" pos="5840280"/>
                <a:tab algn="l" pos="6289560"/>
                <a:tab algn="l" pos="6738840"/>
                <a:tab algn="l" pos="7188120"/>
                <a:tab algn="l" pos="7637400"/>
                <a:tab algn="l" pos="8086680"/>
                <a:tab algn="l" pos="8535960"/>
                <a:tab algn="l" pos="8985240"/>
              </a:tabLst>
            </a:pPr>
            <a:r>
              <a:rPr b="1" lang="en-IN" sz="3600" spc="-1" strike="noStrike">
                <a:solidFill>
                  <a:srgbClr val="000000"/>
                </a:solidFill>
                <a:latin typeface="Times New Roman"/>
              </a:rPr>
              <a:t>Thank You...!!</a:t>
            </a:r>
            <a:endParaRPr b="0" lang="en-US" sz="3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5" name="Rectangle 1"/>
          <p:cNvSpPr/>
          <p:nvPr/>
        </p:nvSpPr>
        <p:spPr>
          <a:xfrm>
            <a:off x="504720" y="144360"/>
            <a:ext cx="9070560" cy="1056960"/>
          </a:xfrm>
          <a:prstGeom prst="rect">
            <a:avLst/>
          </a:prstGeom>
          <a:noFill/>
          <a:ln w="0">
            <a:noFill/>
          </a:ln>
        </p:spPr>
        <p:style>
          <a:lnRef idx="0"/>
          <a:fillRef idx="0"/>
          <a:effectRef idx="0"/>
          <a:fontRef idx="minor"/>
        </p:style>
        <p:txBody>
          <a:bodyPr lIns="0" rIns="0" tIns="31680" bIns="0" anchor="ctr">
            <a:noAutofit/>
          </a:bodyPr>
          <a:p>
            <a:pPr algn="ctr" defTabSz="457200">
              <a:lnSpc>
                <a:spcPct val="93000"/>
              </a:lnSpc>
              <a:tabLst>
                <a:tab algn="l" pos="449280"/>
                <a:tab algn="l" pos="898560"/>
                <a:tab algn="l" pos="1347840"/>
                <a:tab algn="l" pos="1797120"/>
                <a:tab algn="l" pos="2246400"/>
                <a:tab algn="l" pos="2695680"/>
                <a:tab algn="l" pos="3144960"/>
                <a:tab algn="l" pos="3594240"/>
                <a:tab algn="l" pos="4043520"/>
                <a:tab algn="l" pos="4492800"/>
                <a:tab algn="l" pos="4941720"/>
                <a:tab algn="l" pos="5391000"/>
                <a:tab algn="l" pos="5840280"/>
                <a:tab algn="l" pos="6289560"/>
                <a:tab algn="l" pos="6738840"/>
                <a:tab algn="l" pos="7188120"/>
                <a:tab algn="l" pos="7637400"/>
                <a:tab algn="l" pos="8086680"/>
                <a:tab algn="l" pos="8535960"/>
                <a:tab algn="l" pos="8985240"/>
              </a:tabLst>
            </a:pPr>
            <a:r>
              <a:rPr b="1" lang="en-IN" sz="3600" spc="-1" strike="noStrike">
                <a:solidFill>
                  <a:srgbClr val="000000"/>
                </a:solidFill>
                <a:latin typeface="Times New Roman"/>
              </a:rPr>
              <a:t>Outline</a:t>
            </a:r>
            <a:endParaRPr b="0" lang="en-US" sz="3600" spc="-1" strike="noStrike">
              <a:solidFill>
                <a:srgbClr val="000000"/>
              </a:solidFill>
              <a:latin typeface="Arial"/>
            </a:endParaRPr>
          </a:p>
        </p:txBody>
      </p:sp>
      <p:sp>
        <p:nvSpPr>
          <p:cNvPr id="296" name="Rectangle 2"/>
          <p:cNvSpPr/>
          <p:nvPr/>
        </p:nvSpPr>
        <p:spPr>
          <a:xfrm>
            <a:off x="504720" y="1236600"/>
            <a:ext cx="9322920" cy="5578200"/>
          </a:xfrm>
          <a:prstGeom prst="rect">
            <a:avLst/>
          </a:prstGeom>
          <a:noFill/>
          <a:ln w="0">
            <a:noFill/>
          </a:ln>
        </p:spPr>
        <p:style>
          <a:lnRef idx="0"/>
          <a:fillRef idx="0"/>
          <a:effectRef idx="0"/>
          <a:fontRef idx="minor"/>
        </p:style>
        <p:txBody>
          <a:bodyPr lIns="0" rIns="0" tIns="21240" bIns="0" anchor="t">
            <a:noAutofit/>
          </a:bodyPr>
          <a:p>
            <a:pPr marL="430200" indent="-322200" algn="just" defTabSz="457200">
              <a:lnSpc>
                <a:spcPct val="150000"/>
              </a:lnSpc>
              <a:buClr>
                <a:srgbClr val="000000"/>
              </a:buClr>
              <a:buFont typeface="Wingdings" charset="2"/>
              <a:buChar char=""/>
              <a:tabLst>
                <a:tab algn="l" pos="449280"/>
                <a:tab algn="l" pos="898560"/>
                <a:tab algn="l" pos="1347840"/>
                <a:tab algn="l" pos="1797120"/>
                <a:tab algn="l" pos="2246400"/>
                <a:tab algn="l" pos="2695680"/>
                <a:tab algn="l" pos="3144960"/>
                <a:tab algn="l" pos="3594240"/>
                <a:tab algn="l" pos="4043520"/>
                <a:tab algn="l" pos="4492800"/>
                <a:tab algn="l" pos="4941720"/>
                <a:tab algn="l" pos="5391000"/>
                <a:tab algn="l" pos="5840280"/>
                <a:tab algn="l" pos="6289560"/>
                <a:tab algn="l" pos="6738840"/>
                <a:tab algn="l" pos="7188120"/>
                <a:tab algn="l" pos="7637400"/>
                <a:tab algn="l" pos="8086680"/>
                <a:tab algn="l" pos="8535960"/>
                <a:tab algn="l" pos="8985240"/>
              </a:tabLst>
            </a:pPr>
            <a:r>
              <a:rPr b="1" lang="en-IN" sz="2400" spc="-1" strike="noStrike">
                <a:solidFill>
                  <a:schemeClr val="dk1"/>
                </a:solidFill>
                <a:latin typeface="Times New Roman"/>
              </a:rPr>
              <a:t>Introduction</a:t>
            </a:r>
            <a:endParaRPr b="0" lang="en-US" sz="2400" spc="-1" strike="noStrike">
              <a:solidFill>
                <a:srgbClr val="000000"/>
              </a:solidFill>
              <a:latin typeface="Arial"/>
            </a:endParaRPr>
          </a:p>
          <a:p>
            <a:pPr marL="430200" indent="-322200" algn="just" defTabSz="457200">
              <a:lnSpc>
                <a:spcPct val="150000"/>
              </a:lnSpc>
              <a:buClr>
                <a:srgbClr val="000000"/>
              </a:buClr>
              <a:buFont typeface="Wingdings" charset="2"/>
              <a:buChar char=""/>
              <a:tabLst>
                <a:tab algn="l" pos="449280"/>
                <a:tab algn="l" pos="898560"/>
                <a:tab algn="l" pos="1347840"/>
                <a:tab algn="l" pos="1797120"/>
                <a:tab algn="l" pos="2246400"/>
                <a:tab algn="l" pos="2695680"/>
                <a:tab algn="l" pos="3144960"/>
                <a:tab algn="l" pos="3594240"/>
                <a:tab algn="l" pos="4043520"/>
                <a:tab algn="l" pos="4492800"/>
                <a:tab algn="l" pos="4941720"/>
                <a:tab algn="l" pos="5391000"/>
                <a:tab algn="l" pos="5840280"/>
                <a:tab algn="l" pos="6289560"/>
                <a:tab algn="l" pos="6738840"/>
                <a:tab algn="l" pos="7188120"/>
                <a:tab algn="l" pos="7637400"/>
                <a:tab algn="l" pos="8086680"/>
                <a:tab algn="l" pos="8535960"/>
                <a:tab algn="l" pos="8985240"/>
              </a:tabLst>
            </a:pPr>
            <a:r>
              <a:rPr b="1" lang="en-IN" sz="2400" spc="-1" strike="noStrike">
                <a:solidFill>
                  <a:schemeClr val="dk1"/>
                </a:solidFill>
                <a:latin typeface="Times New Roman"/>
              </a:rPr>
              <a:t>Literature Survey of the Existing Systems</a:t>
            </a:r>
            <a:endParaRPr b="0" lang="en-US" sz="2400" spc="-1" strike="noStrike">
              <a:solidFill>
                <a:srgbClr val="000000"/>
              </a:solidFill>
              <a:latin typeface="Arial"/>
            </a:endParaRPr>
          </a:p>
          <a:p>
            <a:pPr marL="430200" indent="-322200" algn="just" defTabSz="457200">
              <a:lnSpc>
                <a:spcPct val="150000"/>
              </a:lnSpc>
              <a:buClr>
                <a:srgbClr val="000000"/>
              </a:buClr>
              <a:buFont typeface="Wingdings" charset="2"/>
              <a:buChar char=""/>
              <a:tabLst>
                <a:tab algn="l" pos="449280"/>
                <a:tab algn="l" pos="898560"/>
                <a:tab algn="l" pos="1347840"/>
                <a:tab algn="l" pos="1797120"/>
                <a:tab algn="l" pos="2246400"/>
                <a:tab algn="l" pos="2695680"/>
                <a:tab algn="l" pos="3144960"/>
                <a:tab algn="l" pos="3594240"/>
                <a:tab algn="l" pos="4043520"/>
                <a:tab algn="l" pos="4492800"/>
                <a:tab algn="l" pos="4941720"/>
                <a:tab algn="l" pos="5391000"/>
                <a:tab algn="l" pos="5840280"/>
                <a:tab algn="l" pos="6289560"/>
                <a:tab algn="l" pos="6738840"/>
                <a:tab algn="l" pos="7188120"/>
                <a:tab algn="l" pos="7637400"/>
                <a:tab algn="l" pos="8086680"/>
                <a:tab algn="l" pos="8535960"/>
                <a:tab algn="l" pos="8985240"/>
              </a:tabLst>
            </a:pPr>
            <a:r>
              <a:rPr b="1" lang="en-IN" sz="2400" spc="-1" strike="noStrike">
                <a:solidFill>
                  <a:schemeClr val="dk1"/>
                </a:solidFill>
                <a:latin typeface="Times New Roman"/>
              </a:rPr>
              <a:t>Limitations of the Existing Systems</a:t>
            </a:r>
            <a:endParaRPr b="0" lang="en-US" sz="2400" spc="-1" strike="noStrike">
              <a:solidFill>
                <a:srgbClr val="000000"/>
              </a:solidFill>
              <a:latin typeface="Arial"/>
            </a:endParaRPr>
          </a:p>
          <a:p>
            <a:pPr marL="430200" indent="-322200" algn="just" defTabSz="457200">
              <a:lnSpc>
                <a:spcPct val="150000"/>
              </a:lnSpc>
              <a:buClr>
                <a:srgbClr val="000000"/>
              </a:buClr>
              <a:buFont typeface="Wingdings" charset="2"/>
              <a:buChar char=""/>
              <a:tabLst>
                <a:tab algn="l" pos="449280"/>
                <a:tab algn="l" pos="898560"/>
                <a:tab algn="l" pos="1347840"/>
                <a:tab algn="l" pos="1797120"/>
                <a:tab algn="l" pos="2246400"/>
                <a:tab algn="l" pos="2695680"/>
                <a:tab algn="l" pos="3144960"/>
                <a:tab algn="l" pos="3594240"/>
                <a:tab algn="l" pos="4043520"/>
                <a:tab algn="l" pos="4492800"/>
                <a:tab algn="l" pos="4941720"/>
                <a:tab algn="l" pos="5391000"/>
                <a:tab algn="l" pos="5840280"/>
                <a:tab algn="l" pos="6289560"/>
                <a:tab algn="l" pos="6738840"/>
                <a:tab algn="l" pos="7188120"/>
                <a:tab algn="l" pos="7637400"/>
                <a:tab algn="l" pos="8086680"/>
                <a:tab algn="l" pos="8535960"/>
                <a:tab algn="l" pos="8985240"/>
              </a:tabLst>
            </a:pPr>
            <a:r>
              <a:rPr b="1" lang="en-IN" sz="2400" spc="-1" strike="noStrike">
                <a:solidFill>
                  <a:schemeClr val="dk1"/>
                </a:solidFill>
                <a:latin typeface="Times New Roman"/>
              </a:rPr>
              <a:t>Problem Statement </a:t>
            </a:r>
            <a:endParaRPr b="0" lang="en-US" sz="2400" spc="-1" strike="noStrike">
              <a:solidFill>
                <a:srgbClr val="000000"/>
              </a:solidFill>
              <a:latin typeface="Arial"/>
            </a:endParaRPr>
          </a:p>
          <a:p>
            <a:pPr marL="430200" indent="-322200" algn="just" defTabSz="457200">
              <a:lnSpc>
                <a:spcPct val="150000"/>
              </a:lnSpc>
              <a:buClr>
                <a:srgbClr val="000000"/>
              </a:buClr>
              <a:buFont typeface="Wingdings" charset="2"/>
              <a:buChar char=""/>
              <a:tabLst>
                <a:tab algn="l" pos="449280"/>
                <a:tab algn="l" pos="898560"/>
                <a:tab algn="l" pos="1347840"/>
                <a:tab algn="l" pos="1797120"/>
                <a:tab algn="l" pos="2246400"/>
                <a:tab algn="l" pos="2695680"/>
                <a:tab algn="l" pos="3144960"/>
                <a:tab algn="l" pos="3594240"/>
                <a:tab algn="l" pos="4043520"/>
                <a:tab algn="l" pos="4492800"/>
                <a:tab algn="l" pos="4941720"/>
                <a:tab algn="l" pos="5391000"/>
                <a:tab algn="l" pos="5840280"/>
                <a:tab algn="l" pos="6289560"/>
                <a:tab algn="l" pos="6738840"/>
                <a:tab algn="l" pos="7188120"/>
                <a:tab algn="l" pos="7637400"/>
                <a:tab algn="l" pos="8086680"/>
                <a:tab algn="l" pos="8535960"/>
                <a:tab algn="l" pos="8985240"/>
              </a:tabLst>
            </a:pPr>
            <a:r>
              <a:rPr b="1" lang="en-US" sz="2400" spc="-1" strike="noStrike">
                <a:solidFill>
                  <a:schemeClr val="dk1"/>
                </a:solidFill>
                <a:latin typeface="Times New Roman"/>
              </a:rPr>
              <a:t>System Design</a:t>
            </a:r>
            <a:endParaRPr b="0" lang="en-US" sz="2400" spc="-1" strike="noStrike">
              <a:solidFill>
                <a:srgbClr val="000000"/>
              </a:solidFill>
              <a:latin typeface="Arial"/>
            </a:endParaRPr>
          </a:p>
          <a:p>
            <a:pPr marL="430200" indent="-322200" algn="just" defTabSz="457200">
              <a:lnSpc>
                <a:spcPct val="150000"/>
              </a:lnSpc>
              <a:buClr>
                <a:srgbClr val="000000"/>
              </a:buClr>
              <a:buFont typeface="Wingdings" charset="2"/>
              <a:buChar char=""/>
              <a:tabLst>
                <a:tab algn="l" pos="449280"/>
                <a:tab algn="l" pos="898560"/>
                <a:tab algn="l" pos="1347840"/>
                <a:tab algn="l" pos="1797120"/>
                <a:tab algn="l" pos="2246400"/>
                <a:tab algn="l" pos="2695680"/>
                <a:tab algn="l" pos="3144960"/>
                <a:tab algn="l" pos="3594240"/>
                <a:tab algn="l" pos="4043520"/>
                <a:tab algn="l" pos="4492800"/>
                <a:tab algn="l" pos="4941720"/>
                <a:tab algn="l" pos="5391000"/>
                <a:tab algn="l" pos="5840280"/>
                <a:tab algn="l" pos="6289560"/>
                <a:tab algn="l" pos="6738840"/>
                <a:tab algn="l" pos="7188120"/>
                <a:tab algn="l" pos="7637400"/>
                <a:tab algn="l" pos="8086680"/>
                <a:tab algn="l" pos="8535960"/>
                <a:tab algn="l" pos="8985240"/>
              </a:tabLst>
            </a:pPr>
            <a:r>
              <a:rPr b="1" lang="en-US" sz="2400" spc="-1" strike="noStrike">
                <a:solidFill>
                  <a:schemeClr val="dk1"/>
                </a:solidFill>
                <a:latin typeface="Times New Roman"/>
              </a:rPr>
              <a:t>Technologies and Methodologies</a:t>
            </a:r>
            <a:endParaRPr b="0" lang="en-US" sz="2400" spc="-1" strike="noStrike">
              <a:solidFill>
                <a:srgbClr val="000000"/>
              </a:solidFill>
              <a:latin typeface="Arial"/>
            </a:endParaRPr>
          </a:p>
          <a:p>
            <a:pPr marL="430200" indent="-322200" algn="just" defTabSz="457200">
              <a:lnSpc>
                <a:spcPct val="150000"/>
              </a:lnSpc>
              <a:buClr>
                <a:srgbClr val="000000"/>
              </a:buClr>
              <a:buFont typeface="Wingdings" charset="2"/>
              <a:buChar char=""/>
              <a:tabLst>
                <a:tab algn="l" pos="449280"/>
                <a:tab algn="l" pos="898560"/>
                <a:tab algn="l" pos="1347840"/>
                <a:tab algn="l" pos="1797120"/>
                <a:tab algn="l" pos="2246400"/>
                <a:tab algn="l" pos="2695680"/>
                <a:tab algn="l" pos="3144960"/>
                <a:tab algn="l" pos="3594240"/>
                <a:tab algn="l" pos="4043520"/>
                <a:tab algn="l" pos="4492800"/>
                <a:tab algn="l" pos="4941720"/>
                <a:tab algn="l" pos="5391000"/>
                <a:tab algn="l" pos="5840280"/>
                <a:tab algn="l" pos="6289560"/>
                <a:tab algn="l" pos="6738840"/>
                <a:tab algn="l" pos="7188120"/>
                <a:tab algn="l" pos="7637400"/>
                <a:tab algn="l" pos="8086680"/>
                <a:tab algn="l" pos="8535960"/>
                <a:tab algn="l" pos="8985240"/>
              </a:tabLst>
            </a:pPr>
            <a:r>
              <a:rPr b="1" lang="en-US" sz="2400" spc="-1" strike="noStrike">
                <a:solidFill>
                  <a:schemeClr val="dk1"/>
                </a:solidFill>
                <a:latin typeface="Times New Roman"/>
              </a:rPr>
              <a:t>Implementation Screenshots</a:t>
            </a:r>
            <a:endParaRPr b="0" lang="en-US" sz="2400" spc="-1" strike="noStrike">
              <a:solidFill>
                <a:srgbClr val="000000"/>
              </a:solidFill>
              <a:latin typeface="Arial"/>
            </a:endParaRPr>
          </a:p>
          <a:p>
            <a:pPr marL="430200" indent="-322200" algn="just" defTabSz="457200">
              <a:lnSpc>
                <a:spcPct val="150000"/>
              </a:lnSpc>
              <a:buClr>
                <a:srgbClr val="000000"/>
              </a:buClr>
              <a:buFont typeface="Wingdings" charset="2"/>
              <a:buChar char=""/>
              <a:tabLst>
                <a:tab algn="l" pos="449280"/>
                <a:tab algn="l" pos="898560"/>
                <a:tab algn="l" pos="1347840"/>
                <a:tab algn="l" pos="1797120"/>
                <a:tab algn="l" pos="2246400"/>
                <a:tab algn="l" pos="2695680"/>
                <a:tab algn="l" pos="3144960"/>
                <a:tab algn="l" pos="3594240"/>
                <a:tab algn="l" pos="4043520"/>
                <a:tab algn="l" pos="4492800"/>
                <a:tab algn="l" pos="4941720"/>
                <a:tab algn="l" pos="5391000"/>
                <a:tab algn="l" pos="5840280"/>
                <a:tab algn="l" pos="6289560"/>
                <a:tab algn="l" pos="6738840"/>
                <a:tab algn="l" pos="7188120"/>
                <a:tab algn="l" pos="7637400"/>
                <a:tab algn="l" pos="8086680"/>
                <a:tab algn="l" pos="8535960"/>
                <a:tab algn="l" pos="8985240"/>
              </a:tabLst>
            </a:pPr>
            <a:r>
              <a:rPr b="1" lang="en-US" sz="2400" spc="-1" strike="noStrike">
                <a:solidFill>
                  <a:schemeClr val="dk1"/>
                </a:solidFill>
                <a:latin typeface="Times New Roman"/>
              </a:rPr>
              <a:t>Conclusion </a:t>
            </a:r>
            <a:endParaRPr b="0" lang="en-US" sz="2400" spc="-1" strike="noStrike">
              <a:solidFill>
                <a:srgbClr val="000000"/>
              </a:solidFill>
              <a:latin typeface="Arial"/>
            </a:endParaRPr>
          </a:p>
          <a:p>
            <a:pPr marL="430200" indent="-322200" algn="just" defTabSz="457200">
              <a:lnSpc>
                <a:spcPct val="150000"/>
              </a:lnSpc>
              <a:buClr>
                <a:srgbClr val="000000"/>
              </a:buClr>
              <a:buFont typeface="Wingdings" charset="2"/>
              <a:buChar char=""/>
              <a:tabLst>
                <a:tab algn="l" pos="449280"/>
                <a:tab algn="l" pos="898560"/>
                <a:tab algn="l" pos="1347840"/>
                <a:tab algn="l" pos="1797120"/>
                <a:tab algn="l" pos="2246400"/>
                <a:tab algn="l" pos="2695680"/>
                <a:tab algn="l" pos="3144960"/>
                <a:tab algn="l" pos="3594240"/>
                <a:tab algn="l" pos="4043520"/>
                <a:tab algn="l" pos="4492800"/>
                <a:tab algn="l" pos="4941720"/>
                <a:tab algn="l" pos="5391000"/>
                <a:tab algn="l" pos="5840280"/>
                <a:tab algn="l" pos="6289560"/>
                <a:tab algn="l" pos="6738840"/>
                <a:tab algn="l" pos="7188120"/>
                <a:tab algn="l" pos="7637400"/>
                <a:tab algn="l" pos="8086680"/>
                <a:tab algn="l" pos="8535960"/>
                <a:tab algn="l" pos="8985240"/>
              </a:tabLst>
            </a:pPr>
            <a:r>
              <a:rPr b="1" lang="en-IN" sz="2400" spc="-1" strike="noStrike">
                <a:solidFill>
                  <a:schemeClr val="dk1"/>
                </a:solidFill>
                <a:latin typeface="Times New Roman"/>
              </a:rPr>
              <a:t>References</a:t>
            </a: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97" name="Rectangle 1"/>
          <p:cNvSpPr/>
          <p:nvPr/>
        </p:nvSpPr>
        <p:spPr>
          <a:xfrm>
            <a:off x="503280" y="301680"/>
            <a:ext cx="9070560" cy="1261800"/>
          </a:xfrm>
          <a:prstGeom prst="rect">
            <a:avLst/>
          </a:prstGeom>
          <a:noFill/>
          <a:ln w="0">
            <a:noFill/>
          </a:ln>
        </p:spPr>
        <p:style>
          <a:lnRef idx="0"/>
          <a:fillRef idx="0"/>
          <a:effectRef idx="0"/>
          <a:fontRef idx="minor"/>
        </p:style>
        <p:txBody>
          <a:bodyPr lIns="0" rIns="0" tIns="31680" bIns="0" anchor="ctr">
            <a:noAutofit/>
          </a:bodyPr>
          <a:p>
            <a:pPr defTabSz="457200">
              <a:lnSpc>
                <a:spcPct val="93000"/>
              </a:lnSpc>
              <a:tabLst>
                <a:tab algn="l" pos="449280"/>
                <a:tab algn="l" pos="898560"/>
                <a:tab algn="l" pos="1347840"/>
                <a:tab algn="l" pos="1797120"/>
                <a:tab algn="l" pos="2246400"/>
                <a:tab algn="l" pos="2695680"/>
                <a:tab algn="l" pos="3144960"/>
                <a:tab algn="l" pos="3594240"/>
                <a:tab algn="l" pos="4043520"/>
                <a:tab algn="l" pos="4492800"/>
                <a:tab algn="l" pos="4941720"/>
                <a:tab algn="l" pos="5391000"/>
                <a:tab algn="l" pos="5840280"/>
                <a:tab algn="l" pos="6289560"/>
                <a:tab algn="l" pos="6738840"/>
                <a:tab algn="l" pos="7188120"/>
                <a:tab algn="l" pos="7637400"/>
                <a:tab algn="l" pos="8086680"/>
                <a:tab algn="l" pos="8535960"/>
                <a:tab algn="l" pos="8985240"/>
              </a:tabLst>
            </a:pPr>
            <a:r>
              <a:rPr b="1" lang="en-IN" sz="3600" spc="-1" strike="noStrike">
                <a:solidFill>
                  <a:srgbClr val="000000"/>
                </a:solidFill>
                <a:latin typeface="Times New Roman"/>
              </a:rPr>
              <a:t>Introduction</a:t>
            </a:r>
            <a:endParaRPr b="0" lang="en-US" sz="3600" spc="-1" strike="noStrike">
              <a:solidFill>
                <a:srgbClr val="000000"/>
              </a:solidFill>
              <a:latin typeface="Arial"/>
            </a:endParaRPr>
          </a:p>
        </p:txBody>
      </p:sp>
      <p:sp>
        <p:nvSpPr>
          <p:cNvPr id="298" name="Content Placeholder 2"/>
          <p:cNvSpPr/>
          <p:nvPr/>
        </p:nvSpPr>
        <p:spPr>
          <a:xfrm>
            <a:off x="412920" y="1563840"/>
            <a:ext cx="7579440" cy="3367800"/>
          </a:xfrm>
          <a:prstGeom prst="rect">
            <a:avLst/>
          </a:prstGeom>
          <a:noFill/>
          <a:ln w="0">
            <a:noFill/>
          </a:ln>
        </p:spPr>
        <p:style>
          <a:lnRef idx="0"/>
          <a:fillRef idx="0"/>
          <a:effectRef idx="0"/>
          <a:fontRef idx="minor"/>
        </p:style>
        <p:txBody>
          <a:bodyPr lIns="90000" rIns="90000" tIns="45000" bIns="45000" anchor="t">
            <a:noAutofit/>
          </a:bodyPr>
          <a:p>
            <a:pPr marL="343080" indent="-343080" algn="just" defTabSz="457200">
              <a:lnSpc>
                <a:spcPct val="100000"/>
              </a:lnSpc>
              <a:tabLst>
                <a:tab algn="l" pos="0"/>
              </a:tabLst>
            </a:pPr>
            <a:endParaRPr b="0" lang="en-US" sz="1600" spc="-1" strike="noStrike">
              <a:solidFill>
                <a:srgbClr val="000000"/>
              </a:solidFill>
              <a:latin typeface="Arial"/>
            </a:endParaRPr>
          </a:p>
          <a:p>
            <a:pPr marL="343080" indent="-343080" algn="just" defTabSz="914400">
              <a:lnSpc>
                <a:spcPct val="100000"/>
              </a:lnSpc>
              <a:spcBef>
                <a:spcPts val="241"/>
              </a:spcBef>
              <a:buClr>
                <a:srgbClr val="000000"/>
              </a:buClr>
              <a:buFont typeface="Arial"/>
              <a:buChar char="•"/>
              <a:tabLst>
                <a:tab algn="l" pos="0"/>
              </a:tabLst>
            </a:pPr>
            <a:r>
              <a:rPr b="1" lang="en-US" sz="1800" spc="-1" strike="noStrike">
                <a:solidFill>
                  <a:schemeClr val="dk1"/>
                </a:solidFill>
                <a:latin typeface="Times New Roman"/>
              </a:rPr>
              <a:t>Integrated E-Learning Platform:</a:t>
            </a:r>
            <a:r>
              <a:rPr b="0" lang="en-US" sz="1800" spc="-1" strike="noStrike">
                <a:solidFill>
                  <a:schemeClr val="dk1"/>
                </a:solidFill>
                <a:latin typeface="Times New Roman"/>
              </a:rPr>
              <a:t> Combines essential features like YouTube video access, note-taking editor, code compiler, secure authentication, and profile management.</a:t>
            </a:r>
            <a:endParaRPr b="0" lang="en-US" sz="1800" spc="-1" strike="noStrike">
              <a:solidFill>
                <a:srgbClr val="000000"/>
              </a:solidFill>
              <a:latin typeface="Arial"/>
            </a:endParaRPr>
          </a:p>
          <a:p>
            <a:pPr algn="just" defTabSz="914400">
              <a:lnSpc>
                <a:spcPct val="100000"/>
              </a:lnSpc>
              <a:spcBef>
                <a:spcPts val="241"/>
              </a:spcBef>
              <a:tabLst>
                <a:tab algn="l" pos="0"/>
              </a:tabLst>
            </a:pPr>
            <a:endParaRPr b="0" lang="en-US" sz="1800" spc="-1" strike="noStrike">
              <a:solidFill>
                <a:srgbClr val="000000"/>
              </a:solidFill>
              <a:latin typeface="Arial"/>
            </a:endParaRPr>
          </a:p>
          <a:p>
            <a:pPr marL="343080" indent="-343080" algn="just" defTabSz="914400">
              <a:lnSpc>
                <a:spcPct val="100000"/>
              </a:lnSpc>
              <a:spcBef>
                <a:spcPts val="241"/>
              </a:spcBef>
              <a:buClr>
                <a:srgbClr val="000000"/>
              </a:buClr>
              <a:buFont typeface="Arial"/>
              <a:buChar char="•"/>
              <a:tabLst>
                <a:tab algn="l" pos="0"/>
              </a:tabLst>
            </a:pPr>
            <a:r>
              <a:rPr b="1" lang="en-US" sz="1800" spc="-1" strike="noStrike">
                <a:solidFill>
                  <a:schemeClr val="dk1"/>
                </a:solidFill>
                <a:latin typeface="Times New Roman"/>
              </a:rPr>
              <a:t>Problem Solved:</a:t>
            </a:r>
            <a:r>
              <a:rPr b="0" lang="en-US" sz="1800" spc="-1" strike="noStrike">
                <a:solidFill>
                  <a:schemeClr val="dk1"/>
                </a:solidFill>
                <a:latin typeface="Times New Roman"/>
              </a:rPr>
              <a:t> Eliminates the need to switch between multiple tools for learning, coding, and note-taking, while addressing security and language support issues.</a:t>
            </a:r>
            <a:endParaRPr b="0" lang="en-US" sz="1800" spc="-1" strike="noStrike">
              <a:solidFill>
                <a:srgbClr val="000000"/>
              </a:solidFill>
              <a:latin typeface="Arial"/>
            </a:endParaRPr>
          </a:p>
          <a:p>
            <a:pPr algn="just" defTabSz="914400">
              <a:lnSpc>
                <a:spcPct val="100000"/>
              </a:lnSpc>
              <a:spcBef>
                <a:spcPts val="241"/>
              </a:spcBef>
              <a:tabLst>
                <a:tab algn="l" pos="0"/>
              </a:tabLst>
            </a:pPr>
            <a:endParaRPr b="0" lang="en-US" sz="1800" spc="-1" strike="noStrike">
              <a:solidFill>
                <a:srgbClr val="000000"/>
              </a:solidFill>
              <a:latin typeface="Arial"/>
            </a:endParaRPr>
          </a:p>
          <a:p>
            <a:pPr marL="343080" indent="-343080" algn="just" defTabSz="914400">
              <a:lnSpc>
                <a:spcPct val="100000"/>
              </a:lnSpc>
              <a:spcBef>
                <a:spcPts val="241"/>
              </a:spcBef>
              <a:buClr>
                <a:srgbClr val="000000"/>
              </a:buClr>
              <a:buFont typeface="Arial"/>
              <a:buChar char="•"/>
              <a:tabLst>
                <a:tab algn="l" pos="0"/>
              </a:tabLst>
            </a:pPr>
            <a:r>
              <a:rPr b="1" lang="en-US" sz="1800" spc="-1" strike="noStrike">
                <a:solidFill>
                  <a:schemeClr val="dk1"/>
                </a:solidFill>
                <a:latin typeface="Times New Roman"/>
              </a:rPr>
              <a:t>Key Features:</a:t>
            </a:r>
            <a:r>
              <a:rPr b="0" lang="en-US" sz="1800" spc="-1" strike="noStrike">
                <a:solidFill>
                  <a:schemeClr val="dk1"/>
                </a:solidFill>
                <a:latin typeface="Times New Roman"/>
              </a:rPr>
              <a:t> Includes embedded educational videos, a rich-text note editor, multi-language code compiler, secure Firebase authentication, and user progress tracking.</a:t>
            </a:r>
            <a:endParaRPr b="0" lang="en-US" sz="1800" spc="-1" strike="noStrike">
              <a:solidFill>
                <a:srgbClr val="000000"/>
              </a:solidFill>
              <a:latin typeface="Arial"/>
            </a:endParaRPr>
          </a:p>
          <a:p>
            <a:pPr algn="just" defTabSz="914400">
              <a:lnSpc>
                <a:spcPct val="100000"/>
              </a:lnSpc>
              <a:spcBef>
                <a:spcPts val="340"/>
              </a:spcBef>
              <a:tabLst>
                <a:tab algn="l" pos="0"/>
              </a:tabLst>
            </a:pPr>
            <a:endParaRPr b="0" lang="en-US" sz="1700" spc="-1" strike="noStrike">
              <a:solidFill>
                <a:srgbClr val="000000"/>
              </a:solidFill>
              <a:latin typeface="Arial"/>
            </a:endParaRPr>
          </a:p>
          <a:p>
            <a:pPr algn="just" defTabSz="914400">
              <a:lnSpc>
                <a:spcPct val="100000"/>
              </a:lnSpc>
              <a:spcBef>
                <a:spcPts val="340"/>
              </a:spcBef>
              <a:tabLst>
                <a:tab algn="l" pos="0"/>
              </a:tabLst>
            </a:pPr>
            <a:endParaRPr b="0" lang="en-US" sz="17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99" name="Rectangle 1"/>
          <p:cNvSpPr/>
          <p:nvPr/>
        </p:nvSpPr>
        <p:spPr>
          <a:xfrm>
            <a:off x="503280" y="-972720"/>
            <a:ext cx="9070560" cy="2535840"/>
          </a:xfrm>
          <a:prstGeom prst="rect">
            <a:avLst/>
          </a:prstGeom>
          <a:noFill/>
          <a:ln w="0">
            <a:noFill/>
          </a:ln>
        </p:spPr>
        <p:style>
          <a:lnRef idx="0"/>
          <a:fillRef idx="0"/>
          <a:effectRef idx="0"/>
          <a:fontRef idx="minor"/>
        </p:style>
        <p:txBody>
          <a:bodyPr lIns="0" rIns="0" tIns="31680" bIns="0" anchor="ctr">
            <a:noAutofit/>
          </a:bodyPr>
          <a:p>
            <a:pPr defTabSz="457200">
              <a:lnSpc>
                <a:spcPct val="93000"/>
              </a:lnSpc>
              <a:tabLst>
                <a:tab algn="l" pos="449280"/>
                <a:tab algn="l" pos="898560"/>
                <a:tab algn="l" pos="1347840"/>
                <a:tab algn="l" pos="1797120"/>
                <a:tab algn="l" pos="2246400"/>
                <a:tab algn="l" pos="2695680"/>
                <a:tab algn="l" pos="3144960"/>
                <a:tab algn="l" pos="3594240"/>
                <a:tab algn="l" pos="4043520"/>
                <a:tab algn="l" pos="4492800"/>
                <a:tab algn="l" pos="4941720"/>
                <a:tab algn="l" pos="5391000"/>
                <a:tab algn="l" pos="5840280"/>
                <a:tab algn="l" pos="6289560"/>
                <a:tab algn="l" pos="6738840"/>
                <a:tab algn="l" pos="7188120"/>
                <a:tab algn="l" pos="7637400"/>
                <a:tab algn="l" pos="8086680"/>
                <a:tab algn="l" pos="8535960"/>
                <a:tab algn="l" pos="8985240"/>
              </a:tabLst>
            </a:pPr>
            <a:r>
              <a:rPr b="1" lang="en-IN" sz="3600" spc="-1" strike="noStrike">
                <a:solidFill>
                  <a:srgbClr val="000000"/>
                </a:solidFill>
                <a:latin typeface="Times New Roman"/>
              </a:rPr>
              <a:t> </a:t>
            </a:r>
            <a:r>
              <a:rPr b="1" lang="en-IN" sz="3600" spc="-1" strike="noStrike">
                <a:solidFill>
                  <a:srgbClr val="000000"/>
                </a:solidFill>
                <a:latin typeface="Times New Roman"/>
              </a:rPr>
              <a:t>Literature Survey of the Existing System</a:t>
            </a:r>
            <a:endParaRPr b="0" lang="en-US" sz="3600" spc="-1" strike="noStrike">
              <a:solidFill>
                <a:srgbClr val="000000"/>
              </a:solidFill>
              <a:latin typeface="Arial"/>
            </a:endParaRPr>
          </a:p>
        </p:txBody>
      </p:sp>
      <p:sp>
        <p:nvSpPr>
          <p:cNvPr id="300" name="Rectangle 2"/>
          <p:cNvSpPr/>
          <p:nvPr/>
        </p:nvSpPr>
        <p:spPr>
          <a:xfrm>
            <a:off x="503280" y="1768320"/>
            <a:ext cx="9070560" cy="4098600"/>
          </a:xfrm>
          <a:prstGeom prst="rect">
            <a:avLst/>
          </a:prstGeom>
          <a:noFill/>
          <a:ln w="0">
            <a:noFill/>
          </a:ln>
        </p:spPr>
        <p:style>
          <a:lnRef idx="0"/>
          <a:fillRef idx="0"/>
          <a:effectRef idx="0"/>
          <a:fontRef idx="minor"/>
        </p:style>
        <p:txBody>
          <a:bodyPr lIns="0" rIns="0" tIns="21240" bIns="0" anchor="t">
            <a:noAutofit/>
          </a:bodyPr>
          <a:p>
            <a:pPr marL="108000" defTabSz="457200">
              <a:lnSpc>
                <a:spcPct val="93000"/>
              </a:lnSpc>
              <a:spcAft>
                <a:spcPts val="1412"/>
              </a:spcAft>
              <a:tabLst>
                <a:tab algn="l" pos="449280"/>
                <a:tab algn="l" pos="898560"/>
                <a:tab algn="l" pos="1347840"/>
                <a:tab algn="l" pos="1797120"/>
                <a:tab algn="l" pos="2246400"/>
                <a:tab algn="l" pos="2695680"/>
                <a:tab algn="l" pos="3144960"/>
                <a:tab algn="l" pos="3594240"/>
                <a:tab algn="l" pos="4043520"/>
                <a:tab algn="l" pos="4492800"/>
                <a:tab algn="l" pos="4941720"/>
                <a:tab algn="l" pos="5391000"/>
                <a:tab algn="l" pos="5840280"/>
                <a:tab algn="l" pos="6289560"/>
                <a:tab algn="l" pos="6738840"/>
                <a:tab algn="l" pos="7188120"/>
                <a:tab algn="l" pos="7637400"/>
                <a:tab algn="l" pos="8086680"/>
                <a:tab algn="l" pos="8535960"/>
                <a:tab algn="l" pos="8985240"/>
              </a:tabLst>
            </a:pPr>
            <a:r>
              <a:rPr b="0" i="1" lang="en-IN" sz="3600" spc="-1" strike="noStrike">
                <a:solidFill>
                  <a:srgbClr val="ff0000"/>
                </a:solidFill>
                <a:latin typeface="Times New Roman"/>
              </a:rPr>
              <a:t>	</a:t>
            </a:r>
            <a:r>
              <a:rPr b="0" i="1" lang="en-IN" sz="3600" spc="-1" strike="noStrike">
                <a:solidFill>
                  <a:srgbClr val="ff0000"/>
                </a:solidFill>
                <a:latin typeface="Times New Roman"/>
              </a:rPr>
              <a:t>	</a:t>
            </a:r>
            <a:endParaRPr b="0" lang="en-US" sz="3600" spc="-1" strike="noStrike">
              <a:solidFill>
                <a:srgbClr val="000000"/>
              </a:solidFill>
              <a:latin typeface="Arial"/>
            </a:endParaRPr>
          </a:p>
        </p:txBody>
      </p:sp>
      <p:sp>
        <p:nvSpPr>
          <p:cNvPr id="301" name="TextBox 1"/>
          <p:cNvSpPr/>
          <p:nvPr/>
        </p:nvSpPr>
        <p:spPr>
          <a:xfrm>
            <a:off x="647640" y="1332000"/>
            <a:ext cx="7992720" cy="912600"/>
          </a:xfrm>
          <a:prstGeom prst="rect">
            <a:avLst/>
          </a:prstGeom>
          <a:noFill/>
          <a:ln w="0">
            <a:noFill/>
          </a:ln>
        </p:spPr>
        <p:style>
          <a:lnRef idx="0"/>
          <a:fillRef idx="0"/>
          <a:effectRef idx="0"/>
          <a:fontRef idx="minor"/>
        </p:style>
        <p:txBody>
          <a:bodyPr lIns="90000" rIns="90000" tIns="45000" bIns="45000" anchor="t">
            <a:spAutoFit/>
          </a:bodyPr>
          <a:p>
            <a:pPr algn="just" defTabSz="457200">
              <a:lnSpc>
                <a:spcPct val="100000"/>
              </a:lnSpc>
            </a:pPr>
            <a:endParaRPr b="0" lang="en-US" sz="1800" spc="-1" strike="noStrike">
              <a:solidFill>
                <a:srgbClr val="000000"/>
              </a:solidFill>
              <a:latin typeface="Arial"/>
            </a:endParaRPr>
          </a:p>
          <a:p>
            <a:pPr algn="just" defTabSz="457200">
              <a:lnSpc>
                <a:spcPct val="100000"/>
              </a:lnSpc>
            </a:pPr>
            <a:r>
              <a:rPr b="0" lang="en-US" sz="1800" spc="-1" strike="noStrike">
                <a:solidFill>
                  <a:schemeClr val="dk1"/>
                </a:solidFill>
                <a:latin typeface="Times New Roman"/>
              </a:rPr>
              <a:t>      </a:t>
            </a:r>
            <a:r>
              <a:rPr b="0" lang="en-US" sz="1800" spc="-1" strike="noStrike">
                <a:solidFill>
                  <a:schemeClr val="dk1"/>
                </a:solidFill>
                <a:latin typeface="Times New Roman"/>
              </a:rPr>
              <a:t>	</a:t>
            </a:r>
            <a:endParaRPr b="0" lang="en-US" sz="1800" spc="-1" strike="noStrike">
              <a:solidFill>
                <a:srgbClr val="000000"/>
              </a:solidFill>
              <a:latin typeface="Arial"/>
            </a:endParaRPr>
          </a:p>
          <a:p>
            <a:pPr defTabSz="457200">
              <a:lnSpc>
                <a:spcPct val="100000"/>
              </a:lnSpc>
            </a:pPr>
            <a:endParaRPr b="0" lang="en-US" sz="1800" spc="-1" strike="noStrike">
              <a:solidFill>
                <a:srgbClr val="000000"/>
              </a:solidFill>
              <a:latin typeface="Arial"/>
            </a:endParaRPr>
          </a:p>
        </p:txBody>
      </p:sp>
      <p:graphicFrame>
        <p:nvGraphicFramePr>
          <p:cNvPr id="302" name="Table 4"/>
          <p:cNvGraphicFramePr/>
          <p:nvPr/>
        </p:nvGraphicFramePr>
        <p:xfrm>
          <a:off x="981000" y="1494000"/>
          <a:ext cx="7772040" cy="396720"/>
        </p:xfrm>
        <a:graphic>
          <a:graphicData uri="http://schemas.openxmlformats.org/drawingml/2006/table">
            <a:tbl>
              <a:tblPr/>
              <a:tblGrid>
                <a:gridCol w="2590560"/>
                <a:gridCol w="2590560"/>
                <a:gridCol w="2590560"/>
              </a:tblGrid>
              <a:tr h="393480">
                <a:tc>
                  <a:txBody>
                    <a:bodyPr anchor="ctr">
                      <a:noAutofit/>
                    </a:bodyPr>
                    <a:p>
                      <a:endParaRPr b="0" lang="en-IN" sz="2000" spc="-1" strike="noStrike">
                        <a:solidFill>
                          <a:schemeClr val="dk1"/>
                        </a:solidFill>
                        <a:latin typeface="Trebuchet MS"/>
                      </a:endParaRPr>
                    </a:p>
                  </a:txBody>
                  <a:tcPr anchor="ctr" marL="91440" marR="91440">
                    <a:lnL w="12240">
                      <a:noFill/>
                      <a:prstDash val="solid"/>
                    </a:lnL>
                    <a:lnR w="12240">
                      <a:noFill/>
                      <a:prstDash val="solid"/>
                    </a:lnR>
                    <a:lnT w="12240">
                      <a:noFill/>
                      <a:prstDash val="solid"/>
                    </a:lnT>
                    <a:lnB w="12240">
                      <a:noFill/>
                      <a:prstDash val="solid"/>
                    </a:lnB>
                    <a:noFill/>
                  </a:tcPr>
                </a:tc>
                <a:tc>
                  <a:txBody>
                    <a:bodyPr anchor="ctr">
                      <a:noAutofit/>
                    </a:bodyPr>
                    <a:p>
                      <a:pPr defTabSz="504000">
                        <a:lnSpc>
                          <a:spcPct val="100000"/>
                        </a:lnSpc>
                      </a:pPr>
                      <a:r>
                        <a:rPr b="1" lang="en-IN" sz="2000" spc="-1" strike="noStrike">
                          <a:solidFill>
                            <a:schemeClr val="dk1"/>
                          </a:solidFill>
                          <a:latin typeface="Trebuchet MS"/>
                        </a:rPr>
                        <a:t>     </a:t>
                      </a:r>
                      <a:endParaRPr b="0" lang="en-US" sz="2000" spc="-1" strike="noStrike">
                        <a:solidFill>
                          <a:srgbClr val="000000"/>
                        </a:solidFill>
                        <a:latin typeface="Arial"/>
                      </a:endParaRPr>
                    </a:p>
                  </a:txBody>
                  <a:tcPr anchor="ctr" marL="91440" marR="91440">
                    <a:lnL w="12240">
                      <a:noFill/>
                      <a:prstDash val="solid"/>
                    </a:lnL>
                    <a:lnR w="12240">
                      <a:noFill/>
                      <a:prstDash val="solid"/>
                    </a:lnR>
                    <a:lnT w="12240">
                      <a:noFill/>
                      <a:prstDash val="solid"/>
                    </a:lnT>
                    <a:lnB w="12240">
                      <a:noFill/>
                      <a:prstDash val="solid"/>
                    </a:lnB>
                    <a:noFill/>
                  </a:tcPr>
                </a:tc>
                <a:tc>
                  <a:txBody>
                    <a:bodyPr anchor="ctr">
                      <a:noAutofit/>
                    </a:bodyPr>
                    <a:p>
                      <a:pPr defTabSz="504000">
                        <a:lnSpc>
                          <a:spcPct val="100000"/>
                        </a:lnSpc>
                      </a:pPr>
                      <a:r>
                        <a:rPr b="1" lang="en-IN" sz="2000" spc="-1" strike="noStrike">
                          <a:solidFill>
                            <a:schemeClr val="dk1"/>
                          </a:solidFill>
                          <a:latin typeface="Trebuchet MS"/>
                        </a:rPr>
                        <a:t>           </a:t>
                      </a:r>
                      <a:endParaRPr b="0" lang="en-US" sz="2000" spc="-1" strike="noStrike">
                        <a:solidFill>
                          <a:srgbClr val="000000"/>
                        </a:solidFill>
                        <a:latin typeface="Arial"/>
                      </a:endParaRPr>
                    </a:p>
                  </a:txBody>
                  <a:tcPr anchor="ctr" marL="91440" marR="91440">
                    <a:lnL w="12240">
                      <a:noFill/>
                      <a:prstDash val="solid"/>
                    </a:lnL>
                    <a:lnR w="12240">
                      <a:noFill/>
                      <a:prstDash val="solid"/>
                    </a:lnR>
                    <a:lnT w="12240">
                      <a:noFill/>
                      <a:prstDash val="solid"/>
                    </a:lnT>
                    <a:lnB w="12240">
                      <a:noFill/>
                      <a:prstDash val="solid"/>
                    </a:lnB>
                    <a:noFill/>
                  </a:tcPr>
                </a:tc>
              </a:tr>
            </a:tbl>
          </a:graphicData>
        </a:graphic>
      </p:graphicFrame>
      <p:pic>
        <p:nvPicPr>
          <p:cNvPr id="303" name="" descr=""/>
          <p:cNvPicPr/>
          <p:nvPr/>
        </p:nvPicPr>
        <p:blipFill>
          <a:blip r:embed="rId1"/>
          <a:stretch/>
        </p:blipFill>
        <p:spPr>
          <a:xfrm rot="1200">
            <a:off x="619560" y="687240"/>
            <a:ext cx="8523000" cy="6639840"/>
          </a:xfrm>
          <a:prstGeom prst="rect">
            <a:avLst/>
          </a:prstGeom>
          <a:ln w="0">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4" name="PlaceHolder 1"/>
          <p:cNvSpPr>
            <a:spLocks noGrp="1"/>
          </p:cNvSpPr>
          <p:nvPr>
            <p:ph type="title"/>
          </p:nvPr>
        </p:nvSpPr>
        <p:spPr>
          <a:xfrm>
            <a:off x="254160" y="493560"/>
            <a:ext cx="7453080" cy="1455480"/>
          </a:xfrm>
          <a:prstGeom prst="rect">
            <a:avLst/>
          </a:prstGeom>
          <a:noFill/>
          <a:ln w="0">
            <a:noFill/>
          </a:ln>
        </p:spPr>
        <p:txBody>
          <a:bodyPr numCol="1" spcCol="0" lIns="91440" rIns="91440" tIns="45720" bIns="45720" anchor="t">
            <a:noAutofit/>
          </a:bodyPr>
          <a:p>
            <a:pPr indent="0" defTabSz="503280">
              <a:lnSpc>
                <a:spcPct val="100000"/>
              </a:lnSpc>
              <a:buNone/>
            </a:pPr>
            <a:r>
              <a:rPr b="1" lang="en-IN" sz="3600" spc="-1" strike="noStrike">
                <a:solidFill>
                  <a:srgbClr val="000000"/>
                </a:solidFill>
                <a:latin typeface="Times New Roman"/>
              </a:rPr>
              <a:t> </a:t>
            </a:r>
            <a:r>
              <a:rPr b="1" lang="en-IN" sz="3600" spc="-1" strike="noStrike">
                <a:solidFill>
                  <a:srgbClr val="000000"/>
                </a:solidFill>
                <a:latin typeface="Times New Roman"/>
              </a:rPr>
              <a:t>Problem statement </a:t>
            </a:r>
            <a:endParaRPr b="0" lang="en-US" sz="3600" spc="-1" strike="noStrike">
              <a:solidFill>
                <a:schemeClr val="dk1"/>
              </a:solidFill>
              <a:latin typeface="Trebuchet MS"/>
            </a:endParaRPr>
          </a:p>
        </p:txBody>
      </p:sp>
      <p:sp>
        <p:nvSpPr>
          <p:cNvPr id="305" name="PlaceHolder 2"/>
          <p:cNvSpPr>
            <a:spLocks noGrp="1"/>
          </p:cNvSpPr>
          <p:nvPr>
            <p:ph/>
          </p:nvPr>
        </p:nvSpPr>
        <p:spPr>
          <a:xfrm>
            <a:off x="647640" y="1351080"/>
            <a:ext cx="7561080" cy="1707840"/>
          </a:xfrm>
          <a:prstGeom prst="rect">
            <a:avLst/>
          </a:prstGeom>
          <a:noFill/>
          <a:ln w="0">
            <a:noFill/>
          </a:ln>
        </p:spPr>
        <p:txBody>
          <a:bodyPr numCol="1" spcCol="0" lIns="91440" rIns="91440" tIns="45720" bIns="45720" anchor="t">
            <a:noAutofit/>
          </a:bodyPr>
          <a:p>
            <a:pPr marL="378000" indent="-378000" algn="just" defTabSz="914400">
              <a:lnSpc>
                <a:spcPct val="100000"/>
              </a:lnSpc>
              <a:spcBef>
                <a:spcPts val="360"/>
              </a:spcBef>
              <a:buClr>
                <a:srgbClr val="000000"/>
              </a:buClr>
              <a:buFont typeface="Arial"/>
              <a:buChar char="•"/>
            </a:pPr>
            <a:r>
              <a:rPr b="0" lang="en-IN" sz="1800" spc="-1" strike="noStrike">
                <a:solidFill>
                  <a:srgbClr val="000000"/>
                </a:solidFill>
                <a:latin typeface="Times New Roman"/>
                <a:ea typeface="Times New Roman"/>
              </a:rPr>
              <a:t>We are forcing users to switch between tools for video watching, note-taking, and coding. Additionally, and secure authentication are often missing. This platform aims to solve these issues by offering an integrated, interactive, and secure learning experience.</a:t>
            </a:r>
            <a:endParaRPr b="0" lang="en-US" sz="1800" spc="-1" strike="noStrike">
              <a:solidFill>
                <a:srgbClr val="404040"/>
              </a:solidFill>
              <a:latin typeface="Trebuchet MS"/>
            </a:endParaRPr>
          </a:p>
          <a:p>
            <a:pPr indent="0" algn="just" defTabSz="914400">
              <a:lnSpc>
                <a:spcPct val="100000"/>
              </a:lnSpc>
              <a:spcBef>
                <a:spcPts val="360"/>
              </a:spcBef>
              <a:buNone/>
            </a:pPr>
            <a:endParaRPr b="0" lang="en-US" sz="1800" spc="-1" strike="noStrike">
              <a:solidFill>
                <a:srgbClr val="404040"/>
              </a:solidFill>
              <a:latin typeface="Trebuchet MS"/>
            </a:endParaRPr>
          </a:p>
          <a:p>
            <a:pPr indent="0" algn="just" defTabSz="914400">
              <a:lnSpc>
                <a:spcPct val="100000"/>
              </a:lnSpc>
              <a:spcBef>
                <a:spcPts val="360"/>
              </a:spcBef>
              <a:buNone/>
            </a:pPr>
            <a:endParaRPr b="0" lang="en-US" sz="1800" spc="-1" strike="noStrike">
              <a:solidFill>
                <a:srgbClr val="404040"/>
              </a:solidFill>
              <a:latin typeface="Trebuchet MS"/>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06" name="Rectangle 1"/>
          <p:cNvSpPr/>
          <p:nvPr/>
        </p:nvSpPr>
        <p:spPr>
          <a:xfrm>
            <a:off x="503280" y="107280"/>
            <a:ext cx="9070560" cy="1455840"/>
          </a:xfrm>
          <a:prstGeom prst="rect">
            <a:avLst/>
          </a:prstGeom>
          <a:noFill/>
          <a:ln w="0">
            <a:noFill/>
          </a:ln>
        </p:spPr>
        <p:style>
          <a:lnRef idx="0"/>
          <a:fillRef idx="0"/>
          <a:effectRef idx="0"/>
          <a:fontRef idx="minor"/>
        </p:style>
        <p:txBody>
          <a:bodyPr lIns="0" rIns="0" tIns="31680" bIns="0" anchor="ctr">
            <a:noAutofit/>
          </a:bodyPr>
          <a:p>
            <a:pPr defTabSz="457200">
              <a:lnSpc>
                <a:spcPct val="93000"/>
              </a:lnSpc>
              <a:tabLst>
                <a:tab algn="l" pos="449280"/>
                <a:tab algn="l" pos="898560"/>
                <a:tab algn="l" pos="1347840"/>
                <a:tab algn="l" pos="1797120"/>
                <a:tab algn="l" pos="2246400"/>
                <a:tab algn="l" pos="2695680"/>
                <a:tab algn="l" pos="3144960"/>
                <a:tab algn="l" pos="3594240"/>
                <a:tab algn="l" pos="4043520"/>
                <a:tab algn="l" pos="4492800"/>
                <a:tab algn="l" pos="4941720"/>
                <a:tab algn="l" pos="5391000"/>
                <a:tab algn="l" pos="5840280"/>
                <a:tab algn="l" pos="6289560"/>
                <a:tab algn="l" pos="6738840"/>
                <a:tab algn="l" pos="7188120"/>
                <a:tab algn="l" pos="7637400"/>
                <a:tab algn="l" pos="8086680"/>
                <a:tab algn="l" pos="8535960"/>
                <a:tab algn="l" pos="8985240"/>
              </a:tabLst>
            </a:pPr>
            <a:r>
              <a:rPr b="1" lang="en-IN" sz="3600" spc="-1" strike="noStrike">
                <a:solidFill>
                  <a:srgbClr val="000000"/>
                </a:solidFill>
                <a:latin typeface="Times New Roman"/>
              </a:rPr>
              <a:t>System Design</a:t>
            </a:r>
            <a:endParaRPr b="0" lang="en-US" sz="3600" spc="-1" strike="noStrike">
              <a:solidFill>
                <a:srgbClr val="000000"/>
              </a:solidFill>
              <a:latin typeface="Arial"/>
            </a:endParaRPr>
          </a:p>
        </p:txBody>
      </p:sp>
      <p:sp>
        <p:nvSpPr>
          <p:cNvPr id="307" name="Rectangle 2"/>
          <p:cNvSpPr/>
          <p:nvPr/>
        </p:nvSpPr>
        <p:spPr>
          <a:xfrm>
            <a:off x="503280" y="1768320"/>
            <a:ext cx="9070560" cy="4989240"/>
          </a:xfrm>
          <a:prstGeom prst="rect">
            <a:avLst/>
          </a:prstGeom>
          <a:noFill/>
          <a:ln w="0">
            <a:noFill/>
          </a:ln>
        </p:spPr>
        <p:style>
          <a:lnRef idx="0"/>
          <a:fillRef idx="0"/>
          <a:effectRef idx="0"/>
          <a:fontRef idx="minor"/>
        </p:style>
        <p:txBody>
          <a:bodyPr lIns="0" rIns="0" tIns="21240" bIns="0" anchor="t">
            <a:noAutofit/>
          </a:bodyPr>
          <a:p>
            <a:pPr marL="108000" defTabSz="457200">
              <a:lnSpc>
                <a:spcPct val="93000"/>
              </a:lnSpc>
              <a:spcAft>
                <a:spcPts val="1412"/>
              </a:spcAft>
              <a:tabLst>
                <a:tab algn="l" pos="449280"/>
                <a:tab algn="l" pos="898560"/>
                <a:tab algn="l" pos="1347840"/>
                <a:tab algn="l" pos="1797120"/>
                <a:tab algn="l" pos="2246400"/>
                <a:tab algn="l" pos="2695680"/>
                <a:tab algn="l" pos="3144960"/>
                <a:tab algn="l" pos="3594240"/>
                <a:tab algn="l" pos="4043520"/>
                <a:tab algn="l" pos="4492800"/>
                <a:tab algn="l" pos="4941720"/>
                <a:tab algn="l" pos="5391000"/>
                <a:tab algn="l" pos="5840280"/>
                <a:tab algn="l" pos="6289560"/>
                <a:tab algn="l" pos="6738840"/>
                <a:tab algn="l" pos="7188120"/>
                <a:tab algn="l" pos="7637400"/>
                <a:tab algn="l" pos="8086680"/>
                <a:tab algn="l" pos="8535960"/>
                <a:tab algn="l" pos="8985240"/>
              </a:tabLst>
            </a:pPr>
            <a:endParaRPr b="0" lang="en-IN" sz="2400" spc="-1" strike="noStrike">
              <a:solidFill>
                <a:srgbClr val="000000"/>
              </a:solidFill>
              <a:latin typeface="Times New Roman"/>
            </a:endParaRPr>
          </a:p>
        </p:txBody>
      </p:sp>
      <p:pic>
        <p:nvPicPr>
          <p:cNvPr id="308" name="Picture 2" descr=""/>
          <p:cNvPicPr/>
          <p:nvPr/>
        </p:nvPicPr>
        <p:blipFill>
          <a:blip r:embed="rId1"/>
          <a:stretch/>
        </p:blipFill>
        <p:spPr>
          <a:xfrm>
            <a:off x="864000" y="1132920"/>
            <a:ext cx="7272360" cy="6246720"/>
          </a:xfrm>
          <a:prstGeom prst="rect">
            <a:avLst/>
          </a:prstGeom>
          <a:ln w="0">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9" name="Rectangle 1"/>
          <p:cNvSpPr/>
          <p:nvPr/>
        </p:nvSpPr>
        <p:spPr>
          <a:xfrm>
            <a:off x="503280" y="301680"/>
            <a:ext cx="9070560" cy="1261800"/>
          </a:xfrm>
          <a:prstGeom prst="rect">
            <a:avLst/>
          </a:prstGeom>
          <a:noFill/>
          <a:ln w="0">
            <a:noFill/>
          </a:ln>
        </p:spPr>
        <p:style>
          <a:lnRef idx="0"/>
          <a:fillRef idx="0"/>
          <a:effectRef idx="0"/>
          <a:fontRef idx="minor"/>
        </p:style>
        <p:txBody>
          <a:bodyPr lIns="0" rIns="0" tIns="31680" bIns="0" anchor="ctr">
            <a:noAutofit/>
          </a:bodyPr>
          <a:p>
            <a:pPr defTabSz="457200">
              <a:lnSpc>
                <a:spcPct val="93000"/>
              </a:lnSpc>
              <a:tabLst>
                <a:tab algn="l" pos="449280"/>
                <a:tab algn="l" pos="898560"/>
                <a:tab algn="l" pos="1347840"/>
                <a:tab algn="l" pos="1797120"/>
                <a:tab algn="l" pos="2246400"/>
                <a:tab algn="l" pos="2695680"/>
                <a:tab algn="l" pos="3144960"/>
                <a:tab algn="l" pos="3594240"/>
                <a:tab algn="l" pos="4043520"/>
                <a:tab algn="l" pos="4492800"/>
                <a:tab algn="l" pos="4941720"/>
                <a:tab algn="l" pos="5391000"/>
                <a:tab algn="l" pos="5840280"/>
                <a:tab algn="l" pos="6289560"/>
                <a:tab algn="l" pos="6738840"/>
                <a:tab algn="l" pos="7188120"/>
                <a:tab algn="l" pos="7637400"/>
                <a:tab algn="l" pos="8086680"/>
                <a:tab algn="l" pos="8535960"/>
                <a:tab algn="l" pos="8985240"/>
              </a:tabLst>
            </a:pPr>
            <a:r>
              <a:rPr b="1" lang="en-IN" sz="3600" spc="-1" strike="noStrike">
                <a:solidFill>
                  <a:srgbClr val="000000"/>
                </a:solidFill>
                <a:latin typeface="Times New Roman"/>
              </a:rPr>
              <a:t>Technologies</a:t>
            </a:r>
            <a:endParaRPr b="0" lang="en-US" sz="3600" spc="-1" strike="noStrike">
              <a:solidFill>
                <a:srgbClr val="000000"/>
              </a:solidFill>
              <a:latin typeface="Arial"/>
            </a:endParaRPr>
          </a:p>
        </p:txBody>
      </p:sp>
      <p:sp>
        <p:nvSpPr>
          <p:cNvPr id="310" name="Rectangle 2"/>
          <p:cNvSpPr/>
          <p:nvPr/>
        </p:nvSpPr>
        <p:spPr>
          <a:xfrm>
            <a:off x="503280" y="1768320"/>
            <a:ext cx="9070560" cy="4989240"/>
          </a:xfrm>
          <a:prstGeom prst="rect">
            <a:avLst/>
          </a:prstGeom>
          <a:noFill/>
          <a:ln w="0">
            <a:noFill/>
          </a:ln>
        </p:spPr>
        <p:style>
          <a:lnRef idx="0"/>
          <a:fillRef idx="0"/>
          <a:effectRef idx="0"/>
          <a:fontRef idx="minor"/>
        </p:style>
        <p:txBody>
          <a:bodyPr lIns="0" rIns="0" tIns="21240" bIns="0" anchor="t">
            <a:noAutofit/>
          </a:bodyPr>
          <a:p>
            <a:pPr marL="108000" defTabSz="457200">
              <a:lnSpc>
                <a:spcPct val="93000"/>
              </a:lnSpc>
              <a:spcAft>
                <a:spcPts val="1412"/>
              </a:spcAft>
              <a:tabLst>
                <a:tab algn="l" pos="449280"/>
                <a:tab algn="l" pos="898560"/>
                <a:tab algn="l" pos="1347840"/>
                <a:tab algn="l" pos="1797120"/>
                <a:tab algn="l" pos="2246400"/>
                <a:tab algn="l" pos="2695680"/>
                <a:tab algn="l" pos="3144960"/>
                <a:tab algn="l" pos="3594240"/>
                <a:tab algn="l" pos="4043520"/>
                <a:tab algn="l" pos="4492800"/>
                <a:tab algn="l" pos="4941720"/>
                <a:tab algn="l" pos="5391000"/>
                <a:tab algn="l" pos="5840280"/>
                <a:tab algn="l" pos="6289560"/>
                <a:tab algn="l" pos="6738840"/>
                <a:tab algn="l" pos="7188120"/>
                <a:tab algn="l" pos="7637400"/>
                <a:tab algn="l" pos="8086680"/>
                <a:tab algn="l" pos="8535960"/>
                <a:tab algn="l" pos="8985240"/>
              </a:tabLst>
            </a:pPr>
            <a:endParaRPr b="0" lang="en-IN" sz="2400" spc="-1" strike="noStrike">
              <a:solidFill>
                <a:srgbClr val="000000"/>
              </a:solidFill>
              <a:latin typeface="Times New Roman"/>
            </a:endParaRPr>
          </a:p>
        </p:txBody>
      </p:sp>
      <p:sp>
        <p:nvSpPr>
          <p:cNvPr id="311" name="TextBox 3"/>
          <p:cNvSpPr/>
          <p:nvPr/>
        </p:nvSpPr>
        <p:spPr>
          <a:xfrm>
            <a:off x="648000" y="1984320"/>
            <a:ext cx="7776360" cy="363960"/>
          </a:xfrm>
          <a:prstGeom prst="rect">
            <a:avLst/>
          </a:prstGeom>
          <a:noFill/>
          <a:ln w="0">
            <a:noFill/>
          </a:ln>
        </p:spPr>
        <p:style>
          <a:lnRef idx="0"/>
          <a:fillRef idx="0"/>
          <a:effectRef idx="0"/>
          <a:fontRef idx="minor"/>
        </p:style>
        <p:txBody>
          <a:bodyPr lIns="90000" rIns="90000" tIns="45000" bIns="45000" anchor="t">
            <a:spAutoFit/>
          </a:bodyPr>
          <a:p>
            <a:pPr defTabSz="457200">
              <a:lnSpc>
                <a:spcPct val="100000"/>
              </a:lnSpc>
            </a:pPr>
            <a:r>
              <a:rPr b="0" lang="en-IN" sz="1800" spc="-1" strike="noStrike">
                <a:solidFill>
                  <a:schemeClr val="dk1"/>
                </a:solidFill>
                <a:latin typeface="Trebuchet MS"/>
              </a:rPr>
              <a:t> </a:t>
            </a:r>
            <a:endParaRPr b="0" lang="en-US" sz="1800" spc="-1" strike="noStrike">
              <a:solidFill>
                <a:srgbClr val="000000"/>
              </a:solidFill>
              <a:latin typeface="Arial"/>
            </a:endParaRPr>
          </a:p>
        </p:txBody>
      </p:sp>
      <p:sp>
        <p:nvSpPr>
          <p:cNvPr id="312" name="PlaceHolder 1"/>
          <p:cNvSpPr>
            <a:spLocks noGrp="1"/>
          </p:cNvSpPr>
          <p:nvPr>
            <p:ph/>
          </p:nvPr>
        </p:nvSpPr>
        <p:spPr>
          <a:xfrm>
            <a:off x="228600" y="685080"/>
            <a:ext cx="8458200" cy="6874560"/>
          </a:xfrm>
          <a:prstGeom prst="rect">
            <a:avLst/>
          </a:prstGeom>
          <a:noFill/>
          <a:ln w="0">
            <a:noFill/>
          </a:ln>
        </p:spPr>
        <p:txBody>
          <a:bodyPr numCol="1" spcCol="0" lIns="91440" rIns="91440" tIns="45720" bIns="45720" anchor="ctr">
            <a:noAutofit/>
          </a:bodyPr>
          <a:p>
            <a:pPr marL="432000" indent="-324000">
              <a:lnSpc>
                <a:spcPct val="100000"/>
              </a:lnSpc>
              <a:spcBef>
                <a:spcPts val="581"/>
              </a:spcBef>
              <a:buClr>
                <a:srgbClr val="000000"/>
              </a:buClr>
              <a:buSzPct val="45000"/>
              <a:buFont typeface="Wingdings" charset="2"/>
              <a:buChar char=""/>
            </a:pPr>
            <a:r>
              <a:rPr b="1" lang="en-US" sz="1600" spc="-1" strike="noStrike" u="sng">
                <a:solidFill>
                  <a:srgbClr val="404040"/>
                </a:solidFill>
                <a:uFillTx/>
                <a:latin typeface="Times New Roman"/>
              </a:rPr>
              <a:t>Tools</a:t>
            </a:r>
            <a:r>
              <a:rPr b="0" lang="en-US" sz="1600" spc="-1" strike="noStrike">
                <a:solidFill>
                  <a:srgbClr val="404040"/>
                </a:solidFill>
                <a:latin typeface="Times New Roman"/>
              </a:rPr>
              <a:t>:</a:t>
            </a:r>
            <a:endParaRPr b="0" lang="en-US" sz="1600" spc="-1" strike="noStrike">
              <a:solidFill>
                <a:srgbClr val="404040"/>
              </a:solidFill>
              <a:latin typeface="Times New Roman"/>
              <a:ea typeface="Noto Sans CJK SC"/>
            </a:endParaRPr>
          </a:p>
          <a:p>
            <a:pPr marL="432000" indent="0">
              <a:lnSpc>
                <a:spcPct val="100000"/>
              </a:lnSpc>
              <a:spcBef>
                <a:spcPts val="581"/>
              </a:spcBef>
              <a:buNone/>
            </a:pPr>
            <a:r>
              <a:rPr b="1" lang="en-US" sz="1600" spc="-1" strike="noStrike">
                <a:solidFill>
                  <a:srgbClr val="404040"/>
                </a:solidFill>
                <a:latin typeface="Times New Roman"/>
              </a:rPr>
              <a:t>Figma</a:t>
            </a:r>
            <a:r>
              <a:rPr b="0" lang="en-US" sz="1600" spc="-1" strike="noStrike">
                <a:solidFill>
                  <a:srgbClr val="404040"/>
                </a:solidFill>
                <a:latin typeface="Times New Roman"/>
              </a:rPr>
              <a:t>: Designs the UI/UX, ensuring an intuitive and user-friendly interface.</a:t>
            </a:r>
            <a:endParaRPr b="0" lang="en-US" sz="1600" spc="-1" strike="noStrike">
              <a:solidFill>
                <a:srgbClr val="404040"/>
              </a:solidFill>
              <a:latin typeface="Times New Roman"/>
              <a:ea typeface="Noto Sans CJK SC"/>
            </a:endParaRPr>
          </a:p>
          <a:p>
            <a:pPr marL="432000" indent="0">
              <a:lnSpc>
                <a:spcPct val="100000"/>
              </a:lnSpc>
              <a:spcBef>
                <a:spcPts val="581"/>
              </a:spcBef>
              <a:buNone/>
            </a:pPr>
            <a:r>
              <a:rPr b="1" lang="en-US" sz="1600" spc="-1" strike="noStrike">
                <a:solidFill>
                  <a:srgbClr val="404040"/>
                </a:solidFill>
                <a:latin typeface="Times New Roman"/>
              </a:rPr>
              <a:t>JetBrains</a:t>
            </a:r>
            <a:r>
              <a:rPr b="0" lang="en-US" sz="1600" spc="-1" strike="noStrike">
                <a:solidFill>
                  <a:srgbClr val="404040"/>
                </a:solidFill>
                <a:latin typeface="Times New Roman"/>
              </a:rPr>
              <a:t>: Serves as the primary IDE for coding and debugging the application.</a:t>
            </a:r>
            <a:endParaRPr b="0" lang="en-US" sz="1600" spc="-1" strike="noStrike">
              <a:solidFill>
                <a:srgbClr val="404040"/>
              </a:solidFill>
              <a:latin typeface="Times New Roman"/>
              <a:ea typeface="Noto Sans CJK SC"/>
            </a:endParaRPr>
          </a:p>
          <a:p>
            <a:pPr marL="432000" indent="0">
              <a:lnSpc>
                <a:spcPct val="100000"/>
              </a:lnSpc>
              <a:spcBef>
                <a:spcPts val="581"/>
              </a:spcBef>
              <a:buNone/>
            </a:pPr>
            <a:r>
              <a:rPr b="1" lang="en-US" sz="1600" spc="-1" strike="noStrike">
                <a:solidFill>
                  <a:srgbClr val="404040"/>
                </a:solidFill>
                <a:latin typeface="Times New Roman"/>
              </a:rPr>
              <a:t>Git and GitHub</a:t>
            </a:r>
            <a:r>
              <a:rPr b="0" lang="en-US" sz="1600" spc="-1" strike="noStrike">
                <a:solidFill>
                  <a:srgbClr val="404040"/>
                </a:solidFill>
                <a:latin typeface="Times New Roman"/>
              </a:rPr>
              <a:t>: Manage version control, facilitating collaboration and code management.</a:t>
            </a:r>
            <a:endParaRPr b="0" lang="en-US" sz="1600" spc="-1" strike="noStrike">
              <a:solidFill>
                <a:srgbClr val="404040"/>
              </a:solidFill>
              <a:latin typeface="Times New Roman"/>
              <a:ea typeface="Noto Sans CJK SC"/>
            </a:endParaRPr>
          </a:p>
          <a:p>
            <a:pPr marL="432000" indent="-324000">
              <a:lnSpc>
                <a:spcPct val="100000"/>
              </a:lnSpc>
              <a:spcBef>
                <a:spcPts val="581"/>
              </a:spcBef>
              <a:buClr>
                <a:srgbClr val="000000"/>
              </a:buClr>
              <a:buSzPct val="45000"/>
              <a:buFont typeface="Wingdings" charset="2"/>
              <a:buChar char=""/>
            </a:pPr>
            <a:r>
              <a:rPr b="1" lang="en-US" sz="1600" spc="-1" strike="noStrike" u="sng">
                <a:solidFill>
                  <a:srgbClr val="404040"/>
                </a:solidFill>
                <a:uFillTx/>
                <a:latin typeface="Times New Roman"/>
              </a:rPr>
              <a:t>Frontend</a:t>
            </a:r>
            <a:r>
              <a:rPr b="0" lang="en-US" sz="1600" spc="-1" strike="noStrike">
                <a:solidFill>
                  <a:srgbClr val="404040"/>
                </a:solidFill>
                <a:latin typeface="Times New Roman"/>
              </a:rPr>
              <a:t>:</a:t>
            </a:r>
            <a:endParaRPr b="0" lang="en-US" sz="1600" spc="-1" strike="noStrike">
              <a:solidFill>
                <a:srgbClr val="404040"/>
              </a:solidFill>
              <a:latin typeface="Times New Roman"/>
              <a:ea typeface="Noto Sans CJK SC"/>
            </a:endParaRPr>
          </a:p>
          <a:p>
            <a:pPr marL="432000" indent="0">
              <a:lnSpc>
                <a:spcPct val="100000"/>
              </a:lnSpc>
              <a:spcBef>
                <a:spcPts val="581"/>
              </a:spcBef>
              <a:buNone/>
            </a:pPr>
            <a:r>
              <a:rPr b="1" lang="en-US" sz="1600" spc="-1" strike="noStrike">
                <a:solidFill>
                  <a:srgbClr val="404040"/>
                </a:solidFill>
                <a:latin typeface="Times New Roman"/>
              </a:rPr>
              <a:t>Tailwind CSS</a:t>
            </a:r>
            <a:r>
              <a:rPr b="0" lang="en-US" sz="1600" spc="-1" strike="noStrike">
                <a:solidFill>
                  <a:srgbClr val="404040"/>
                </a:solidFill>
                <a:latin typeface="Times New Roman"/>
              </a:rPr>
              <a:t>: Used for styling and layout, providing a responsive and visually appealing interface.</a:t>
            </a:r>
            <a:endParaRPr b="0" lang="en-US" sz="1600" spc="-1" strike="noStrike">
              <a:solidFill>
                <a:srgbClr val="404040"/>
              </a:solidFill>
              <a:latin typeface="Times New Roman"/>
              <a:ea typeface="Noto Sans CJK SC"/>
            </a:endParaRPr>
          </a:p>
          <a:p>
            <a:pPr marL="432000" indent="0">
              <a:lnSpc>
                <a:spcPct val="100000"/>
              </a:lnSpc>
              <a:spcBef>
                <a:spcPts val="581"/>
              </a:spcBef>
              <a:buNone/>
            </a:pPr>
            <a:r>
              <a:rPr b="1" lang="en-US" sz="1600" spc="-1" strike="noStrike">
                <a:solidFill>
                  <a:srgbClr val="404040"/>
                </a:solidFill>
                <a:latin typeface="Times New Roman"/>
              </a:rPr>
              <a:t>Crispy Forms</a:t>
            </a:r>
            <a:r>
              <a:rPr b="0" lang="en-US" sz="1600" spc="-1" strike="noStrike">
                <a:solidFill>
                  <a:srgbClr val="404040"/>
                </a:solidFill>
                <a:latin typeface="Times New Roman"/>
              </a:rPr>
              <a:t>: Enhances form usability, making it easier for users to input data.</a:t>
            </a:r>
            <a:endParaRPr b="0" lang="en-US" sz="1600" spc="-1" strike="noStrike">
              <a:solidFill>
                <a:srgbClr val="404040"/>
              </a:solidFill>
              <a:latin typeface="Times New Roman"/>
              <a:ea typeface="Noto Sans CJK SC"/>
            </a:endParaRPr>
          </a:p>
          <a:p>
            <a:pPr marL="432000" indent="0">
              <a:lnSpc>
                <a:spcPct val="100000"/>
              </a:lnSpc>
              <a:spcBef>
                <a:spcPts val="581"/>
              </a:spcBef>
              <a:buNone/>
            </a:pPr>
            <a:r>
              <a:rPr b="1" lang="en-US" sz="1600" spc="-1" strike="noStrike">
                <a:solidFill>
                  <a:srgbClr val="404040"/>
                </a:solidFill>
                <a:latin typeface="Times New Roman"/>
              </a:rPr>
              <a:t>JavaScript</a:t>
            </a:r>
            <a:r>
              <a:rPr b="0" lang="en-US" sz="1600" spc="-1" strike="noStrike">
                <a:solidFill>
                  <a:srgbClr val="404040"/>
                </a:solidFill>
                <a:latin typeface="Times New Roman"/>
              </a:rPr>
              <a:t>: Used for creating interactive animations and enhancing the overall user experience.</a:t>
            </a:r>
            <a:endParaRPr b="0" lang="en-US" sz="1600" spc="-1" strike="noStrike">
              <a:solidFill>
                <a:srgbClr val="404040"/>
              </a:solidFill>
              <a:latin typeface="Times New Roman"/>
              <a:ea typeface="Noto Sans CJK SC"/>
            </a:endParaRPr>
          </a:p>
          <a:p>
            <a:pPr marL="432000" indent="-324000">
              <a:lnSpc>
                <a:spcPct val="100000"/>
              </a:lnSpc>
              <a:spcBef>
                <a:spcPts val="581"/>
              </a:spcBef>
              <a:buClr>
                <a:srgbClr val="000000"/>
              </a:buClr>
              <a:buSzPct val="45000"/>
              <a:buFont typeface="Wingdings" charset="2"/>
              <a:buChar char=""/>
            </a:pPr>
            <a:r>
              <a:rPr b="1" lang="en-US" sz="1600" spc="-1" strike="noStrike" u="sng">
                <a:solidFill>
                  <a:srgbClr val="404040"/>
                </a:solidFill>
                <a:uFillTx/>
                <a:latin typeface="Times New Roman"/>
              </a:rPr>
              <a:t>Backend</a:t>
            </a:r>
            <a:r>
              <a:rPr b="0" lang="en-US" sz="1600" spc="-1" strike="noStrike">
                <a:solidFill>
                  <a:srgbClr val="404040"/>
                </a:solidFill>
                <a:latin typeface="Times New Roman"/>
              </a:rPr>
              <a:t>:</a:t>
            </a:r>
            <a:endParaRPr b="0" lang="en-US" sz="1600" spc="-1" strike="noStrike">
              <a:solidFill>
                <a:srgbClr val="404040"/>
              </a:solidFill>
              <a:latin typeface="Times New Roman"/>
              <a:ea typeface="Noto Sans CJK SC"/>
            </a:endParaRPr>
          </a:p>
          <a:p>
            <a:pPr marL="432000" indent="0">
              <a:lnSpc>
                <a:spcPct val="100000"/>
              </a:lnSpc>
              <a:spcBef>
                <a:spcPts val="581"/>
              </a:spcBef>
              <a:buNone/>
            </a:pPr>
            <a:r>
              <a:rPr b="1" lang="en-US" sz="1600" spc="-1" strike="noStrike">
                <a:solidFill>
                  <a:srgbClr val="404040"/>
                </a:solidFill>
                <a:latin typeface="Times New Roman"/>
              </a:rPr>
              <a:t>SQLite</a:t>
            </a:r>
            <a:r>
              <a:rPr b="0" lang="en-US" sz="1600" spc="-1" strike="noStrike">
                <a:solidFill>
                  <a:srgbClr val="404040"/>
                </a:solidFill>
                <a:latin typeface="Times New Roman"/>
              </a:rPr>
              <a:t>: Serves as the database management system, storing user data and application metadata.</a:t>
            </a:r>
            <a:endParaRPr b="0" lang="en-US" sz="1600" spc="-1" strike="noStrike">
              <a:solidFill>
                <a:srgbClr val="404040"/>
              </a:solidFill>
              <a:latin typeface="Times New Roman"/>
              <a:ea typeface="Noto Sans CJK SC"/>
            </a:endParaRPr>
          </a:p>
          <a:p>
            <a:pPr marL="432000" indent="0">
              <a:lnSpc>
                <a:spcPct val="100000"/>
              </a:lnSpc>
              <a:spcBef>
                <a:spcPts val="581"/>
              </a:spcBef>
              <a:buNone/>
            </a:pPr>
            <a:r>
              <a:rPr b="1" lang="en-US" sz="1600" spc="-1" strike="noStrike">
                <a:solidFill>
                  <a:srgbClr val="404040"/>
                </a:solidFill>
                <a:latin typeface="Times New Roman"/>
              </a:rPr>
              <a:t>Django Channels</a:t>
            </a:r>
            <a:r>
              <a:rPr b="0" lang="en-US" sz="1600" spc="-1" strike="noStrike">
                <a:solidFill>
                  <a:srgbClr val="404040"/>
                </a:solidFill>
                <a:latin typeface="Times New Roman"/>
              </a:rPr>
              <a:t> : To enable real-time communication, Django Channels is integrated alongside Models and Views for backend logic.</a:t>
            </a:r>
            <a:endParaRPr b="0" lang="en-US" sz="1600" spc="-1" strike="noStrike">
              <a:solidFill>
                <a:srgbClr val="404040"/>
              </a:solidFill>
              <a:latin typeface="Times New Roman"/>
              <a:ea typeface="Noto Sans CJK SC"/>
            </a:endParaRPr>
          </a:p>
          <a:p>
            <a:pPr marL="432000" indent="0">
              <a:lnSpc>
                <a:spcPct val="100000"/>
              </a:lnSpc>
              <a:spcBef>
                <a:spcPts val="581"/>
              </a:spcBef>
              <a:buNone/>
            </a:pPr>
            <a:r>
              <a:rPr b="1" lang="en-US" sz="1600" spc="-1" strike="noStrike">
                <a:solidFill>
                  <a:srgbClr val="404040"/>
                </a:solidFill>
                <a:latin typeface="Times New Roman"/>
              </a:rPr>
              <a:t>Sandbox</a:t>
            </a:r>
            <a:r>
              <a:rPr b="0" lang="en-US" sz="1600" spc="-1" strike="noStrike">
                <a:solidFill>
                  <a:srgbClr val="404040"/>
                </a:solidFill>
                <a:latin typeface="Times New Roman"/>
              </a:rPr>
              <a:t>: Provides a secure environment for users to practice coding and execute code snippets.</a:t>
            </a:r>
            <a:endParaRPr b="0" lang="en-US" sz="1600" spc="-1" strike="noStrike">
              <a:solidFill>
                <a:srgbClr val="404040"/>
              </a:solidFill>
              <a:latin typeface="Times New Roman"/>
              <a:ea typeface="Noto Sans CJK SC"/>
            </a:endParaRPr>
          </a:p>
          <a:p>
            <a:pPr marL="432000" indent="-324000">
              <a:lnSpc>
                <a:spcPct val="100000"/>
              </a:lnSpc>
              <a:spcBef>
                <a:spcPts val="581"/>
              </a:spcBef>
              <a:buClr>
                <a:srgbClr val="000000"/>
              </a:buClr>
              <a:buSzPct val="45000"/>
              <a:buFont typeface="Wingdings" charset="2"/>
              <a:buChar char=""/>
            </a:pPr>
            <a:r>
              <a:rPr b="1" lang="en-US" sz="1600" spc="-1" strike="noStrike" u="sng">
                <a:solidFill>
                  <a:srgbClr val="404040"/>
                </a:solidFill>
                <a:uFillTx/>
                <a:latin typeface="Times New Roman"/>
              </a:rPr>
              <a:t>API</a:t>
            </a:r>
            <a:r>
              <a:rPr b="0" lang="en-US" sz="1600" spc="-1" strike="noStrike">
                <a:solidFill>
                  <a:srgbClr val="404040"/>
                </a:solidFill>
                <a:latin typeface="Times New Roman"/>
              </a:rPr>
              <a:t>:</a:t>
            </a:r>
            <a:endParaRPr b="0" lang="en-US" sz="1600" spc="-1" strike="noStrike">
              <a:solidFill>
                <a:srgbClr val="404040"/>
              </a:solidFill>
              <a:latin typeface="Times New Roman"/>
              <a:ea typeface="Noto Sans CJK SC"/>
            </a:endParaRPr>
          </a:p>
          <a:p>
            <a:pPr marL="432000" indent="0">
              <a:lnSpc>
                <a:spcPct val="100000"/>
              </a:lnSpc>
              <a:spcBef>
                <a:spcPts val="581"/>
              </a:spcBef>
              <a:buNone/>
            </a:pPr>
            <a:r>
              <a:rPr b="1" lang="en-US" sz="1600" spc="-1" strike="noStrike">
                <a:solidFill>
                  <a:srgbClr val="404040"/>
                </a:solidFill>
                <a:latin typeface="Times New Roman"/>
              </a:rPr>
              <a:t>YouTube API:</a:t>
            </a:r>
            <a:r>
              <a:rPr b="0" lang="en-US" sz="1600" spc="-1" strike="noStrike">
                <a:solidFill>
                  <a:srgbClr val="404040"/>
                </a:solidFill>
                <a:latin typeface="Times New Roman"/>
              </a:rPr>
              <a:t> Embeds video content seamlessly, enhancing the learning experience.</a:t>
            </a:r>
            <a:endParaRPr b="0" lang="en-US" sz="1600" spc="-1" strike="noStrike">
              <a:solidFill>
                <a:srgbClr val="404040"/>
              </a:solidFill>
              <a:latin typeface="Times New Roman"/>
              <a:ea typeface="Noto Sans CJK SC"/>
            </a:endParaRPr>
          </a:p>
          <a:p>
            <a:pPr marL="432000" indent="0">
              <a:lnSpc>
                <a:spcPct val="100000"/>
              </a:lnSpc>
              <a:spcBef>
                <a:spcPts val="581"/>
              </a:spcBef>
              <a:buNone/>
            </a:pPr>
            <a:r>
              <a:rPr b="1" lang="en-US" sz="1600" spc="-1" strike="noStrike">
                <a:solidFill>
                  <a:srgbClr val="404040"/>
                </a:solidFill>
                <a:latin typeface="Times New Roman"/>
              </a:rPr>
              <a:t>TinyMCE Editor</a:t>
            </a:r>
            <a:r>
              <a:rPr b="0" lang="en-US" sz="1600" spc="-1" strike="noStrike">
                <a:solidFill>
                  <a:srgbClr val="404040"/>
                </a:solidFill>
                <a:latin typeface="Times New Roman"/>
              </a:rPr>
              <a:t>: Supports note-taking by allowing users to format and edit notes efficiently.</a:t>
            </a:r>
            <a:endParaRPr b="0" lang="en-US" sz="1600" spc="-1" strike="noStrike">
              <a:solidFill>
                <a:srgbClr val="404040"/>
              </a:solidFill>
              <a:latin typeface="Times New Roman"/>
              <a:ea typeface="Noto Sans CJK SC"/>
            </a:endParaRPr>
          </a:p>
          <a:p>
            <a:pPr marL="432000" indent="0">
              <a:lnSpc>
                <a:spcPct val="100000"/>
              </a:lnSpc>
              <a:spcBef>
                <a:spcPts val="1134"/>
              </a:spcBef>
              <a:buNone/>
            </a:pPr>
            <a:endParaRPr b="0" lang="en-US" sz="1600" spc="-1" strike="noStrike">
              <a:solidFill>
                <a:srgbClr val="404040"/>
              </a:solidFill>
              <a:latin typeface="Times New Roman"/>
              <a:ea typeface="Noto Sans CJK SC"/>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13" name="Rectangle 1"/>
          <p:cNvSpPr/>
          <p:nvPr/>
        </p:nvSpPr>
        <p:spPr>
          <a:xfrm>
            <a:off x="414000" y="323280"/>
            <a:ext cx="9070560" cy="1261800"/>
          </a:xfrm>
          <a:prstGeom prst="rect">
            <a:avLst/>
          </a:prstGeom>
          <a:noFill/>
          <a:ln w="0">
            <a:noFill/>
          </a:ln>
        </p:spPr>
        <p:style>
          <a:lnRef idx="0"/>
          <a:fillRef idx="0"/>
          <a:effectRef idx="0"/>
          <a:fontRef idx="minor"/>
        </p:style>
        <p:txBody>
          <a:bodyPr lIns="0" rIns="0" tIns="31680" bIns="0" anchor="ctr">
            <a:noAutofit/>
          </a:bodyPr>
          <a:p>
            <a:pPr defTabSz="457200">
              <a:lnSpc>
                <a:spcPct val="93000"/>
              </a:lnSpc>
              <a:tabLst>
                <a:tab algn="l" pos="449280"/>
                <a:tab algn="l" pos="898560"/>
                <a:tab algn="l" pos="1347840"/>
                <a:tab algn="l" pos="1797120"/>
                <a:tab algn="l" pos="2246400"/>
                <a:tab algn="l" pos="2695680"/>
                <a:tab algn="l" pos="3144960"/>
                <a:tab algn="l" pos="3594240"/>
                <a:tab algn="l" pos="4043520"/>
                <a:tab algn="l" pos="4492800"/>
                <a:tab algn="l" pos="4941720"/>
                <a:tab algn="l" pos="5391000"/>
                <a:tab algn="l" pos="5840280"/>
                <a:tab algn="l" pos="6289560"/>
                <a:tab algn="l" pos="6738840"/>
                <a:tab algn="l" pos="7188120"/>
                <a:tab algn="l" pos="7637400"/>
                <a:tab algn="l" pos="8086680"/>
                <a:tab algn="l" pos="8535960"/>
                <a:tab algn="l" pos="8985240"/>
              </a:tabLst>
            </a:pPr>
            <a:r>
              <a:rPr b="1" lang="en-IN" sz="3600" spc="-1" strike="noStrike">
                <a:solidFill>
                  <a:srgbClr val="000000"/>
                </a:solidFill>
                <a:latin typeface="Times New Roman"/>
              </a:rPr>
              <a:t>Methodologies</a:t>
            </a:r>
            <a:endParaRPr b="0" lang="en-US" sz="3600" spc="-1" strike="noStrike">
              <a:solidFill>
                <a:srgbClr val="000000"/>
              </a:solidFill>
              <a:latin typeface="Arial"/>
            </a:endParaRPr>
          </a:p>
        </p:txBody>
      </p:sp>
      <p:sp>
        <p:nvSpPr>
          <p:cNvPr id="314" name="Content Placeholder 2"/>
          <p:cNvSpPr/>
          <p:nvPr/>
        </p:nvSpPr>
        <p:spPr>
          <a:xfrm>
            <a:off x="393840" y="1332000"/>
            <a:ext cx="7670520" cy="2447640"/>
          </a:xfrm>
          <a:prstGeom prst="rect">
            <a:avLst/>
          </a:prstGeom>
          <a:noFill/>
          <a:ln w="0">
            <a:noFill/>
          </a:ln>
        </p:spPr>
        <p:style>
          <a:lnRef idx="0"/>
          <a:fillRef idx="0"/>
          <a:effectRef idx="0"/>
          <a:fontRef idx="minor"/>
        </p:style>
        <p:txBody>
          <a:bodyPr lIns="90000" rIns="90000" tIns="45000" bIns="45000" anchor="t">
            <a:noAutofit/>
          </a:bodyPr>
          <a:p>
            <a:pPr marL="343080" indent="-343080" algn="just" defTabSz="914400">
              <a:lnSpc>
                <a:spcPct val="100000"/>
              </a:lnSpc>
              <a:spcBef>
                <a:spcPts val="360"/>
              </a:spcBef>
              <a:buClr>
                <a:srgbClr val="000000"/>
              </a:buClr>
              <a:buFont typeface="Arial"/>
              <a:buChar char="•"/>
            </a:pPr>
            <a:r>
              <a:rPr b="1" lang="en-GB" sz="1600" spc="-1" strike="noStrike" u="sng">
                <a:solidFill>
                  <a:srgbClr val="000000"/>
                </a:solidFill>
                <a:uFillTx/>
                <a:latin typeface="Times New Roman"/>
              </a:rPr>
              <a:t>Phase 1: Planning and Design</a:t>
            </a:r>
            <a:endParaRPr b="0" lang="en-US" sz="1600" spc="-1" strike="noStrike">
              <a:solidFill>
                <a:srgbClr val="000000"/>
              </a:solidFill>
              <a:latin typeface="Arial"/>
            </a:endParaRPr>
          </a:p>
          <a:p>
            <a:pPr marL="343080" indent="-343080" algn="just" defTabSz="914400">
              <a:lnSpc>
                <a:spcPct val="100000"/>
              </a:lnSpc>
              <a:spcBef>
                <a:spcPts val="360"/>
              </a:spcBef>
              <a:buClr>
                <a:srgbClr val="000000"/>
              </a:buClr>
              <a:buFont typeface="Arial"/>
              <a:buChar char="•"/>
            </a:pPr>
            <a:r>
              <a:rPr b="1" lang="en-GB" sz="1600" spc="-1" strike="noStrike">
                <a:solidFill>
                  <a:srgbClr val="000000"/>
                </a:solidFill>
                <a:latin typeface="Times New Roman"/>
              </a:rPr>
              <a:t>Project Initiation</a:t>
            </a:r>
            <a:r>
              <a:rPr b="0" lang="en-GB" sz="1600" spc="-1" strike="noStrike">
                <a:solidFill>
                  <a:srgbClr val="000000"/>
                </a:solidFill>
                <a:latin typeface="Times New Roman"/>
              </a:rPr>
              <a:t>: Define scope, goals, and timelines.</a:t>
            </a:r>
            <a:endParaRPr b="0" lang="en-US" sz="1600" spc="-1" strike="noStrike">
              <a:solidFill>
                <a:srgbClr val="000000"/>
              </a:solidFill>
              <a:latin typeface="Arial"/>
            </a:endParaRPr>
          </a:p>
          <a:p>
            <a:pPr marL="343080" indent="-343080" algn="just" defTabSz="914400">
              <a:lnSpc>
                <a:spcPct val="100000"/>
              </a:lnSpc>
              <a:spcBef>
                <a:spcPts val="360"/>
              </a:spcBef>
              <a:buClr>
                <a:srgbClr val="000000"/>
              </a:buClr>
              <a:buFont typeface="Arial"/>
              <a:buChar char="•"/>
            </a:pPr>
            <a:r>
              <a:rPr b="1" lang="en-GB" sz="1600" spc="-1" strike="noStrike">
                <a:solidFill>
                  <a:srgbClr val="000000"/>
                </a:solidFill>
                <a:latin typeface="Times New Roman"/>
              </a:rPr>
              <a:t>UI/UX Design</a:t>
            </a:r>
            <a:r>
              <a:rPr b="0" lang="en-GB" sz="1600" spc="-1" strike="noStrike">
                <a:solidFill>
                  <a:srgbClr val="000000"/>
                </a:solidFill>
                <a:latin typeface="Times New Roman"/>
              </a:rPr>
              <a:t>: Use Figma for intuitive interfaces.</a:t>
            </a:r>
            <a:endParaRPr b="0" lang="en-US" sz="1600" spc="-1" strike="noStrike">
              <a:solidFill>
                <a:srgbClr val="000000"/>
              </a:solidFill>
              <a:latin typeface="Arial"/>
            </a:endParaRPr>
          </a:p>
          <a:p>
            <a:pPr marL="343080" indent="-343080" algn="just" defTabSz="914400">
              <a:lnSpc>
                <a:spcPct val="100000"/>
              </a:lnSpc>
              <a:spcBef>
                <a:spcPts val="360"/>
              </a:spcBef>
              <a:buClr>
                <a:srgbClr val="000000"/>
              </a:buClr>
              <a:buFont typeface="Arial"/>
              <a:buChar char="•"/>
            </a:pPr>
            <a:r>
              <a:rPr b="1" lang="en-GB" sz="1600" spc="-1" strike="noStrike">
                <a:solidFill>
                  <a:srgbClr val="000000"/>
                </a:solidFill>
                <a:latin typeface="Times New Roman"/>
              </a:rPr>
              <a:t>Technical Feasibility Study</a:t>
            </a:r>
            <a:r>
              <a:rPr b="0" lang="en-GB" sz="1600" spc="-1" strike="noStrike">
                <a:solidFill>
                  <a:srgbClr val="000000"/>
                </a:solidFill>
                <a:latin typeface="Times New Roman"/>
              </a:rPr>
              <a:t>: Assess AI and video integration feasibility.</a:t>
            </a:r>
            <a:endParaRPr b="0" lang="en-US" sz="1600" spc="-1" strike="noStrike">
              <a:solidFill>
                <a:srgbClr val="000000"/>
              </a:solidFill>
              <a:latin typeface="Arial"/>
            </a:endParaRPr>
          </a:p>
          <a:p>
            <a:pPr marL="343080" indent="-343080" algn="just" defTabSz="914400">
              <a:lnSpc>
                <a:spcPct val="100000"/>
              </a:lnSpc>
              <a:spcBef>
                <a:spcPts val="360"/>
              </a:spcBef>
              <a:buClr>
                <a:srgbClr val="000000"/>
              </a:buClr>
              <a:buFont typeface="Arial"/>
              <a:buChar char="•"/>
            </a:pPr>
            <a:endParaRPr b="0" lang="en-US" sz="1600" spc="-1" strike="noStrike">
              <a:solidFill>
                <a:srgbClr val="000000"/>
              </a:solidFill>
              <a:latin typeface="Arial"/>
            </a:endParaRPr>
          </a:p>
          <a:p>
            <a:pPr marL="343080" indent="-343080" algn="just" defTabSz="914400">
              <a:lnSpc>
                <a:spcPct val="100000"/>
              </a:lnSpc>
              <a:spcBef>
                <a:spcPts val="360"/>
              </a:spcBef>
              <a:buClr>
                <a:srgbClr val="000000"/>
              </a:buClr>
              <a:buFont typeface="Arial"/>
              <a:buChar char="•"/>
            </a:pPr>
            <a:r>
              <a:rPr b="1" lang="en-GB" sz="1600" spc="-1" strike="noStrike" u="sng">
                <a:solidFill>
                  <a:srgbClr val="000000"/>
                </a:solidFill>
                <a:uFillTx/>
                <a:latin typeface="Times New Roman"/>
              </a:rPr>
              <a:t>Phase 2: Development</a:t>
            </a:r>
            <a:endParaRPr b="0" lang="en-US" sz="1600" spc="-1" strike="noStrike">
              <a:solidFill>
                <a:srgbClr val="000000"/>
              </a:solidFill>
              <a:latin typeface="Arial"/>
            </a:endParaRPr>
          </a:p>
          <a:p>
            <a:pPr marL="343080" indent="-343080" algn="just" defTabSz="914400">
              <a:lnSpc>
                <a:spcPct val="100000"/>
              </a:lnSpc>
              <a:spcBef>
                <a:spcPts val="360"/>
              </a:spcBef>
              <a:buClr>
                <a:srgbClr val="000000"/>
              </a:buClr>
              <a:buFont typeface="Arial"/>
              <a:buChar char="•"/>
            </a:pPr>
            <a:r>
              <a:rPr b="1" lang="en-GB" sz="1600" spc="-1" strike="noStrike">
                <a:solidFill>
                  <a:srgbClr val="000000"/>
                </a:solidFill>
                <a:latin typeface="Times New Roman"/>
              </a:rPr>
              <a:t>Frontend Development</a:t>
            </a:r>
            <a:r>
              <a:rPr b="0" lang="en-GB" sz="1600" spc="-1" strike="noStrike">
                <a:solidFill>
                  <a:srgbClr val="000000"/>
                </a:solidFill>
                <a:latin typeface="Times New Roman"/>
              </a:rPr>
              <a:t>: Implement UI with Tailwind CSS and JavaScript.</a:t>
            </a:r>
            <a:endParaRPr b="0" lang="en-US" sz="1600" spc="-1" strike="noStrike">
              <a:solidFill>
                <a:srgbClr val="000000"/>
              </a:solidFill>
              <a:latin typeface="Arial"/>
            </a:endParaRPr>
          </a:p>
          <a:p>
            <a:pPr marL="343080" indent="-343080" algn="just" defTabSz="914400">
              <a:lnSpc>
                <a:spcPct val="100000"/>
              </a:lnSpc>
              <a:spcBef>
                <a:spcPts val="360"/>
              </a:spcBef>
              <a:buClr>
                <a:srgbClr val="000000"/>
              </a:buClr>
              <a:buFont typeface="Arial"/>
              <a:buChar char="•"/>
            </a:pPr>
            <a:r>
              <a:rPr b="0" lang="en-GB" sz="1600" spc="-1" strike="noStrike">
                <a:solidFill>
                  <a:srgbClr val="000000"/>
                </a:solidFill>
                <a:latin typeface="Times New Roman"/>
              </a:rPr>
              <a:t>Integrate TinyMCE Editor for note-taking.</a:t>
            </a:r>
            <a:endParaRPr b="0" lang="en-US" sz="1600" spc="-1" strike="noStrike">
              <a:solidFill>
                <a:srgbClr val="000000"/>
              </a:solidFill>
              <a:latin typeface="Arial"/>
            </a:endParaRPr>
          </a:p>
          <a:p>
            <a:pPr marL="343080" indent="-343080" algn="just" defTabSz="914400">
              <a:lnSpc>
                <a:spcPct val="100000"/>
              </a:lnSpc>
              <a:spcBef>
                <a:spcPts val="360"/>
              </a:spcBef>
              <a:buClr>
                <a:srgbClr val="000000"/>
              </a:buClr>
              <a:buFont typeface="Arial"/>
              <a:buChar char="•"/>
            </a:pPr>
            <a:r>
              <a:rPr b="0" lang="en-GB" sz="1600" spc="-1" strike="noStrike">
                <a:solidFill>
                  <a:srgbClr val="000000"/>
                </a:solidFill>
                <a:latin typeface="Times New Roman"/>
              </a:rPr>
              <a:t>Use Crispy Forms for usability.</a:t>
            </a:r>
            <a:endParaRPr b="0" lang="en-US" sz="1600" spc="-1" strike="noStrike">
              <a:solidFill>
                <a:srgbClr val="000000"/>
              </a:solidFill>
              <a:latin typeface="Arial"/>
            </a:endParaRPr>
          </a:p>
          <a:p>
            <a:pPr marL="343080" indent="-343080" algn="just" defTabSz="914400">
              <a:lnSpc>
                <a:spcPct val="100000"/>
              </a:lnSpc>
              <a:spcBef>
                <a:spcPts val="360"/>
              </a:spcBef>
              <a:buClr>
                <a:srgbClr val="000000"/>
              </a:buClr>
              <a:buFont typeface="Arial"/>
              <a:buChar char="•"/>
            </a:pPr>
            <a:endParaRPr b="0" lang="en-US" sz="1600" spc="-1" strike="noStrike">
              <a:solidFill>
                <a:srgbClr val="000000"/>
              </a:solidFill>
              <a:latin typeface="Arial"/>
            </a:endParaRPr>
          </a:p>
          <a:p>
            <a:pPr marL="343080" indent="-343080" algn="just" defTabSz="914400">
              <a:lnSpc>
                <a:spcPct val="100000"/>
              </a:lnSpc>
              <a:spcBef>
                <a:spcPts val="360"/>
              </a:spcBef>
              <a:buClr>
                <a:srgbClr val="000000"/>
              </a:buClr>
              <a:buFont typeface="Arial"/>
              <a:buChar char="•"/>
            </a:pPr>
            <a:r>
              <a:rPr b="1" lang="en-GB" sz="1600" spc="-1" strike="noStrike">
                <a:solidFill>
                  <a:srgbClr val="000000"/>
                </a:solidFill>
                <a:latin typeface="Times New Roman"/>
              </a:rPr>
              <a:t>Backend Development</a:t>
            </a:r>
            <a:r>
              <a:rPr b="0" lang="en-GB" sz="1600" spc="-1" strike="noStrike">
                <a:solidFill>
                  <a:srgbClr val="000000"/>
                </a:solidFill>
                <a:latin typeface="Times New Roman"/>
              </a:rPr>
              <a:t>:Set up Django framework.</a:t>
            </a:r>
            <a:endParaRPr b="0" lang="en-US" sz="1600" spc="-1" strike="noStrike">
              <a:solidFill>
                <a:srgbClr val="000000"/>
              </a:solidFill>
              <a:latin typeface="Arial"/>
            </a:endParaRPr>
          </a:p>
          <a:p>
            <a:pPr marL="343080" indent="-343080" algn="just" defTabSz="914400">
              <a:lnSpc>
                <a:spcPct val="100000"/>
              </a:lnSpc>
              <a:spcBef>
                <a:spcPts val="360"/>
              </a:spcBef>
              <a:buClr>
                <a:srgbClr val="000000"/>
              </a:buClr>
              <a:buFont typeface="Arial"/>
              <a:buChar char="•"/>
            </a:pPr>
            <a:r>
              <a:rPr b="0" lang="en-GB" sz="1600" spc="-1" strike="noStrike">
                <a:solidFill>
                  <a:srgbClr val="000000"/>
                </a:solidFill>
                <a:latin typeface="Times New Roman"/>
              </a:rPr>
              <a:t>Use Django Channels for real-time communication.</a:t>
            </a:r>
            <a:endParaRPr b="0" lang="en-US" sz="1600" spc="-1" strike="noStrike">
              <a:solidFill>
                <a:srgbClr val="000000"/>
              </a:solidFill>
              <a:latin typeface="Arial"/>
            </a:endParaRPr>
          </a:p>
          <a:p>
            <a:pPr marL="343080" indent="-343080" algn="just" defTabSz="914400">
              <a:lnSpc>
                <a:spcPct val="100000"/>
              </a:lnSpc>
              <a:spcBef>
                <a:spcPts val="360"/>
              </a:spcBef>
              <a:buClr>
                <a:srgbClr val="000000"/>
              </a:buClr>
              <a:buFont typeface="Arial"/>
              <a:buChar char="•"/>
            </a:pPr>
            <a:r>
              <a:rPr b="0" lang="en-GB" sz="1600" spc="-1" strike="noStrike">
                <a:solidFill>
                  <a:srgbClr val="000000"/>
                </a:solidFill>
                <a:latin typeface="Times New Roman"/>
              </a:rPr>
              <a:t>Integrate SQLite for database management.</a:t>
            </a:r>
            <a:endParaRPr b="0" lang="en-US" sz="1600" spc="-1" strike="noStrike">
              <a:solidFill>
                <a:srgbClr val="000000"/>
              </a:solidFill>
              <a:latin typeface="Arial"/>
            </a:endParaRPr>
          </a:p>
          <a:p>
            <a:pPr marL="343080" indent="-343080" algn="just" defTabSz="914400">
              <a:lnSpc>
                <a:spcPct val="100000"/>
              </a:lnSpc>
              <a:spcBef>
                <a:spcPts val="360"/>
              </a:spcBef>
              <a:buClr>
                <a:srgbClr val="000000"/>
              </a:buClr>
              <a:buFont typeface="Arial"/>
              <a:buChar char="•"/>
            </a:pPr>
            <a:r>
              <a:rPr b="0" lang="en-GB" sz="1600" spc="-1" strike="noStrike">
                <a:solidFill>
                  <a:srgbClr val="000000"/>
                </a:solidFill>
                <a:latin typeface="Times New Roman"/>
              </a:rPr>
              <a:t>Implement CRUD operations.</a:t>
            </a:r>
            <a:endParaRPr b="0" lang="en-US" sz="1600" spc="-1" strike="noStrike">
              <a:solidFill>
                <a:srgbClr val="000000"/>
              </a:solidFill>
              <a:latin typeface="Arial"/>
            </a:endParaRPr>
          </a:p>
          <a:p>
            <a:pPr marL="343080" indent="-343080" algn="just" defTabSz="914400">
              <a:lnSpc>
                <a:spcPct val="100000"/>
              </a:lnSpc>
              <a:spcBef>
                <a:spcPts val="360"/>
              </a:spcBef>
              <a:buClr>
                <a:srgbClr val="000000"/>
              </a:buClr>
              <a:buFont typeface="Arial"/>
              <a:buChar char="•"/>
            </a:pPr>
            <a:endParaRPr b="0" lang="en-US" sz="1600" spc="-1" strike="noStrike">
              <a:solidFill>
                <a:srgbClr val="000000"/>
              </a:solidFill>
              <a:latin typeface="Arial"/>
            </a:endParaRPr>
          </a:p>
          <a:p>
            <a:pPr marL="343080" indent="-343080" algn="just" defTabSz="914400">
              <a:lnSpc>
                <a:spcPct val="100000"/>
              </a:lnSpc>
              <a:spcBef>
                <a:spcPts val="360"/>
              </a:spcBef>
              <a:buClr>
                <a:srgbClr val="000000"/>
              </a:buClr>
              <a:buFont typeface="Arial"/>
              <a:buChar char="•"/>
            </a:pPr>
            <a:r>
              <a:rPr b="1" lang="en-GB" sz="1600" spc="-1" strike="noStrike">
                <a:solidFill>
                  <a:srgbClr val="000000"/>
                </a:solidFill>
                <a:latin typeface="Times New Roman"/>
              </a:rPr>
              <a:t>AI and Video Integration</a:t>
            </a:r>
            <a:r>
              <a:rPr b="0" lang="en-GB" sz="1600" spc="-1" strike="noStrike">
                <a:solidFill>
                  <a:srgbClr val="000000"/>
                </a:solidFill>
                <a:latin typeface="Times New Roman"/>
              </a:rPr>
              <a:t>:</a:t>
            </a:r>
            <a:endParaRPr b="0" lang="en-US" sz="1600" spc="-1" strike="noStrike">
              <a:solidFill>
                <a:srgbClr val="000000"/>
              </a:solidFill>
              <a:latin typeface="Arial"/>
            </a:endParaRPr>
          </a:p>
          <a:p>
            <a:pPr marL="343080" indent="-343080" algn="just" defTabSz="914400">
              <a:lnSpc>
                <a:spcPct val="100000"/>
              </a:lnSpc>
              <a:spcBef>
                <a:spcPts val="360"/>
              </a:spcBef>
              <a:buClr>
                <a:srgbClr val="000000"/>
              </a:buClr>
              <a:buFont typeface="Arial"/>
              <a:buChar char="•"/>
            </a:pPr>
            <a:r>
              <a:rPr b="0" lang="en-GB" sz="1600" spc="-1" strike="noStrike">
                <a:solidFill>
                  <a:srgbClr val="000000"/>
                </a:solidFill>
                <a:latin typeface="Times New Roman"/>
              </a:rPr>
              <a:t>Integrate Gemini API for AI chat.</a:t>
            </a:r>
            <a:endParaRPr b="0" lang="en-US" sz="1600" spc="-1" strike="noStrike">
              <a:solidFill>
                <a:srgbClr val="000000"/>
              </a:solidFill>
              <a:latin typeface="Arial"/>
            </a:endParaRPr>
          </a:p>
          <a:p>
            <a:pPr marL="343080" indent="-343080" algn="just" defTabSz="914400">
              <a:lnSpc>
                <a:spcPct val="100000"/>
              </a:lnSpc>
              <a:spcBef>
                <a:spcPts val="360"/>
              </a:spcBef>
              <a:buClr>
                <a:srgbClr val="000000"/>
              </a:buClr>
              <a:buFont typeface="Arial"/>
              <a:buChar char="•"/>
            </a:pPr>
            <a:r>
              <a:rPr b="0" lang="en-GB" sz="1600" spc="-1" strike="noStrike">
                <a:solidFill>
                  <a:srgbClr val="000000"/>
                </a:solidFill>
                <a:latin typeface="Times New Roman"/>
              </a:rPr>
              <a:t>Use YouTube API for video embedding.</a:t>
            </a:r>
            <a:endParaRPr b="0" lang="en-US"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5" name="PlaceHolder 1"/>
          <p:cNvSpPr>
            <a:spLocks noGrp="1"/>
          </p:cNvSpPr>
          <p:nvPr>
            <p:ph type="title"/>
          </p:nvPr>
        </p:nvSpPr>
        <p:spPr>
          <a:xfrm>
            <a:off x="671400" y="671400"/>
            <a:ext cx="6997320" cy="1455480"/>
          </a:xfrm>
          <a:prstGeom prst="rect">
            <a:avLst/>
          </a:prstGeom>
          <a:noFill/>
          <a:ln w="0">
            <a:noFill/>
          </a:ln>
        </p:spPr>
        <p:txBody>
          <a:bodyPr numCol="1" spcCol="0" lIns="91440" rIns="91440" tIns="45720" bIns="45720" anchor="t">
            <a:noAutofit/>
          </a:bodyPr>
          <a:p>
            <a:pPr indent="0" defTabSz="503280">
              <a:lnSpc>
                <a:spcPct val="100000"/>
              </a:lnSpc>
              <a:buNone/>
            </a:pPr>
            <a:r>
              <a:rPr b="1" lang="en-IN" sz="3600" spc="-1" strike="noStrike">
                <a:solidFill>
                  <a:schemeClr val="dk1"/>
                </a:solidFill>
                <a:latin typeface="Times New Roman"/>
              </a:rPr>
              <a:t>Implementation Screenshot</a:t>
            </a:r>
            <a:endParaRPr b="0" lang="en-US" sz="3600" spc="-1" strike="noStrike">
              <a:solidFill>
                <a:schemeClr val="dk1"/>
              </a:solidFill>
              <a:latin typeface="Trebuchet MS"/>
            </a:endParaRPr>
          </a:p>
        </p:txBody>
      </p:sp>
      <p:pic>
        <p:nvPicPr>
          <p:cNvPr id="316" name="Content Placeholder 11" descr=""/>
          <p:cNvPicPr/>
          <p:nvPr/>
        </p:nvPicPr>
        <p:blipFill>
          <a:blip r:embed="rId1"/>
          <a:stretch/>
        </p:blipFill>
        <p:spPr>
          <a:xfrm>
            <a:off x="671400" y="1647720"/>
            <a:ext cx="7002360" cy="5011560"/>
          </a:xfrm>
          <a:prstGeom prst="rect">
            <a:avLst/>
          </a:prstGeom>
          <a:ln w="0">
            <a:noFill/>
          </a:ln>
        </p:spPr>
      </p:pic>
      <p:grpSp>
        <p:nvGrpSpPr>
          <p:cNvPr id="317" name="Group 8"/>
          <p:cNvGrpSpPr/>
          <p:nvPr/>
        </p:nvGrpSpPr>
        <p:grpSpPr>
          <a:xfrm>
            <a:off x="0" y="0"/>
            <a:ext cx="0" cy="0"/>
            <a:chOff x="0" y="0"/>
            <a:chExt cx="0" cy="0"/>
          </a:xfrm>
        </p:grpSpPr>
      </p:gr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Facet">
  <a:themeElements>
    <a:clrScheme name="Facet">
      <a:dk1>
        <a:srgbClr val="000000"/>
      </a:dk1>
      <a:lt1>
        <a:srgbClr val="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itchFamily="0" charset="1"/>
        <a:ea typeface=""/>
        <a:cs typeface=""/>
      </a:majorFont>
      <a:minorFont>
        <a:latin typeface="Trebuchet MS" pitchFamily="0" charset="1"/>
        <a:ea typeface=""/>
        <a:cs typeface=""/>
      </a:minorFont>
    </a:fontScheme>
    <a:fmtScheme>
      <a:fillStyleLst>
        <a:solidFill>
          <a:schemeClr val="phClr"/>
        </a:solidFill>
        <a:gradFill>
          <a:gsLst>
            <a:gs pos="0">
              <a:schemeClr val="phClr">
                <a:tint val="65000"/>
                <a:lumMod val="110000"/>
              </a:schemeClr>
            </a:gs>
            <a:gs pos="88000">
              <a:schemeClr val="phClr">
                <a:tint val="90000"/>
              </a:schemeClr>
            </a:gs>
          </a:gsLst>
          <a:lin ang="5400000" scaled="0"/>
          <a:tileRect l="0" t="0" r="0" b="0"/>
        </a:gradFill>
        <a:gradFill>
          <a:gsLst>
            <a:gs pos="0">
              <a:schemeClr val="phClr">
                <a:tint val="96000"/>
                <a:lumMod val="100000"/>
              </a:schemeClr>
            </a:gs>
            <a:gs pos="78000">
              <a:schemeClr val="phClr">
                <a:shade val="94000"/>
                <a:lumMod val="94000"/>
              </a:schemeClr>
            </a:gs>
          </a:gsLst>
          <a:lin ang="5400000" scaled="0"/>
          <a:tileRect l="0" t="0" r="0" b="0"/>
        </a:gradFill>
      </a:fillStyleLst>
      <a:lnStyleLst>
        <a:ln w="12700" cap="rnd" cmpd="sng" algn="ctr">
          <a:prstDash val="solid"/>
        </a:ln>
        <a:ln w="19050" cap="rnd" cmpd="sng" algn="ctr">
          <a:prstDash val="solid"/>
        </a:ln>
        <a:ln w="25400"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0000"/>
                <a:lumMod val="104000"/>
              </a:schemeClr>
            </a:gs>
            <a:gs pos="94000">
              <a:schemeClr val="phClr">
                <a:shade val="96000"/>
                <a:lumMod val="82000"/>
              </a:schemeClr>
            </a:gs>
          </a:gsLst>
          <a:lin ang="5400000" scaled="0"/>
          <a:tileRect l="0" t="0" r="0" b="0"/>
        </a:gradFill>
        <a:gradFill>
          <a:gsLst>
            <a:gs pos="0">
              <a:schemeClr val="phClr">
                <a:tint val="90000"/>
                <a:lumMod val="110000"/>
              </a:schemeClr>
            </a:gs>
            <a:gs pos="100000">
              <a:schemeClr val="phClr">
                <a:shade val="94000"/>
                <a:lumMod val="96000"/>
              </a:schemeClr>
            </a:gs>
          </a:gsLst>
          <a:path path="circle">
            <a:fillToRect l="50000" t="50000" r="100000" b="100000"/>
          </a:path>
          <a:tileRect l="0" t="0" r="0" b="0"/>
        </a:gradFill>
      </a:bgFillStyleLst>
    </a:fmtScheme>
  </a:themeElements>
</a:theme>
</file>

<file path=ppt/theme/theme10.xml><?xml version="1.0" encoding="utf-8"?>
<a:theme xmlns:a="http://schemas.openxmlformats.org/drawingml/2006/main" xmlns:r="http://schemas.openxmlformats.org/officeDocument/2006/relationships" name="Facet">
  <a:themeElements>
    <a:clrScheme name="Facet">
      <a:dk1>
        <a:srgbClr val="000000"/>
      </a:dk1>
      <a:lt1>
        <a:srgbClr val="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itchFamily="0" charset="1"/>
        <a:ea typeface=""/>
        <a:cs typeface=""/>
      </a:majorFont>
      <a:minorFont>
        <a:latin typeface="Trebuchet MS" pitchFamily="0" charset="1"/>
        <a:ea typeface=""/>
        <a:cs typeface=""/>
      </a:minorFont>
    </a:fontScheme>
    <a:fmtScheme>
      <a:fillStyleLst>
        <a:solidFill>
          <a:schemeClr val="phClr"/>
        </a:solidFill>
        <a:gradFill>
          <a:gsLst>
            <a:gs pos="0">
              <a:schemeClr val="phClr">
                <a:tint val="65000"/>
                <a:lumMod val="110000"/>
              </a:schemeClr>
            </a:gs>
            <a:gs pos="88000">
              <a:schemeClr val="phClr">
                <a:tint val="90000"/>
              </a:schemeClr>
            </a:gs>
          </a:gsLst>
          <a:lin ang="5400000" scaled="0"/>
          <a:tileRect l="0" t="0" r="0" b="0"/>
        </a:gradFill>
        <a:gradFill>
          <a:gsLst>
            <a:gs pos="0">
              <a:schemeClr val="phClr">
                <a:tint val="96000"/>
                <a:lumMod val="100000"/>
              </a:schemeClr>
            </a:gs>
            <a:gs pos="78000">
              <a:schemeClr val="phClr">
                <a:shade val="94000"/>
                <a:lumMod val="94000"/>
              </a:schemeClr>
            </a:gs>
          </a:gsLst>
          <a:lin ang="5400000" scaled="0"/>
          <a:tileRect l="0" t="0" r="0" b="0"/>
        </a:gradFill>
      </a:fillStyleLst>
      <a:lnStyleLst>
        <a:ln w="12700" cap="rnd" cmpd="sng" algn="ctr">
          <a:prstDash val="solid"/>
        </a:ln>
        <a:ln w="19050" cap="rnd" cmpd="sng" algn="ctr">
          <a:prstDash val="solid"/>
        </a:ln>
        <a:ln w="25400"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0000"/>
                <a:lumMod val="104000"/>
              </a:schemeClr>
            </a:gs>
            <a:gs pos="94000">
              <a:schemeClr val="phClr">
                <a:shade val="96000"/>
                <a:lumMod val="82000"/>
              </a:schemeClr>
            </a:gs>
          </a:gsLst>
          <a:lin ang="5400000" scaled="0"/>
          <a:tileRect l="0" t="0" r="0" b="0"/>
        </a:gradFill>
        <a:gradFill>
          <a:gsLst>
            <a:gs pos="0">
              <a:schemeClr val="phClr">
                <a:tint val="90000"/>
                <a:lumMod val="110000"/>
              </a:schemeClr>
            </a:gs>
            <a:gs pos="100000">
              <a:schemeClr val="phClr">
                <a:shade val="94000"/>
                <a:lumMod val="96000"/>
              </a:schemeClr>
            </a:gs>
          </a:gsLst>
          <a:path path="circle">
            <a:fillToRect l="50000" t="50000" r="100000" b="100000"/>
          </a:path>
          <a:tileRect l="0" t="0" r="0" b="0"/>
        </a:gradFill>
      </a:bgFillStyleLst>
    </a:fmtScheme>
  </a:themeElements>
</a:theme>
</file>

<file path=ppt/theme/theme11.xml><?xml version="1.0" encoding="utf-8"?>
<a:theme xmlns:a="http://schemas.openxmlformats.org/drawingml/2006/main" xmlns:r="http://schemas.openxmlformats.org/officeDocument/2006/relationships" name="Facet">
  <a:themeElements>
    <a:clrScheme name="Facet">
      <a:dk1>
        <a:srgbClr val="000000"/>
      </a:dk1>
      <a:lt1>
        <a:srgbClr val="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itchFamily="0" charset="1"/>
        <a:ea typeface=""/>
        <a:cs typeface=""/>
      </a:majorFont>
      <a:minorFont>
        <a:latin typeface="Trebuchet MS" pitchFamily="0" charset="1"/>
        <a:ea typeface=""/>
        <a:cs typeface=""/>
      </a:minorFont>
    </a:fontScheme>
    <a:fmtScheme>
      <a:fillStyleLst>
        <a:solidFill>
          <a:schemeClr val="phClr"/>
        </a:solidFill>
        <a:gradFill>
          <a:gsLst>
            <a:gs pos="0">
              <a:schemeClr val="phClr">
                <a:tint val="65000"/>
                <a:lumMod val="110000"/>
              </a:schemeClr>
            </a:gs>
            <a:gs pos="88000">
              <a:schemeClr val="phClr">
                <a:tint val="90000"/>
              </a:schemeClr>
            </a:gs>
          </a:gsLst>
          <a:lin ang="5400000" scaled="0"/>
          <a:tileRect l="0" t="0" r="0" b="0"/>
        </a:gradFill>
        <a:gradFill>
          <a:gsLst>
            <a:gs pos="0">
              <a:schemeClr val="phClr">
                <a:tint val="96000"/>
                <a:lumMod val="100000"/>
              </a:schemeClr>
            </a:gs>
            <a:gs pos="78000">
              <a:schemeClr val="phClr">
                <a:shade val="94000"/>
                <a:lumMod val="94000"/>
              </a:schemeClr>
            </a:gs>
          </a:gsLst>
          <a:lin ang="5400000" scaled="0"/>
          <a:tileRect l="0" t="0" r="0" b="0"/>
        </a:gradFill>
      </a:fillStyleLst>
      <a:lnStyleLst>
        <a:ln w="12700" cap="rnd" cmpd="sng" algn="ctr">
          <a:prstDash val="solid"/>
        </a:ln>
        <a:ln w="19050" cap="rnd" cmpd="sng" algn="ctr">
          <a:prstDash val="solid"/>
        </a:ln>
        <a:ln w="25400"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0000"/>
                <a:lumMod val="104000"/>
              </a:schemeClr>
            </a:gs>
            <a:gs pos="94000">
              <a:schemeClr val="phClr">
                <a:shade val="96000"/>
                <a:lumMod val="82000"/>
              </a:schemeClr>
            </a:gs>
          </a:gsLst>
          <a:lin ang="5400000" scaled="0"/>
          <a:tileRect l="0" t="0" r="0" b="0"/>
        </a:gradFill>
        <a:gradFill>
          <a:gsLst>
            <a:gs pos="0">
              <a:schemeClr val="phClr">
                <a:tint val="90000"/>
                <a:lumMod val="110000"/>
              </a:schemeClr>
            </a:gs>
            <a:gs pos="100000">
              <a:schemeClr val="phClr">
                <a:shade val="94000"/>
                <a:lumMod val="96000"/>
              </a:schemeClr>
            </a:gs>
          </a:gsLst>
          <a:path path="circle">
            <a:fillToRect l="50000" t="50000" r="100000" b="100000"/>
          </a:path>
          <a:tileRect l="0" t="0" r="0" b="0"/>
        </a:gradFill>
      </a:bgFillStyleLst>
    </a:fmtScheme>
  </a:themeElements>
</a:theme>
</file>

<file path=ppt/theme/theme12.xml><?xml version="1.0" encoding="utf-8"?>
<a:theme xmlns:a="http://schemas.openxmlformats.org/drawingml/2006/main" xmlns:r="http://schemas.openxmlformats.org/officeDocument/2006/relationships" name="Facet">
  <a:themeElements>
    <a:clrScheme name="Facet">
      <a:dk1>
        <a:srgbClr val="000000"/>
      </a:dk1>
      <a:lt1>
        <a:srgbClr val="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itchFamily="0" charset="1"/>
        <a:ea typeface=""/>
        <a:cs typeface=""/>
      </a:majorFont>
      <a:minorFont>
        <a:latin typeface="Trebuchet MS" pitchFamily="0" charset="1"/>
        <a:ea typeface=""/>
        <a:cs typeface=""/>
      </a:minorFont>
    </a:fontScheme>
    <a:fmtScheme>
      <a:fillStyleLst>
        <a:solidFill>
          <a:schemeClr val="phClr"/>
        </a:solidFill>
        <a:gradFill>
          <a:gsLst>
            <a:gs pos="0">
              <a:schemeClr val="phClr">
                <a:tint val="65000"/>
                <a:lumMod val="110000"/>
              </a:schemeClr>
            </a:gs>
            <a:gs pos="88000">
              <a:schemeClr val="phClr">
                <a:tint val="90000"/>
              </a:schemeClr>
            </a:gs>
          </a:gsLst>
          <a:lin ang="5400000" scaled="0"/>
          <a:tileRect l="0" t="0" r="0" b="0"/>
        </a:gradFill>
        <a:gradFill>
          <a:gsLst>
            <a:gs pos="0">
              <a:schemeClr val="phClr">
                <a:tint val="96000"/>
                <a:lumMod val="100000"/>
              </a:schemeClr>
            </a:gs>
            <a:gs pos="78000">
              <a:schemeClr val="phClr">
                <a:shade val="94000"/>
                <a:lumMod val="94000"/>
              </a:schemeClr>
            </a:gs>
          </a:gsLst>
          <a:lin ang="5400000" scaled="0"/>
          <a:tileRect l="0" t="0" r="0" b="0"/>
        </a:gradFill>
      </a:fillStyleLst>
      <a:lnStyleLst>
        <a:ln w="12700" cap="rnd" cmpd="sng" algn="ctr">
          <a:prstDash val="solid"/>
        </a:ln>
        <a:ln w="19050" cap="rnd" cmpd="sng" algn="ctr">
          <a:prstDash val="solid"/>
        </a:ln>
        <a:ln w="25400"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0000"/>
                <a:lumMod val="104000"/>
              </a:schemeClr>
            </a:gs>
            <a:gs pos="94000">
              <a:schemeClr val="phClr">
                <a:shade val="96000"/>
                <a:lumMod val="82000"/>
              </a:schemeClr>
            </a:gs>
          </a:gsLst>
          <a:lin ang="5400000" scaled="0"/>
          <a:tileRect l="0" t="0" r="0" b="0"/>
        </a:gradFill>
        <a:gradFill>
          <a:gsLst>
            <a:gs pos="0">
              <a:schemeClr val="phClr">
                <a:tint val="90000"/>
                <a:lumMod val="110000"/>
              </a:schemeClr>
            </a:gs>
            <a:gs pos="100000">
              <a:schemeClr val="phClr">
                <a:shade val="94000"/>
                <a:lumMod val="96000"/>
              </a:schemeClr>
            </a:gs>
          </a:gsLst>
          <a:path path="circle">
            <a:fillToRect l="50000" t="50000" r="100000" b="100000"/>
          </a:path>
          <a:tileRect l="0" t="0" r="0" b="0"/>
        </a:gradFill>
      </a:bgFillStyleLst>
    </a:fmtScheme>
  </a:themeElements>
</a:theme>
</file>

<file path=ppt/theme/theme13.xml><?xml version="1.0" encoding="utf-8"?>
<a:theme xmlns:a="http://schemas.openxmlformats.org/drawingml/2006/main" xmlns:r="http://schemas.openxmlformats.org/officeDocument/2006/relationships" name="Facet">
  <a:themeElements>
    <a:clrScheme name="Facet">
      <a:dk1>
        <a:srgbClr val="000000"/>
      </a:dk1>
      <a:lt1>
        <a:srgbClr val="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itchFamily="0" charset="1"/>
        <a:ea typeface=""/>
        <a:cs typeface=""/>
      </a:majorFont>
      <a:minorFont>
        <a:latin typeface="Trebuchet MS" pitchFamily="0" charset="1"/>
        <a:ea typeface=""/>
        <a:cs typeface=""/>
      </a:minorFont>
    </a:fontScheme>
    <a:fmtScheme>
      <a:fillStyleLst>
        <a:solidFill>
          <a:schemeClr val="phClr"/>
        </a:solidFill>
        <a:gradFill>
          <a:gsLst>
            <a:gs pos="0">
              <a:schemeClr val="phClr">
                <a:tint val="65000"/>
                <a:lumMod val="110000"/>
              </a:schemeClr>
            </a:gs>
            <a:gs pos="88000">
              <a:schemeClr val="phClr">
                <a:tint val="90000"/>
              </a:schemeClr>
            </a:gs>
          </a:gsLst>
          <a:lin ang="5400000" scaled="0"/>
          <a:tileRect l="0" t="0" r="0" b="0"/>
        </a:gradFill>
        <a:gradFill>
          <a:gsLst>
            <a:gs pos="0">
              <a:schemeClr val="phClr">
                <a:tint val="96000"/>
                <a:lumMod val="100000"/>
              </a:schemeClr>
            </a:gs>
            <a:gs pos="78000">
              <a:schemeClr val="phClr">
                <a:shade val="94000"/>
                <a:lumMod val="94000"/>
              </a:schemeClr>
            </a:gs>
          </a:gsLst>
          <a:lin ang="5400000" scaled="0"/>
          <a:tileRect l="0" t="0" r="0" b="0"/>
        </a:gradFill>
      </a:fillStyleLst>
      <a:lnStyleLst>
        <a:ln w="12700" cap="rnd" cmpd="sng" algn="ctr">
          <a:prstDash val="solid"/>
        </a:ln>
        <a:ln w="19050" cap="rnd" cmpd="sng" algn="ctr">
          <a:prstDash val="solid"/>
        </a:ln>
        <a:ln w="25400"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0000"/>
                <a:lumMod val="104000"/>
              </a:schemeClr>
            </a:gs>
            <a:gs pos="94000">
              <a:schemeClr val="phClr">
                <a:shade val="96000"/>
                <a:lumMod val="82000"/>
              </a:schemeClr>
            </a:gs>
          </a:gsLst>
          <a:lin ang="5400000" scaled="0"/>
          <a:tileRect l="0" t="0" r="0" b="0"/>
        </a:gradFill>
        <a:gradFill>
          <a:gsLst>
            <a:gs pos="0">
              <a:schemeClr val="phClr">
                <a:tint val="90000"/>
                <a:lumMod val="110000"/>
              </a:schemeClr>
            </a:gs>
            <a:gs pos="100000">
              <a:schemeClr val="phClr">
                <a:shade val="94000"/>
                <a:lumMod val="96000"/>
              </a:schemeClr>
            </a:gs>
          </a:gsLst>
          <a:path path="circle">
            <a:fillToRect l="50000" t="50000" r="100000" b="100000"/>
          </a:path>
          <a:tileRect l="0" t="0" r="0" b="0"/>
        </a:gradFill>
      </a:bgFillStyleLst>
    </a:fmtScheme>
  </a:themeElements>
</a:theme>
</file>

<file path=ppt/theme/theme14.xml><?xml version="1.0" encoding="utf-8"?>
<a:theme xmlns:a="http://schemas.openxmlformats.org/drawingml/2006/main" xmlns:r="http://schemas.openxmlformats.org/officeDocument/2006/relationships" name="Facet">
  <a:themeElements>
    <a:clrScheme name="Facet">
      <a:dk1>
        <a:srgbClr val="000000"/>
      </a:dk1>
      <a:lt1>
        <a:srgbClr val="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itchFamily="0" charset="1"/>
        <a:ea typeface=""/>
        <a:cs typeface=""/>
      </a:majorFont>
      <a:minorFont>
        <a:latin typeface="Trebuchet MS" pitchFamily="0" charset="1"/>
        <a:ea typeface=""/>
        <a:cs typeface=""/>
      </a:minorFont>
    </a:fontScheme>
    <a:fmtScheme>
      <a:fillStyleLst>
        <a:solidFill>
          <a:schemeClr val="phClr"/>
        </a:solidFill>
        <a:gradFill>
          <a:gsLst>
            <a:gs pos="0">
              <a:schemeClr val="phClr">
                <a:tint val="65000"/>
                <a:lumMod val="110000"/>
              </a:schemeClr>
            </a:gs>
            <a:gs pos="88000">
              <a:schemeClr val="phClr">
                <a:tint val="90000"/>
              </a:schemeClr>
            </a:gs>
          </a:gsLst>
          <a:lin ang="5400000" scaled="0"/>
          <a:tileRect l="0" t="0" r="0" b="0"/>
        </a:gradFill>
        <a:gradFill>
          <a:gsLst>
            <a:gs pos="0">
              <a:schemeClr val="phClr">
                <a:tint val="96000"/>
                <a:lumMod val="100000"/>
              </a:schemeClr>
            </a:gs>
            <a:gs pos="78000">
              <a:schemeClr val="phClr">
                <a:shade val="94000"/>
                <a:lumMod val="94000"/>
              </a:schemeClr>
            </a:gs>
          </a:gsLst>
          <a:lin ang="5400000" scaled="0"/>
          <a:tileRect l="0" t="0" r="0" b="0"/>
        </a:gradFill>
      </a:fillStyleLst>
      <a:lnStyleLst>
        <a:ln w="12700" cap="rnd" cmpd="sng" algn="ctr">
          <a:prstDash val="solid"/>
        </a:ln>
        <a:ln w="19050" cap="rnd" cmpd="sng" algn="ctr">
          <a:prstDash val="solid"/>
        </a:ln>
        <a:ln w="25400"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0000"/>
                <a:lumMod val="104000"/>
              </a:schemeClr>
            </a:gs>
            <a:gs pos="94000">
              <a:schemeClr val="phClr">
                <a:shade val="96000"/>
                <a:lumMod val="82000"/>
              </a:schemeClr>
            </a:gs>
          </a:gsLst>
          <a:lin ang="5400000" scaled="0"/>
          <a:tileRect l="0" t="0" r="0" b="0"/>
        </a:gradFill>
        <a:gradFill>
          <a:gsLst>
            <a:gs pos="0">
              <a:schemeClr val="phClr">
                <a:tint val="90000"/>
                <a:lumMod val="110000"/>
              </a:schemeClr>
            </a:gs>
            <a:gs pos="100000">
              <a:schemeClr val="phClr">
                <a:shade val="94000"/>
                <a:lumMod val="96000"/>
              </a:schemeClr>
            </a:gs>
          </a:gsLst>
          <a:path path="circle">
            <a:fillToRect l="50000" t="50000" r="100000" b="100000"/>
          </a:path>
          <a:tileRect l="0" t="0" r="0" b="0"/>
        </a:gradFill>
      </a:bgFillStyleLst>
    </a:fmtScheme>
  </a:themeElements>
</a:theme>
</file>

<file path=ppt/theme/theme15.xml><?xml version="1.0" encoding="utf-8"?>
<a:theme xmlns:a="http://schemas.openxmlformats.org/drawingml/2006/main" xmlns:r="http://schemas.openxmlformats.org/officeDocument/2006/relationships" name="Facet">
  <a:themeElements>
    <a:clrScheme name="Facet">
      <a:dk1>
        <a:srgbClr val="000000"/>
      </a:dk1>
      <a:lt1>
        <a:srgbClr val="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itchFamily="0" charset="1"/>
        <a:ea typeface=""/>
        <a:cs typeface=""/>
      </a:majorFont>
      <a:minorFont>
        <a:latin typeface="Trebuchet MS" pitchFamily="0" charset="1"/>
        <a:ea typeface=""/>
        <a:cs typeface=""/>
      </a:minorFont>
    </a:fontScheme>
    <a:fmtScheme>
      <a:fillStyleLst>
        <a:solidFill>
          <a:schemeClr val="phClr"/>
        </a:solidFill>
        <a:gradFill>
          <a:gsLst>
            <a:gs pos="0">
              <a:schemeClr val="phClr">
                <a:tint val="65000"/>
                <a:lumMod val="110000"/>
              </a:schemeClr>
            </a:gs>
            <a:gs pos="88000">
              <a:schemeClr val="phClr">
                <a:tint val="90000"/>
              </a:schemeClr>
            </a:gs>
          </a:gsLst>
          <a:lin ang="5400000" scaled="0"/>
          <a:tileRect l="0" t="0" r="0" b="0"/>
        </a:gradFill>
        <a:gradFill>
          <a:gsLst>
            <a:gs pos="0">
              <a:schemeClr val="phClr">
                <a:tint val="96000"/>
                <a:lumMod val="100000"/>
              </a:schemeClr>
            </a:gs>
            <a:gs pos="78000">
              <a:schemeClr val="phClr">
                <a:shade val="94000"/>
                <a:lumMod val="94000"/>
              </a:schemeClr>
            </a:gs>
          </a:gsLst>
          <a:lin ang="5400000" scaled="0"/>
          <a:tileRect l="0" t="0" r="0" b="0"/>
        </a:gradFill>
      </a:fillStyleLst>
      <a:lnStyleLst>
        <a:ln w="12700" cap="rnd" cmpd="sng" algn="ctr">
          <a:prstDash val="solid"/>
        </a:ln>
        <a:ln w="19050" cap="rnd" cmpd="sng" algn="ctr">
          <a:prstDash val="solid"/>
        </a:ln>
        <a:ln w="25400"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0000"/>
                <a:lumMod val="104000"/>
              </a:schemeClr>
            </a:gs>
            <a:gs pos="94000">
              <a:schemeClr val="phClr">
                <a:shade val="96000"/>
                <a:lumMod val="82000"/>
              </a:schemeClr>
            </a:gs>
          </a:gsLst>
          <a:lin ang="5400000" scaled="0"/>
          <a:tileRect l="0" t="0" r="0" b="0"/>
        </a:gradFill>
        <a:gradFill>
          <a:gsLst>
            <a:gs pos="0">
              <a:schemeClr val="phClr">
                <a:tint val="90000"/>
                <a:lumMod val="110000"/>
              </a:schemeClr>
            </a:gs>
            <a:gs pos="100000">
              <a:schemeClr val="phClr">
                <a:shade val="94000"/>
                <a:lumMod val="96000"/>
              </a:schemeClr>
            </a:gs>
          </a:gsLst>
          <a:path path="circle">
            <a:fillToRect l="50000" t="50000" r="100000" b="100000"/>
          </a:path>
          <a:tileRect l="0" t="0" r="0" b="0"/>
        </a:gradFill>
      </a:bgFillStyleLst>
    </a:fmtScheme>
  </a:themeElements>
</a:theme>
</file>

<file path=ppt/theme/theme16.xml><?xml version="1.0" encoding="utf-8"?>
<a:theme xmlns:a="http://schemas.openxmlformats.org/drawingml/2006/main" xmlns:r="http://schemas.openxmlformats.org/officeDocument/2006/relationships" name="Facet">
  <a:themeElements>
    <a:clrScheme name="Facet">
      <a:dk1>
        <a:srgbClr val="000000"/>
      </a:dk1>
      <a:lt1>
        <a:srgbClr val="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itchFamily="0" charset="1"/>
        <a:ea typeface=""/>
        <a:cs typeface=""/>
      </a:majorFont>
      <a:minorFont>
        <a:latin typeface="Trebuchet MS" pitchFamily="0" charset="1"/>
        <a:ea typeface=""/>
        <a:cs typeface=""/>
      </a:minorFont>
    </a:fontScheme>
    <a:fmtScheme>
      <a:fillStyleLst>
        <a:solidFill>
          <a:schemeClr val="phClr"/>
        </a:solidFill>
        <a:gradFill>
          <a:gsLst>
            <a:gs pos="0">
              <a:schemeClr val="phClr">
                <a:tint val="65000"/>
                <a:lumMod val="110000"/>
              </a:schemeClr>
            </a:gs>
            <a:gs pos="88000">
              <a:schemeClr val="phClr">
                <a:tint val="90000"/>
              </a:schemeClr>
            </a:gs>
          </a:gsLst>
          <a:lin ang="5400000" scaled="0"/>
          <a:tileRect l="0" t="0" r="0" b="0"/>
        </a:gradFill>
        <a:gradFill>
          <a:gsLst>
            <a:gs pos="0">
              <a:schemeClr val="phClr">
                <a:tint val="96000"/>
                <a:lumMod val="100000"/>
              </a:schemeClr>
            </a:gs>
            <a:gs pos="78000">
              <a:schemeClr val="phClr">
                <a:shade val="94000"/>
                <a:lumMod val="94000"/>
              </a:schemeClr>
            </a:gs>
          </a:gsLst>
          <a:lin ang="5400000" scaled="0"/>
          <a:tileRect l="0" t="0" r="0" b="0"/>
        </a:gradFill>
      </a:fillStyleLst>
      <a:lnStyleLst>
        <a:ln w="12700" cap="rnd" cmpd="sng" algn="ctr">
          <a:prstDash val="solid"/>
        </a:ln>
        <a:ln w="19050" cap="rnd" cmpd="sng" algn="ctr">
          <a:prstDash val="solid"/>
        </a:ln>
        <a:ln w="25400"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0000"/>
                <a:lumMod val="104000"/>
              </a:schemeClr>
            </a:gs>
            <a:gs pos="94000">
              <a:schemeClr val="phClr">
                <a:shade val="96000"/>
                <a:lumMod val="82000"/>
              </a:schemeClr>
            </a:gs>
          </a:gsLst>
          <a:lin ang="5400000" scaled="0"/>
          <a:tileRect l="0" t="0" r="0" b="0"/>
        </a:gradFill>
        <a:gradFill>
          <a:gsLst>
            <a:gs pos="0">
              <a:schemeClr val="phClr">
                <a:tint val="90000"/>
                <a:lumMod val="110000"/>
              </a:schemeClr>
            </a:gs>
            <a:gs pos="100000">
              <a:schemeClr val="phClr">
                <a:shade val="94000"/>
                <a:lumMod val="96000"/>
              </a:schemeClr>
            </a:gs>
          </a:gsLst>
          <a:path path="circle">
            <a:fillToRect l="50000" t="50000" r="100000" b="100000"/>
          </a:path>
          <a:tileRect l="0" t="0" r="0" b="0"/>
        </a:gradFill>
      </a:bgFillStyleLst>
    </a:fmtScheme>
  </a:themeElements>
</a:theme>
</file>

<file path=ppt/theme/theme17.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2.xml><?xml version="1.0" encoding="utf-8"?>
<a:theme xmlns:a="http://schemas.openxmlformats.org/drawingml/2006/main" xmlns:r="http://schemas.openxmlformats.org/officeDocument/2006/relationships" name="Facet">
  <a:themeElements>
    <a:clrScheme name="Facet">
      <a:dk1>
        <a:srgbClr val="000000"/>
      </a:dk1>
      <a:lt1>
        <a:srgbClr val="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itchFamily="0" charset="1"/>
        <a:ea typeface=""/>
        <a:cs typeface=""/>
      </a:majorFont>
      <a:minorFont>
        <a:latin typeface="Trebuchet MS" pitchFamily="0" charset="1"/>
        <a:ea typeface=""/>
        <a:cs typeface=""/>
      </a:minorFont>
    </a:fontScheme>
    <a:fmtScheme>
      <a:fillStyleLst>
        <a:solidFill>
          <a:schemeClr val="phClr"/>
        </a:solidFill>
        <a:gradFill>
          <a:gsLst>
            <a:gs pos="0">
              <a:schemeClr val="phClr">
                <a:tint val="65000"/>
                <a:lumMod val="110000"/>
              </a:schemeClr>
            </a:gs>
            <a:gs pos="88000">
              <a:schemeClr val="phClr">
                <a:tint val="90000"/>
              </a:schemeClr>
            </a:gs>
          </a:gsLst>
          <a:lin ang="5400000" scaled="0"/>
          <a:tileRect l="0" t="0" r="0" b="0"/>
        </a:gradFill>
        <a:gradFill>
          <a:gsLst>
            <a:gs pos="0">
              <a:schemeClr val="phClr">
                <a:tint val="96000"/>
                <a:lumMod val="100000"/>
              </a:schemeClr>
            </a:gs>
            <a:gs pos="78000">
              <a:schemeClr val="phClr">
                <a:shade val="94000"/>
                <a:lumMod val="94000"/>
              </a:schemeClr>
            </a:gs>
          </a:gsLst>
          <a:lin ang="5400000" scaled="0"/>
          <a:tileRect l="0" t="0" r="0" b="0"/>
        </a:gradFill>
      </a:fillStyleLst>
      <a:lnStyleLst>
        <a:ln w="12700" cap="rnd" cmpd="sng" algn="ctr">
          <a:prstDash val="solid"/>
        </a:ln>
        <a:ln w="19050" cap="rnd" cmpd="sng" algn="ctr">
          <a:prstDash val="solid"/>
        </a:ln>
        <a:ln w="25400"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0000"/>
                <a:lumMod val="104000"/>
              </a:schemeClr>
            </a:gs>
            <a:gs pos="94000">
              <a:schemeClr val="phClr">
                <a:shade val="96000"/>
                <a:lumMod val="82000"/>
              </a:schemeClr>
            </a:gs>
          </a:gsLst>
          <a:lin ang="5400000" scaled="0"/>
          <a:tileRect l="0" t="0" r="0" b="0"/>
        </a:gradFill>
        <a:gradFill>
          <a:gsLst>
            <a:gs pos="0">
              <a:schemeClr val="phClr">
                <a:tint val="90000"/>
                <a:lumMod val="110000"/>
              </a:schemeClr>
            </a:gs>
            <a:gs pos="100000">
              <a:schemeClr val="phClr">
                <a:shade val="94000"/>
                <a:lumMod val="96000"/>
              </a:schemeClr>
            </a:gs>
          </a:gsLst>
          <a:path path="circle">
            <a:fillToRect l="50000" t="50000" r="100000" b="100000"/>
          </a:path>
          <a:tileRect l="0" t="0" r="0" b="0"/>
        </a:gradFill>
      </a:bgFillStyleLst>
    </a:fmtScheme>
  </a:themeElements>
</a:theme>
</file>

<file path=ppt/theme/theme3.xml><?xml version="1.0" encoding="utf-8"?>
<a:theme xmlns:a="http://schemas.openxmlformats.org/drawingml/2006/main" xmlns:r="http://schemas.openxmlformats.org/officeDocument/2006/relationships" name="Facet">
  <a:themeElements>
    <a:clrScheme name="Facet">
      <a:dk1>
        <a:srgbClr val="000000"/>
      </a:dk1>
      <a:lt1>
        <a:srgbClr val="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itchFamily="0" charset="1"/>
        <a:ea typeface=""/>
        <a:cs typeface=""/>
      </a:majorFont>
      <a:minorFont>
        <a:latin typeface="Trebuchet MS" pitchFamily="0" charset="1"/>
        <a:ea typeface=""/>
        <a:cs typeface=""/>
      </a:minorFont>
    </a:fontScheme>
    <a:fmtScheme>
      <a:fillStyleLst>
        <a:solidFill>
          <a:schemeClr val="phClr"/>
        </a:solidFill>
        <a:gradFill>
          <a:gsLst>
            <a:gs pos="0">
              <a:schemeClr val="phClr">
                <a:tint val="65000"/>
                <a:lumMod val="110000"/>
              </a:schemeClr>
            </a:gs>
            <a:gs pos="88000">
              <a:schemeClr val="phClr">
                <a:tint val="90000"/>
              </a:schemeClr>
            </a:gs>
          </a:gsLst>
          <a:lin ang="5400000" scaled="0"/>
          <a:tileRect l="0" t="0" r="0" b="0"/>
        </a:gradFill>
        <a:gradFill>
          <a:gsLst>
            <a:gs pos="0">
              <a:schemeClr val="phClr">
                <a:tint val="96000"/>
                <a:lumMod val="100000"/>
              </a:schemeClr>
            </a:gs>
            <a:gs pos="78000">
              <a:schemeClr val="phClr">
                <a:shade val="94000"/>
                <a:lumMod val="94000"/>
              </a:schemeClr>
            </a:gs>
          </a:gsLst>
          <a:lin ang="5400000" scaled="0"/>
          <a:tileRect l="0" t="0" r="0" b="0"/>
        </a:gradFill>
      </a:fillStyleLst>
      <a:lnStyleLst>
        <a:ln w="12700" cap="rnd" cmpd="sng" algn="ctr">
          <a:prstDash val="solid"/>
        </a:ln>
        <a:ln w="19050" cap="rnd" cmpd="sng" algn="ctr">
          <a:prstDash val="solid"/>
        </a:ln>
        <a:ln w="25400"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0000"/>
                <a:lumMod val="104000"/>
              </a:schemeClr>
            </a:gs>
            <a:gs pos="94000">
              <a:schemeClr val="phClr">
                <a:shade val="96000"/>
                <a:lumMod val="82000"/>
              </a:schemeClr>
            </a:gs>
          </a:gsLst>
          <a:lin ang="5400000" scaled="0"/>
          <a:tileRect l="0" t="0" r="0" b="0"/>
        </a:gradFill>
        <a:gradFill>
          <a:gsLst>
            <a:gs pos="0">
              <a:schemeClr val="phClr">
                <a:tint val="90000"/>
                <a:lumMod val="110000"/>
              </a:schemeClr>
            </a:gs>
            <a:gs pos="100000">
              <a:schemeClr val="phClr">
                <a:shade val="94000"/>
                <a:lumMod val="96000"/>
              </a:schemeClr>
            </a:gs>
          </a:gsLst>
          <a:path path="circle">
            <a:fillToRect l="50000" t="50000" r="100000" b="100000"/>
          </a:path>
          <a:tileRect l="0" t="0" r="0" b="0"/>
        </a:gradFill>
      </a:bgFillStyleLst>
    </a:fmtScheme>
  </a:themeElements>
</a:theme>
</file>

<file path=ppt/theme/theme4.xml><?xml version="1.0" encoding="utf-8"?>
<a:theme xmlns:a="http://schemas.openxmlformats.org/drawingml/2006/main" xmlns:r="http://schemas.openxmlformats.org/officeDocument/2006/relationships" name="Facet">
  <a:themeElements>
    <a:clrScheme name="Facet">
      <a:dk1>
        <a:srgbClr val="000000"/>
      </a:dk1>
      <a:lt1>
        <a:srgbClr val="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itchFamily="0" charset="1"/>
        <a:ea typeface=""/>
        <a:cs typeface=""/>
      </a:majorFont>
      <a:minorFont>
        <a:latin typeface="Trebuchet MS" pitchFamily="0" charset="1"/>
        <a:ea typeface=""/>
        <a:cs typeface=""/>
      </a:minorFont>
    </a:fontScheme>
    <a:fmtScheme>
      <a:fillStyleLst>
        <a:solidFill>
          <a:schemeClr val="phClr"/>
        </a:solidFill>
        <a:gradFill>
          <a:gsLst>
            <a:gs pos="0">
              <a:schemeClr val="phClr">
                <a:tint val="65000"/>
                <a:lumMod val="110000"/>
              </a:schemeClr>
            </a:gs>
            <a:gs pos="88000">
              <a:schemeClr val="phClr">
                <a:tint val="90000"/>
              </a:schemeClr>
            </a:gs>
          </a:gsLst>
          <a:lin ang="5400000" scaled="0"/>
          <a:tileRect l="0" t="0" r="0" b="0"/>
        </a:gradFill>
        <a:gradFill>
          <a:gsLst>
            <a:gs pos="0">
              <a:schemeClr val="phClr">
                <a:tint val="96000"/>
                <a:lumMod val="100000"/>
              </a:schemeClr>
            </a:gs>
            <a:gs pos="78000">
              <a:schemeClr val="phClr">
                <a:shade val="94000"/>
                <a:lumMod val="94000"/>
              </a:schemeClr>
            </a:gs>
          </a:gsLst>
          <a:lin ang="5400000" scaled="0"/>
          <a:tileRect l="0" t="0" r="0" b="0"/>
        </a:gradFill>
      </a:fillStyleLst>
      <a:lnStyleLst>
        <a:ln w="12700" cap="rnd" cmpd="sng" algn="ctr">
          <a:prstDash val="solid"/>
        </a:ln>
        <a:ln w="19050" cap="rnd" cmpd="sng" algn="ctr">
          <a:prstDash val="solid"/>
        </a:ln>
        <a:ln w="25400"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0000"/>
                <a:lumMod val="104000"/>
              </a:schemeClr>
            </a:gs>
            <a:gs pos="94000">
              <a:schemeClr val="phClr">
                <a:shade val="96000"/>
                <a:lumMod val="82000"/>
              </a:schemeClr>
            </a:gs>
          </a:gsLst>
          <a:lin ang="5400000" scaled="0"/>
          <a:tileRect l="0" t="0" r="0" b="0"/>
        </a:gradFill>
        <a:gradFill>
          <a:gsLst>
            <a:gs pos="0">
              <a:schemeClr val="phClr">
                <a:tint val="90000"/>
                <a:lumMod val="110000"/>
              </a:schemeClr>
            </a:gs>
            <a:gs pos="100000">
              <a:schemeClr val="phClr">
                <a:shade val="94000"/>
                <a:lumMod val="96000"/>
              </a:schemeClr>
            </a:gs>
          </a:gsLst>
          <a:path path="circle">
            <a:fillToRect l="50000" t="50000" r="100000" b="100000"/>
          </a:path>
          <a:tileRect l="0" t="0" r="0" b="0"/>
        </a:gradFill>
      </a:bgFillStyleLst>
    </a:fmtScheme>
  </a:themeElements>
</a:theme>
</file>

<file path=ppt/theme/theme5.xml><?xml version="1.0" encoding="utf-8"?>
<a:theme xmlns:a="http://schemas.openxmlformats.org/drawingml/2006/main" xmlns:r="http://schemas.openxmlformats.org/officeDocument/2006/relationships" name="Facet">
  <a:themeElements>
    <a:clrScheme name="Facet">
      <a:dk1>
        <a:srgbClr val="000000"/>
      </a:dk1>
      <a:lt1>
        <a:srgbClr val="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itchFamily="0" charset="1"/>
        <a:ea typeface=""/>
        <a:cs typeface=""/>
      </a:majorFont>
      <a:minorFont>
        <a:latin typeface="Trebuchet MS" pitchFamily="0" charset="1"/>
        <a:ea typeface=""/>
        <a:cs typeface=""/>
      </a:minorFont>
    </a:fontScheme>
    <a:fmtScheme>
      <a:fillStyleLst>
        <a:solidFill>
          <a:schemeClr val="phClr"/>
        </a:solidFill>
        <a:gradFill>
          <a:gsLst>
            <a:gs pos="0">
              <a:schemeClr val="phClr">
                <a:tint val="65000"/>
                <a:lumMod val="110000"/>
              </a:schemeClr>
            </a:gs>
            <a:gs pos="88000">
              <a:schemeClr val="phClr">
                <a:tint val="90000"/>
              </a:schemeClr>
            </a:gs>
          </a:gsLst>
          <a:lin ang="5400000" scaled="0"/>
          <a:tileRect l="0" t="0" r="0" b="0"/>
        </a:gradFill>
        <a:gradFill>
          <a:gsLst>
            <a:gs pos="0">
              <a:schemeClr val="phClr">
                <a:tint val="96000"/>
                <a:lumMod val="100000"/>
              </a:schemeClr>
            </a:gs>
            <a:gs pos="78000">
              <a:schemeClr val="phClr">
                <a:shade val="94000"/>
                <a:lumMod val="94000"/>
              </a:schemeClr>
            </a:gs>
          </a:gsLst>
          <a:lin ang="5400000" scaled="0"/>
          <a:tileRect l="0" t="0" r="0" b="0"/>
        </a:gradFill>
      </a:fillStyleLst>
      <a:lnStyleLst>
        <a:ln w="12700" cap="rnd" cmpd="sng" algn="ctr">
          <a:prstDash val="solid"/>
        </a:ln>
        <a:ln w="19050" cap="rnd" cmpd="sng" algn="ctr">
          <a:prstDash val="solid"/>
        </a:ln>
        <a:ln w="25400"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0000"/>
                <a:lumMod val="104000"/>
              </a:schemeClr>
            </a:gs>
            <a:gs pos="94000">
              <a:schemeClr val="phClr">
                <a:shade val="96000"/>
                <a:lumMod val="82000"/>
              </a:schemeClr>
            </a:gs>
          </a:gsLst>
          <a:lin ang="5400000" scaled="0"/>
          <a:tileRect l="0" t="0" r="0" b="0"/>
        </a:gradFill>
        <a:gradFill>
          <a:gsLst>
            <a:gs pos="0">
              <a:schemeClr val="phClr">
                <a:tint val="90000"/>
                <a:lumMod val="110000"/>
              </a:schemeClr>
            </a:gs>
            <a:gs pos="100000">
              <a:schemeClr val="phClr">
                <a:shade val="94000"/>
                <a:lumMod val="96000"/>
              </a:schemeClr>
            </a:gs>
          </a:gsLst>
          <a:path path="circle">
            <a:fillToRect l="50000" t="50000" r="100000" b="100000"/>
          </a:path>
          <a:tileRect l="0" t="0" r="0" b="0"/>
        </a:gradFill>
      </a:bgFillStyleLst>
    </a:fmtScheme>
  </a:themeElements>
</a:theme>
</file>

<file path=ppt/theme/theme6.xml><?xml version="1.0" encoding="utf-8"?>
<a:theme xmlns:a="http://schemas.openxmlformats.org/drawingml/2006/main" xmlns:r="http://schemas.openxmlformats.org/officeDocument/2006/relationships" name="Facet">
  <a:themeElements>
    <a:clrScheme name="Facet">
      <a:dk1>
        <a:srgbClr val="000000"/>
      </a:dk1>
      <a:lt1>
        <a:srgbClr val="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itchFamily="0" charset="1"/>
        <a:ea typeface=""/>
        <a:cs typeface=""/>
      </a:majorFont>
      <a:minorFont>
        <a:latin typeface="Trebuchet MS" pitchFamily="0" charset="1"/>
        <a:ea typeface=""/>
        <a:cs typeface=""/>
      </a:minorFont>
    </a:fontScheme>
    <a:fmtScheme>
      <a:fillStyleLst>
        <a:solidFill>
          <a:schemeClr val="phClr"/>
        </a:solidFill>
        <a:gradFill>
          <a:gsLst>
            <a:gs pos="0">
              <a:schemeClr val="phClr">
                <a:tint val="65000"/>
                <a:lumMod val="110000"/>
              </a:schemeClr>
            </a:gs>
            <a:gs pos="88000">
              <a:schemeClr val="phClr">
                <a:tint val="90000"/>
              </a:schemeClr>
            </a:gs>
          </a:gsLst>
          <a:lin ang="5400000" scaled="0"/>
          <a:tileRect l="0" t="0" r="0" b="0"/>
        </a:gradFill>
        <a:gradFill>
          <a:gsLst>
            <a:gs pos="0">
              <a:schemeClr val="phClr">
                <a:tint val="96000"/>
                <a:lumMod val="100000"/>
              </a:schemeClr>
            </a:gs>
            <a:gs pos="78000">
              <a:schemeClr val="phClr">
                <a:shade val="94000"/>
                <a:lumMod val="94000"/>
              </a:schemeClr>
            </a:gs>
          </a:gsLst>
          <a:lin ang="5400000" scaled="0"/>
          <a:tileRect l="0" t="0" r="0" b="0"/>
        </a:gradFill>
      </a:fillStyleLst>
      <a:lnStyleLst>
        <a:ln w="12700" cap="rnd" cmpd="sng" algn="ctr">
          <a:prstDash val="solid"/>
        </a:ln>
        <a:ln w="19050" cap="rnd" cmpd="sng" algn="ctr">
          <a:prstDash val="solid"/>
        </a:ln>
        <a:ln w="25400"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0000"/>
                <a:lumMod val="104000"/>
              </a:schemeClr>
            </a:gs>
            <a:gs pos="94000">
              <a:schemeClr val="phClr">
                <a:shade val="96000"/>
                <a:lumMod val="82000"/>
              </a:schemeClr>
            </a:gs>
          </a:gsLst>
          <a:lin ang="5400000" scaled="0"/>
          <a:tileRect l="0" t="0" r="0" b="0"/>
        </a:gradFill>
        <a:gradFill>
          <a:gsLst>
            <a:gs pos="0">
              <a:schemeClr val="phClr">
                <a:tint val="90000"/>
                <a:lumMod val="110000"/>
              </a:schemeClr>
            </a:gs>
            <a:gs pos="100000">
              <a:schemeClr val="phClr">
                <a:shade val="94000"/>
                <a:lumMod val="96000"/>
              </a:schemeClr>
            </a:gs>
          </a:gsLst>
          <a:path path="circle">
            <a:fillToRect l="50000" t="50000" r="100000" b="100000"/>
          </a:path>
          <a:tileRect l="0" t="0" r="0" b="0"/>
        </a:gradFill>
      </a:bgFillStyleLst>
    </a:fmtScheme>
  </a:themeElements>
</a:theme>
</file>

<file path=ppt/theme/theme7.xml><?xml version="1.0" encoding="utf-8"?>
<a:theme xmlns:a="http://schemas.openxmlformats.org/drawingml/2006/main" xmlns:r="http://schemas.openxmlformats.org/officeDocument/2006/relationships" name="Facet">
  <a:themeElements>
    <a:clrScheme name="Facet">
      <a:dk1>
        <a:srgbClr val="000000"/>
      </a:dk1>
      <a:lt1>
        <a:srgbClr val="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itchFamily="0" charset="1"/>
        <a:ea typeface=""/>
        <a:cs typeface=""/>
      </a:majorFont>
      <a:minorFont>
        <a:latin typeface="Trebuchet MS" pitchFamily="0" charset="1"/>
        <a:ea typeface=""/>
        <a:cs typeface=""/>
      </a:minorFont>
    </a:fontScheme>
    <a:fmtScheme>
      <a:fillStyleLst>
        <a:solidFill>
          <a:schemeClr val="phClr"/>
        </a:solidFill>
        <a:gradFill>
          <a:gsLst>
            <a:gs pos="0">
              <a:schemeClr val="phClr">
                <a:tint val="65000"/>
                <a:lumMod val="110000"/>
              </a:schemeClr>
            </a:gs>
            <a:gs pos="88000">
              <a:schemeClr val="phClr">
                <a:tint val="90000"/>
              </a:schemeClr>
            </a:gs>
          </a:gsLst>
          <a:lin ang="5400000" scaled="0"/>
          <a:tileRect l="0" t="0" r="0" b="0"/>
        </a:gradFill>
        <a:gradFill>
          <a:gsLst>
            <a:gs pos="0">
              <a:schemeClr val="phClr">
                <a:tint val="96000"/>
                <a:lumMod val="100000"/>
              </a:schemeClr>
            </a:gs>
            <a:gs pos="78000">
              <a:schemeClr val="phClr">
                <a:shade val="94000"/>
                <a:lumMod val="94000"/>
              </a:schemeClr>
            </a:gs>
          </a:gsLst>
          <a:lin ang="5400000" scaled="0"/>
          <a:tileRect l="0" t="0" r="0" b="0"/>
        </a:gradFill>
      </a:fillStyleLst>
      <a:lnStyleLst>
        <a:ln w="12700" cap="rnd" cmpd="sng" algn="ctr">
          <a:prstDash val="solid"/>
        </a:ln>
        <a:ln w="19050" cap="rnd" cmpd="sng" algn="ctr">
          <a:prstDash val="solid"/>
        </a:ln>
        <a:ln w="25400"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0000"/>
                <a:lumMod val="104000"/>
              </a:schemeClr>
            </a:gs>
            <a:gs pos="94000">
              <a:schemeClr val="phClr">
                <a:shade val="96000"/>
                <a:lumMod val="82000"/>
              </a:schemeClr>
            </a:gs>
          </a:gsLst>
          <a:lin ang="5400000" scaled="0"/>
          <a:tileRect l="0" t="0" r="0" b="0"/>
        </a:gradFill>
        <a:gradFill>
          <a:gsLst>
            <a:gs pos="0">
              <a:schemeClr val="phClr">
                <a:tint val="90000"/>
                <a:lumMod val="110000"/>
              </a:schemeClr>
            </a:gs>
            <a:gs pos="100000">
              <a:schemeClr val="phClr">
                <a:shade val="94000"/>
                <a:lumMod val="96000"/>
              </a:schemeClr>
            </a:gs>
          </a:gsLst>
          <a:path path="circle">
            <a:fillToRect l="50000" t="50000" r="100000" b="100000"/>
          </a:path>
          <a:tileRect l="0" t="0" r="0" b="0"/>
        </a:gradFill>
      </a:bgFillStyleLst>
    </a:fmtScheme>
  </a:themeElements>
</a:theme>
</file>

<file path=ppt/theme/theme8.xml><?xml version="1.0" encoding="utf-8"?>
<a:theme xmlns:a="http://schemas.openxmlformats.org/drawingml/2006/main" xmlns:r="http://schemas.openxmlformats.org/officeDocument/2006/relationships" name="Facet">
  <a:themeElements>
    <a:clrScheme name="Facet">
      <a:dk1>
        <a:srgbClr val="000000"/>
      </a:dk1>
      <a:lt1>
        <a:srgbClr val="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itchFamily="0" charset="1"/>
        <a:ea typeface=""/>
        <a:cs typeface=""/>
      </a:majorFont>
      <a:minorFont>
        <a:latin typeface="Trebuchet MS" pitchFamily="0" charset="1"/>
        <a:ea typeface=""/>
        <a:cs typeface=""/>
      </a:minorFont>
    </a:fontScheme>
    <a:fmtScheme>
      <a:fillStyleLst>
        <a:solidFill>
          <a:schemeClr val="phClr"/>
        </a:solidFill>
        <a:gradFill>
          <a:gsLst>
            <a:gs pos="0">
              <a:schemeClr val="phClr">
                <a:tint val="65000"/>
                <a:lumMod val="110000"/>
              </a:schemeClr>
            </a:gs>
            <a:gs pos="88000">
              <a:schemeClr val="phClr">
                <a:tint val="90000"/>
              </a:schemeClr>
            </a:gs>
          </a:gsLst>
          <a:lin ang="5400000" scaled="0"/>
          <a:tileRect l="0" t="0" r="0" b="0"/>
        </a:gradFill>
        <a:gradFill>
          <a:gsLst>
            <a:gs pos="0">
              <a:schemeClr val="phClr">
                <a:tint val="96000"/>
                <a:lumMod val="100000"/>
              </a:schemeClr>
            </a:gs>
            <a:gs pos="78000">
              <a:schemeClr val="phClr">
                <a:shade val="94000"/>
                <a:lumMod val="94000"/>
              </a:schemeClr>
            </a:gs>
          </a:gsLst>
          <a:lin ang="5400000" scaled="0"/>
          <a:tileRect l="0" t="0" r="0" b="0"/>
        </a:gradFill>
      </a:fillStyleLst>
      <a:lnStyleLst>
        <a:ln w="12700" cap="rnd" cmpd="sng" algn="ctr">
          <a:prstDash val="solid"/>
        </a:ln>
        <a:ln w="19050" cap="rnd" cmpd="sng" algn="ctr">
          <a:prstDash val="solid"/>
        </a:ln>
        <a:ln w="25400"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0000"/>
                <a:lumMod val="104000"/>
              </a:schemeClr>
            </a:gs>
            <a:gs pos="94000">
              <a:schemeClr val="phClr">
                <a:shade val="96000"/>
                <a:lumMod val="82000"/>
              </a:schemeClr>
            </a:gs>
          </a:gsLst>
          <a:lin ang="5400000" scaled="0"/>
          <a:tileRect l="0" t="0" r="0" b="0"/>
        </a:gradFill>
        <a:gradFill>
          <a:gsLst>
            <a:gs pos="0">
              <a:schemeClr val="phClr">
                <a:tint val="90000"/>
                <a:lumMod val="110000"/>
              </a:schemeClr>
            </a:gs>
            <a:gs pos="100000">
              <a:schemeClr val="phClr">
                <a:shade val="94000"/>
                <a:lumMod val="96000"/>
              </a:schemeClr>
            </a:gs>
          </a:gsLst>
          <a:path path="circle">
            <a:fillToRect l="50000" t="50000" r="100000" b="100000"/>
          </a:path>
          <a:tileRect l="0" t="0" r="0" b="0"/>
        </a:gradFill>
      </a:bgFillStyleLst>
    </a:fmtScheme>
  </a:themeElements>
</a:theme>
</file>

<file path=ppt/theme/theme9.xml><?xml version="1.0" encoding="utf-8"?>
<a:theme xmlns:a="http://schemas.openxmlformats.org/drawingml/2006/main" xmlns:r="http://schemas.openxmlformats.org/officeDocument/2006/relationships" name="Facet">
  <a:themeElements>
    <a:clrScheme name="Facet">
      <a:dk1>
        <a:srgbClr val="000000"/>
      </a:dk1>
      <a:lt1>
        <a:srgbClr val="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itchFamily="0" charset="1"/>
        <a:ea typeface=""/>
        <a:cs typeface=""/>
      </a:majorFont>
      <a:minorFont>
        <a:latin typeface="Trebuchet MS" pitchFamily="0" charset="1"/>
        <a:ea typeface=""/>
        <a:cs typeface=""/>
      </a:minorFont>
    </a:fontScheme>
    <a:fmtScheme>
      <a:fillStyleLst>
        <a:solidFill>
          <a:schemeClr val="phClr"/>
        </a:solidFill>
        <a:gradFill>
          <a:gsLst>
            <a:gs pos="0">
              <a:schemeClr val="phClr">
                <a:tint val="65000"/>
                <a:lumMod val="110000"/>
              </a:schemeClr>
            </a:gs>
            <a:gs pos="88000">
              <a:schemeClr val="phClr">
                <a:tint val="90000"/>
              </a:schemeClr>
            </a:gs>
          </a:gsLst>
          <a:lin ang="5400000" scaled="0"/>
          <a:tileRect l="0" t="0" r="0" b="0"/>
        </a:gradFill>
        <a:gradFill>
          <a:gsLst>
            <a:gs pos="0">
              <a:schemeClr val="phClr">
                <a:tint val="96000"/>
                <a:lumMod val="100000"/>
              </a:schemeClr>
            </a:gs>
            <a:gs pos="78000">
              <a:schemeClr val="phClr">
                <a:shade val="94000"/>
                <a:lumMod val="94000"/>
              </a:schemeClr>
            </a:gs>
          </a:gsLst>
          <a:lin ang="5400000" scaled="0"/>
          <a:tileRect l="0" t="0" r="0" b="0"/>
        </a:gradFill>
      </a:fillStyleLst>
      <a:lnStyleLst>
        <a:ln w="12700" cap="rnd" cmpd="sng" algn="ctr">
          <a:prstDash val="solid"/>
        </a:ln>
        <a:ln w="19050" cap="rnd" cmpd="sng" algn="ctr">
          <a:prstDash val="solid"/>
        </a:ln>
        <a:ln w="25400"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0000"/>
                <a:lumMod val="104000"/>
              </a:schemeClr>
            </a:gs>
            <a:gs pos="94000">
              <a:schemeClr val="phClr">
                <a:shade val="96000"/>
                <a:lumMod val="82000"/>
              </a:schemeClr>
            </a:gs>
          </a:gsLst>
          <a:lin ang="5400000" scaled="0"/>
          <a:tileRect l="0" t="0" r="0" b="0"/>
        </a:gradFill>
        <a:gradFill>
          <a:gsLst>
            <a:gs pos="0">
              <a:schemeClr val="phClr">
                <a:tint val="90000"/>
                <a:lumMod val="110000"/>
              </a:schemeClr>
            </a:gs>
            <a:gs pos="100000">
              <a:schemeClr val="phClr">
                <a:shade val="94000"/>
                <a:lumMod val="96000"/>
              </a:schemeClr>
            </a:gs>
          </a:gsLst>
          <a:path path="circle">
            <a:fillToRect l="50000" t="50000" r="100000" b="100000"/>
          </a:path>
          <a:tileRect l="0" t="0" r="0" b="0"/>
        </a:gradFill>
      </a:bgFillStyleLst>
    </a:fmtScheme>
  </a:themeElements>
</a:theme>
</file>

<file path=docProps/app.xml><?xml version="1.0" encoding="utf-8"?>
<Properties xmlns="http://schemas.openxmlformats.org/officeDocument/2006/extended-properties" xmlns:vt="http://schemas.openxmlformats.org/officeDocument/2006/docPropsVTypes">
  <Template>Facet</Template>
  <TotalTime>2283</TotalTime>
  <Application>LibreOffice/24.2.7.2$Linux_X86_64 LibreOffice_project/420$Build-2</Application>
  <AppVersion>15.0000</AppVersion>
  <Words>796</Words>
  <Paragraphs>91</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2017-10-25T08:22:14Z</dcterms:created>
  <dc:creator>v b</dc:creator>
  <dc:description/>
  <dc:language>en-US</dc:language>
  <cp:lastModifiedBy/>
  <cp:lastPrinted>1601-01-01T00:00:00Z</cp:lastPrinted>
  <dcterms:modified xsi:type="dcterms:W3CDTF">2025-03-14T15:32:38Z</dcterms:modified>
  <cp:revision>187</cp:revision>
  <dc:subject/>
  <dc:title>Slide 1</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HiddenSlides">
    <vt:i4>0</vt:i4>
  </property>
  <property fmtid="{D5CDD505-2E9C-101B-9397-08002B2CF9AE}" pid="3" name="HyperlinksChanged">
    <vt:bool>0</vt:bool>
  </property>
  <property fmtid="{D5CDD505-2E9C-101B-9397-08002B2CF9AE}" pid="4" name="LinksUpToDate">
    <vt:bool>0</vt:bool>
  </property>
  <property fmtid="{D5CDD505-2E9C-101B-9397-08002B2CF9AE}" pid="5" name="MMClips">
    <vt:i4>0</vt:i4>
  </property>
  <property fmtid="{D5CDD505-2E9C-101B-9397-08002B2CF9AE}" pid="6" name="Notes">
    <vt:i4>10</vt:i4>
  </property>
  <property fmtid="{D5CDD505-2E9C-101B-9397-08002B2CF9AE}" pid="7" name="PresentationFormat">
    <vt:lpwstr>Custom</vt:lpwstr>
  </property>
  <property fmtid="{D5CDD505-2E9C-101B-9397-08002B2CF9AE}" pid="8" name="ScaleCrop">
    <vt:bool>0</vt:bool>
  </property>
  <property fmtid="{D5CDD505-2E9C-101B-9397-08002B2CF9AE}" pid="9" name="ShareDoc">
    <vt:bool>0</vt:bool>
  </property>
  <property fmtid="{D5CDD505-2E9C-101B-9397-08002B2CF9AE}" pid="10" name="Slides">
    <vt:i4>19</vt:i4>
  </property>
</Properties>
</file>