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21"/>
  </p:notesMasterIdLst>
  <p:sldIdLst>
    <p:sldId id="256" r:id="rId2"/>
    <p:sldId id="257" r:id="rId3"/>
    <p:sldId id="258" r:id="rId4"/>
    <p:sldId id="270" r:id="rId5"/>
    <p:sldId id="266" r:id="rId6"/>
    <p:sldId id="280" r:id="rId7"/>
    <p:sldId id="267" r:id="rId8"/>
    <p:sldId id="262" r:id="rId9"/>
    <p:sldId id="273" r:id="rId10"/>
    <p:sldId id="263" r:id="rId11"/>
    <p:sldId id="264" r:id="rId12"/>
    <p:sldId id="275" r:id="rId13"/>
    <p:sldId id="281" r:id="rId14"/>
    <p:sldId id="277" r:id="rId15"/>
    <p:sldId id="282" r:id="rId16"/>
    <p:sldId id="276" r:id="rId17"/>
    <p:sldId id="265" r:id="rId18"/>
    <p:sldId id="271" r:id="rId19"/>
    <p:sldId id="260" r:id="rId20"/>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8F8F8"/>
    <a:srgbClr val="5FCBE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5033" autoAdjust="0"/>
  </p:normalViewPr>
  <p:slideViewPr>
    <p:cSldViewPr>
      <p:cViewPr varScale="1">
        <p:scale>
          <a:sx n="75" d="100"/>
          <a:sy n="75" d="100"/>
        </p:scale>
        <p:origin x="1224" y="48"/>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DC7CB69B-7AA1-96D5-1710-858A90F2D1A3}"/>
              </a:ext>
            </a:extLst>
          </p:cNvPr>
          <p:cNvSpPr>
            <a:spLocks noGrp="1" noRot="1" noChangeAspect="1" noChangeArrowheads="1"/>
          </p:cNvSpPr>
          <p:nvPr>
            <p:ph type="sldImg"/>
          </p:nvPr>
        </p:nvSpPr>
        <p:spPr bwMode="auto">
          <a:xfrm>
            <a:off x="215900" y="812800"/>
            <a:ext cx="7126288"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
            <a:extLst>
              <a:ext uri="{FF2B5EF4-FFF2-40B4-BE49-F238E27FC236}">
                <a16:creationId xmlns:a16="http://schemas.microsoft.com/office/drawing/2014/main" id="{09321590-9652-F9DD-DA1C-4FEF02B6D938}"/>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D0227119-192A-73FD-7CEC-68424E104883}"/>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854ACCCA-EDD6-8405-1015-640456483541}"/>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3AFF8AD1-A2FE-5C13-88AE-71159AA3779B}"/>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496BE7A7-F143-CDB3-CF9F-7361E9C3994C}"/>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hangingPunct="1">
              <a:lnSpc>
                <a:spcPct val="9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88B247EF-E6A5-4F09-BB74-CD84ED345A42}"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22F34264-307B-466B-3420-7C4E3FB62E2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1BEC17B8-370E-4617-BE85-963159015E91}" type="slidenum">
              <a:rPr lang="en-IN" altLang="en-US" sz="1400" smtClean="0"/>
              <a:pPr>
                <a:spcBef>
                  <a:spcPct val="0"/>
                </a:spcBef>
              </a:pPr>
              <a:t>1</a:t>
            </a:fld>
            <a:endParaRPr lang="en-IN" altLang="en-US" sz="1400"/>
          </a:p>
        </p:txBody>
      </p:sp>
      <p:sp>
        <p:nvSpPr>
          <p:cNvPr id="7171" name="Rectangle 1">
            <a:extLst>
              <a:ext uri="{FF2B5EF4-FFF2-40B4-BE49-F238E27FC236}">
                <a16:creationId xmlns:a16="http://schemas.microsoft.com/office/drawing/2014/main" id="{91F5C5FA-2352-3F01-8E2B-684FBA32C086}"/>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p:spPr>
      </p:sp>
      <p:sp>
        <p:nvSpPr>
          <p:cNvPr id="7172" name="Rectangle 2">
            <a:extLst>
              <a:ext uri="{FF2B5EF4-FFF2-40B4-BE49-F238E27FC236}">
                <a16:creationId xmlns:a16="http://schemas.microsoft.com/office/drawing/2014/main" id="{9CF903A7-E1D7-971B-7B52-593357D1A6DC}"/>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a:extLst>
              <a:ext uri="{FF2B5EF4-FFF2-40B4-BE49-F238E27FC236}">
                <a16:creationId xmlns:a16="http://schemas.microsoft.com/office/drawing/2014/main" id="{BB66D84B-6615-02D5-8E7F-19E0ABF7D56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0ADAD029-AA50-4E19-9846-FA542C338E9C}" type="slidenum">
              <a:rPr lang="en-IN" altLang="en-US" sz="1400" smtClean="0"/>
              <a:pPr>
                <a:spcBef>
                  <a:spcPct val="0"/>
                </a:spcBef>
              </a:pPr>
              <a:t>11</a:t>
            </a:fld>
            <a:endParaRPr lang="en-IN" altLang="en-US" sz="1400"/>
          </a:p>
        </p:txBody>
      </p:sp>
      <p:sp>
        <p:nvSpPr>
          <p:cNvPr id="32771" name="Rectangle 1">
            <a:extLst>
              <a:ext uri="{FF2B5EF4-FFF2-40B4-BE49-F238E27FC236}">
                <a16:creationId xmlns:a16="http://schemas.microsoft.com/office/drawing/2014/main" id="{1A6BFC39-4D0D-9169-044A-07965EDDDC23}"/>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p:spPr>
      </p:sp>
      <p:sp>
        <p:nvSpPr>
          <p:cNvPr id="32772" name="Rectangle 2">
            <a:extLst>
              <a:ext uri="{FF2B5EF4-FFF2-40B4-BE49-F238E27FC236}">
                <a16:creationId xmlns:a16="http://schemas.microsoft.com/office/drawing/2014/main" id="{CF924F42-D33E-A3CC-53F3-C56E44546FAB}"/>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a:extLst>
              <a:ext uri="{FF2B5EF4-FFF2-40B4-BE49-F238E27FC236}">
                <a16:creationId xmlns:a16="http://schemas.microsoft.com/office/drawing/2014/main" id="{CD21CA41-673E-BF79-E024-1ADBF05628A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A925C6DF-BF60-44D5-B7BE-C84CF41FC5D3}" type="slidenum">
              <a:rPr lang="en-IN" altLang="en-US" sz="1400" smtClean="0"/>
              <a:pPr>
                <a:spcBef>
                  <a:spcPct val="0"/>
                </a:spcBef>
              </a:pPr>
              <a:t>12</a:t>
            </a:fld>
            <a:endParaRPr lang="en-IN" altLang="en-US" sz="1400"/>
          </a:p>
        </p:txBody>
      </p:sp>
      <p:sp>
        <p:nvSpPr>
          <p:cNvPr id="34819" name="Rectangle 1">
            <a:extLst>
              <a:ext uri="{FF2B5EF4-FFF2-40B4-BE49-F238E27FC236}">
                <a16:creationId xmlns:a16="http://schemas.microsoft.com/office/drawing/2014/main" id="{CAB9B91E-329F-3531-D134-736B65425357}"/>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p:spPr>
      </p:sp>
      <p:sp>
        <p:nvSpPr>
          <p:cNvPr id="34820" name="Rectangle 2">
            <a:extLst>
              <a:ext uri="{FF2B5EF4-FFF2-40B4-BE49-F238E27FC236}">
                <a16:creationId xmlns:a16="http://schemas.microsoft.com/office/drawing/2014/main" id="{C8AA70A5-CACF-FBF4-E265-24A040F72F6C}"/>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a:extLst>
              <a:ext uri="{FF2B5EF4-FFF2-40B4-BE49-F238E27FC236}">
                <a16:creationId xmlns:a16="http://schemas.microsoft.com/office/drawing/2014/main" id="{D333DF43-10C9-A64A-213F-DA4C6489669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7FCD27F8-AD97-42D9-A207-3B87C394BBAA}" type="slidenum">
              <a:rPr lang="en-IN" altLang="en-US" sz="1400" smtClean="0"/>
              <a:pPr>
                <a:spcBef>
                  <a:spcPct val="0"/>
                </a:spcBef>
              </a:pPr>
              <a:t>14</a:t>
            </a:fld>
            <a:endParaRPr lang="en-IN" altLang="en-US" sz="1400"/>
          </a:p>
        </p:txBody>
      </p:sp>
      <p:sp>
        <p:nvSpPr>
          <p:cNvPr id="36867" name="Rectangle 1">
            <a:extLst>
              <a:ext uri="{FF2B5EF4-FFF2-40B4-BE49-F238E27FC236}">
                <a16:creationId xmlns:a16="http://schemas.microsoft.com/office/drawing/2014/main" id="{4A4AD8C4-02EC-3109-8C6F-6838B0B81BA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p:spPr>
      </p:sp>
      <p:sp>
        <p:nvSpPr>
          <p:cNvPr id="36868" name="Rectangle 2">
            <a:extLst>
              <a:ext uri="{FF2B5EF4-FFF2-40B4-BE49-F238E27FC236}">
                <a16:creationId xmlns:a16="http://schemas.microsoft.com/office/drawing/2014/main" id="{77657729-D884-2C6D-F41D-4948B7338F33}"/>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a:extLst>
              <a:ext uri="{FF2B5EF4-FFF2-40B4-BE49-F238E27FC236}">
                <a16:creationId xmlns:a16="http://schemas.microsoft.com/office/drawing/2014/main" id="{D333DF43-10C9-A64A-213F-DA4C6489669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7FCD27F8-AD97-42D9-A207-3B87C394BBAA}" type="slidenum">
              <a:rPr lang="en-IN" altLang="en-US" sz="1400" smtClean="0"/>
              <a:pPr>
                <a:spcBef>
                  <a:spcPct val="0"/>
                </a:spcBef>
              </a:pPr>
              <a:t>15</a:t>
            </a:fld>
            <a:endParaRPr lang="en-IN" altLang="en-US" sz="1400"/>
          </a:p>
        </p:txBody>
      </p:sp>
      <p:sp>
        <p:nvSpPr>
          <p:cNvPr id="36867" name="Rectangle 1">
            <a:extLst>
              <a:ext uri="{FF2B5EF4-FFF2-40B4-BE49-F238E27FC236}">
                <a16:creationId xmlns:a16="http://schemas.microsoft.com/office/drawing/2014/main" id="{4A4AD8C4-02EC-3109-8C6F-6838B0B81BA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p:spPr>
      </p:sp>
      <p:sp>
        <p:nvSpPr>
          <p:cNvPr id="36868" name="Rectangle 2">
            <a:extLst>
              <a:ext uri="{FF2B5EF4-FFF2-40B4-BE49-F238E27FC236}">
                <a16:creationId xmlns:a16="http://schemas.microsoft.com/office/drawing/2014/main" id="{77657729-D884-2C6D-F41D-4948B7338F33}"/>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866701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a:extLst>
              <a:ext uri="{FF2B5EF4-FFF2-40B4-BE49-F238E27FC236}">
                <a16:creationId xmlns:a16="http://schemas.microsoft.com/office/drawing/2014/main" id="{8F6B9134-5FB0-44A5-11B2-2B9E75E855C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6EB3FAF0-1C4E-4234-8BFE-34B139AD834D}" type="slidenum">
              <a:rPr lang="en-IN" altLang="en-US" sz="1400" smtClean="0"/>
              <a:pPr>
                <a:spcBef>
                  <a:spcPct val="0"/>
                </a:spcBef>
              </a:pPr>
              <a:t>16</a:t>
            </a:fld>
            <a:endParaRPr lang="en-IN" altLang="en-US" sz="1400"/>
          </a:p>
        </p:txBody>
      </p:sp>
      <p:sp>
        <p:nvSpPr>
          <p:cNvPr id="38915" name="Rectangle 1">
            <a:extLst>
              <a:ext uri="{FF2B5EF4-FFF2-40B4-BE49-F238E27FC236}">
                <a16:creationId xmlns:a16="http://schemas.microsoft.com/office/drawing/2014/main" id="{8255D528-A6ED-00B8-8899-0EE85DBEB8A5}"/>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p:spPr>
      </p:sp>
      <p:sp>
        <p:nvSpPr>
          <p:cNvPr id="38916" name="Rectangle 2">
            <a:extLst>
              <a:ext uri="{FF2B5EF4-FFF2-40B4-BE49-F238E27FC236}">
                <a16:creationId xmlns:a16="http://schemas.microsoft.com/office/drawing/2014/main" id="{1092DC44-D473-391D-3C59-007120971C3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a:extLst>
              <a:ext uri="{FF2B5EF4-FFF2-40B4-BE49-F238E27FC236}">
                <a16:creationId xmlns:a16="http://schemas.microsoft.com/office/drawing/2014/main" id="{745220A7-FEBE-FFA3-FF91-58B6FD813D4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39C3D926-5B14-4C4D-BCEB-249C5DEA870C}" type="slidenum">
              <a:rPr lang="en-IN" altLang="en-US" sz="1400" smtClean="0"/>
              <a:pPr>
                <a:spcBef>
                  <a:spcPct val="0"/>
                </a:spcBef>
              </a:pPr>
              <a:t>17</a:t>
            </a:fld>
            <a:endParaRPr lang="en-IN" altLang="en-US" sz="1400"/>
          </a:p>
        </p:txBody>
      </p:sp>
      <p:sp>
        <p:nvSpPr>
          <p:cNvPr id="43011" name="Rectangle 1">
            <a:extLst>
              <a:ext uri="{FF2B5EF4-FFF2-40B4-BE49-F238E27FC236}">
                <a16:creationId xmlns:a16="http://schemas.microsoft.com/office/drawing/2014/main" id="{B6652ECB-70AB-2D4E-D0BE-1A537A6AD9B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p:spPr>
      </p:sp>
      <p:sp>
        <p:nvSpPr>
          <p:cNvPr id="43012" name="Rectangle 2">
            <a:extLst>
              <a:ext uri="{FF2B5EF4-FFF2-40B4-BE49-F238E27FC236}">
                <a16:creationId xmlns:a16="http://schemas.microsoft.com/office/drawing/2014/main" id="{0F751766-A755-F224-7CC0-E5BBE81D4B5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a:extLst>
              <a:ext uri="{FF2B5EF4-FFF2-40B4-BE49-F238E27FC236}">
                <a16:creationId xmlns:a16="http://schemas.microsoft.com/office/drawing/2014/main" id="{F50E7C91-253C-C915-B6E7-754A1CA83C4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1C098AE9-D7B6-4301-8F79-2628B3EEFE3B}" type="slidenum">
              <a:rPr lang="en-IN" altLang="en-US" sz="1400" smtClean="0"/>
              <a:pPr>
                <a:spcBef>
                  <a:spcPct val="0"/>
                </a:spcBef>
              </a:pPr>
              <a:t>18</a:t>
            </a:fld>
            <a:endParaRPr lang="en-IN" altLang="en-US" sz="1400"/>
          </a:p>
        </p:txBody>
      </p:sp>
      <p:sp>
        <p:nvSpPr>
          <p:cNvPr id="47107" name="Rectangle 1">
            <a:extLst>
              <a:ext uri="{FF2B5EF4-FFF2-40B4-BE49-F238E27FC236}">
                <a16:creationId xmlns:a16="http://schemas.microsoft.com/office/drawing/2014/main" id="{BD9505AA-C29F-A5EA-780F-898D3F30907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p:spPr>
      </p:sp>
      <p:sp>
        <p:nvSpPr>
          <p:cNvPr id="47108" name="Rectangle 2">
            <a:extLst>
              <a:ext uri="{FF2B5EF4-FFF2-40B4-BE49-F238E27FC236}">
                <a16:creationId xmlns:a16="http://schemas.microsoft.com/office/drawing/2014/main" id="{7F816FC2-A402-72DB-BCE8-A5E8510EBCFD}"/>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a:extLst>
              <a:ext uri="{FF2B5EF4-FFF2-40B4-BE49-F238E27FC236}">
                <a16:creationId xmlns:a16="http://schemas.microsoft.com/office/drawing/2014/main" id="{47B2D3F3-897B-D96D-957F-6B14008CBBB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4FA10149-E260-4A7F-AE95-20D081A151EC}" type="slidenum">
              <a:rPr lang="en-IN" altLang="en-US" sz="1400" smtClean="0"/>
              <a:pPr>
                <a:spcBef>
                  <a:spcPct val="0"/>
                </a:spcBef>
              </a:pPr>
              <a:t>19</a:t>
            </a:fld>
            <a:endParaRPr lang="en-IN" altLang="en-US" sz="1400"/>
          </a:p>
        </p:txBody>
      </p:sp>
      <p:sp>
        <p:nvSpPr>
          <p:cNvPr id="49155" name="Rectangle 1">
            <a:extLst>
              <a:ext uri="{FF2B5EF4-FFF2-40B4-BE49-F238E27FC236}">
                <a16:creationId xmlns:a16="http://schemas.microsoft.com/office/drawing/2014/main" id="{6A5B3836-94CB-802D-2BC0-0F6CBBC88F97}"/>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p:spPr>
      </p:sp>
      <p:sp>
        <p:nvSpPr>
          <p:cNvPr id="49156" name="Rectangle 2">
            <a:extLst>
              <a:ext uri="{FF2B5EF4-FFF2-40B4-BE49-F238E27FC236}">
                <a16:creationId xmlns:a16="http://schemas.microsoft.com/office/drawing/2014/main" id="{7BF0D3AB-FC22-6391-73E7-F652FE90F5B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69D21006-0985-6E11-5C13-A4BD504A6B4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D0CE00D2-C682-4428-A73F-5F5767C87A50}" type="slidenum">
              <a:rPr lang="en-IN" altLang="en-US" sz="1400" smtClean="0"/>
              <a:pPr>
                <a:spcBef>
                  <a:spcPct val="0"/>
                </a:spcBef>
              </a:pPr>
              <a:t>2</a:t>
            </a:fld>
            <a:endParaRPr lang="en-IN" altLang="en-US" sz="1400"/>
          </a:p>
        </p:txBody>
      </p:sp>
      <p:sp>
        <p:nvSpPr>
          <p:cNvPr id="9219" name="Rectangle 1">
            <a:extLst>
              <a:ext uri="{FF2B5EF4-FFF2-40B4-BE49-F238E27FC236}">
                <a16:creationId xmlns:a16="http://schemas.microsoft.com/office/drawing/2014/main" id="{F316516B-A942-0701-1C9B-B64585D9973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p:spPr>
      </p:sp>
      <p:sp>
        <p:nvSpPr>
          <p:cNvPr id="9220" name="Rectangle 2">
            <a:extLst>
              <a:ext uri="{FF2B5EF4-FFF2-40B4-BE49-F238E27FC236}">
                <a16:creationId xmlns:a16="http://schemas.microsoft.com/office/drawing/2014/main" id="{F5B647C9-999B-92E7-7F49-CC94D9486EA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77E245B8-46AF-3C04-8894-7F58BC0ED0E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5D8BA614-D7FD-407A-AA6D-6F6494A6C083}" type="slidenum">
              <a:rPr lang="en-IN" altLang="en-US" sz="1400" smtClean="0"/>
              <a:pPr>
                <a:spcBef>
                  <a:spcPct val="0"/>
                </a:spcBef>
              </a:pPr>
              <a:t>3</a:t>
            </a:fld>
            <a:endParaRPr lang="en-IN" altLang="en-US" sz="1400"/>
          </a:p>
        </p:txBody>
      </p:sp>
      <p:sp>
        <p:nvSpPr>
          <p:cNvPr id="11267" name="Rectangle 1">
            <a:extLst>
              <a:ext uri="{FF2B5EF4-FFF2-40B4-BE49-F238E27FC236}">
                <a16:creationId xmlns:a16="http://schemas.microsoft.com/office/drawing/2014/main" id="{D9463B82-E9F2-0910-E77A-1C4C917D0A7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p:spPr>
      </p:sp>
      <p:sp>
        <p:nvSpPr>
          <p:cNvPr id="11268" name="Rectangle 2">
            <a:extLst>
              <a:ext uri="{FF2B5EF4-FFF2-40B4-BE49-F238E27FC236}">
                <a16:creationId xmlns:a16="http://schemas.microsoft.com/office/drawing/2014/main" id="{E68EAFCA-CA6B-5475-53AC-D2C1E2DC39A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82C283F5-9ADB-D0EE-F60B-E27F4FA00D5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4CEA0F5E-D85E-4E84-B635-E0AAEF63A93F}" type="slidenum">
              <a:rPr lang="en-IN" altLang="en-US" sz="1400" smtClean="0"/>
              <a:pPr>
                <a:spcBef>
                  <a:spcPct val="0"/>
                </a:spcBef>
              </a:pPr>
              <a:t>4</a:t>
            </a:fld>
            <a:endParaRPr lang="en-IN" altLang="en-US" sz="1400"/>
          </a:p>
        </p:txBody>
      </p:sp>
      <p:sp>
        <p:nvSpPr>
          <p:cNvPr id="15363" name="Rectangle 1">
            <a:extLst>
              <a:ext uri="{FF2B5EF4-FFF2-40B4-BE49-F238E27FC236}">
                <a16:creationId xmlns:a16="http://schemas.microsoft.com/office/drawing/2014/main" id="{594DEB8E-7E0A-C94E-463C-FB55BDB49FE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p:spPr>
      </p:sp>
      <p:sp>
        <p:nvSpPr>
          <p:cNvPr id="15364" name="Rectangle 2">
            <a:extLst>
              <a:ext uri="{FF2B5EF4-FFF2-40B4-BE49-F238E27FC236}">
                <a16:creationId xmlns:a16="http://schemas.microsoft.com/office/drawing/2014/main" id="{A9058346-D89B-3D20-3163-DE131582AA4D}"/>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2A2134A7-10D4-947A-B281-904CB48979B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B8DE677E-FB83-4DD6-B5AA-1F7018237DE2}" type="slidenum">
              <a:rPr lang="en-IN" altLang="en-US" sz="1400" smtClean="0"/>
              <a:pPr>
                <a:spcBef>
                  <a:spcPct val="0"/>
                </a:spcBef>
              </a:pPr>
              <a:t>5</a:t>
            </a:fld>
            <a:endParaRPr lang="en-IN" altLang="en-US" sz="1400"/>
          </a:p>
        </p:txBody>
      </p:sp>
      <p:sp>
        <p:nvSpPr>
          <p:cNvPr id="17411" name="Rectangle 1">
            <a:extLst>
              <a:ext uri="{FF2B5EF4-FFF2-40B4-BE49-F238E27FC236}">
                <a16:creationId xmlns:a16="http://schemas.microsoft.com/office/drawing/2014/main" id="{B523BB83-06DB-CCE2-1B60-2EE2CB1F6927}"/>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p:spPr>
      </p:sp>
      <p:sp>
        <p:nvSpPr>
          <p:cNvPr id="17412" name="Rectangle 2">
            <a:extLst>
              <a:ext uri="{FF2B5EF4-FFF2-40B4-BE49-F238E27FC236}">
                <a16:creationId xmlns:a16="http://schemas.microsoft.com/office/drawing/2014/main" id="{6F44016E-AF0E-6B8C-FEA2-E9214D1734DD}"/>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2A2134A7-10D4-947A-B281-904CB48979B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B8DE677E-FB83-4DD6-B5AA-1F7018237DE2}" type="slidenum">
              <a:rPr lang="en-IN" altLang="en-US" sz="1400" smtClean="0"/>
              <a:pPr>
                <a:spcBef>
                  <a:spcPct val="0"/>
                </a:spcBef>
              </a:pPr>
              <a:t>6</a:t>
            </a:fld>
            <a:endParaRPr lang="en-IN" altLang="en-US" sz="1400"/>
          </a:p>
        </p:txBody>
      </p:sp>
      <p:sp>
        <p:nvSpPr>
          <p:cNvPr id="17411" name="Rectangle 1">
            <a:extLst>
              <a:ext uri="{FF2B5EF4-FFF2-40B4-BE49-F238E27FC236}">
                <a16:creationId xmlns:a16="http://schemas.microsoft.com/office/drawing/2014/main" id="{B523BB83-06DB-CCE2-1B60-2EE2CB1F6927}"/>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p:spPr>
      </p:sp>
      <p:sp>
        <p:nvSpPr>
          <p:cNvPr id="17412" name="Rectangle 2">
            <a:extLst>
              <a:ext uri="{FF2B5EF4-FFF2-40B4-BE49-F238E27FC236}">
                <a16:creationId xmlns:a16="http://schemas.microsoft.com/office/drawing/2014/main" id="{6F44016E-AF0E-6B8C-FEA2-E9214D1734DD}"/>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428982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006A8F4C-9092-2FC3-45C5-C83C359BC54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0DB864D0-9662-449B-A224-10AB7387CE0E}" type="slidenum">
              <a:rPr lang="en-IN" altLang="en-US" sz="1400" smtClean="0"/>
              <a:pPr>
                <a:spcBef>
                  <a:spcPct val="0"/>
                </a:spcBef>
              </a:pPr>
              <a:t>8</a:t>
            </a:fld>
            <a:endParaRPr lang="en-IN" altLang="en-US" sz="1400"/>
          </a:p>
        </p:txBody>
      </p:sp>
      <p:sp>
        <p:nvSpPr>
          <p:cNvPr id="24579" name="Rectangle 1">
            <a:extLst>
              <a:ext uri="{FF2B5EF4-FFF2-40B4-BE49-F238E27FC236}">
                <a16:creationId xmlns:a16="http://schemas.microsoft.com/office/drawing/2014/main" id="{E7D0C854-B13F-DC28-0C07-18BFCB5633F0}"/>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p:spPr>
      </p:sp>
      <p:sp>
        <p:nvSpPr>
          <p:cNvPr id="24580" name="Rectangle 2">
            <a:extLst>
              <a:ext uri="{FF2B5EF4-FFF2-40B4-BE49-F238E27FC236}">
                <a16:creationId xmlns:a16="http://schemas.microsoft.com/office/drawing/2014/main" id="{86ECDC11-A0F8-BAE4-7717-A5693FB7BFAB}"/>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a:extLst>
              <a:ext uri="{FF2B5EF4-FFF2-40B4-BE49-F238E27FC236}">
                <a16:creationId xmlns:a16="http://schemas.microsoft.com/office/drawing/2014/main" id="{5B8BB3E0-5507-2E9B-C400-EA3A7C102B8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9F3ACDC2-B583-46C3-9C77-96B5D7111518}" type="slidenum">
              <a:rPr lang="en-IN" altLang="en-US" sz="1400" smtClean="0"/>
              <a:pPr>
                <a:spcBef>
                  <a:spcPct val="0"/>
                </a:spcBef>
              </a:pPr>
              <a:t>9</a:t>
            </a:fld>
            <a:endParaRPr lang="en-IN" altLang="en-US" sz="1400"/>
          </a:p>
        </p:txBody>
      </p:sp>
      <p:sp>
        <p:nvSpPr>
          <p:cNvPr id="26627" name="Rectangle 1">
            <a:extLst>
              <a:ext uri="{FF2B5EF4-FFF2-40B4-BE49-F238E27FC236}">
                <a16:creationId xmlns:a16="http://schemas.microsoft.com/office/drawing/2014/main" id="{28120128-1DE1-31C0-5841-14212AA5A117}"/>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p:spPr>
      </p:sp>
      <p:sp>
        <p:nvSpPr>
          <p:cNvPr id="26628" name="Rectangle 2">
            <a:extLst>
              <a:ext uri="{FF2B5EF4-FFF2-40B4-BE49-F238E27FC236}">
                <a16:creationId xmlns:a16="http://schemas.microsoft.com/office/drawing/2014/main" id="{9A7B43F4-D5A1-27F3-4207-305A2CE9B75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80A321A6-FC6A-43B0-8D97-8D60ED00899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D44418DD-2B58-4E66-BF18-94FE340E5E01}" type="slidenum">
              <a:rPr lang="en-IN" altLang="en-US" sz="1400" smtClean="0"/>
              <a:pPr>
                <a:spcBef>
                  <a:spcPct val="0"/>
                </a:spcBef>
              </a:pPr>
              <a:t>10</a:t>
            </a:fld>
            <a:endParaRPr lang="en-IN" altLang="en-US" sz="1400"/>
          </a:p>
        </p:txBody>
      </p:sp>
      <p:sp>
        <p:nvSpPr>
          <p:cNvPr id="30723" name="Rectangle 1">
            <a:extLst>
              <a:ext uri="{FF2B5EF4-FFF2-40B4-BE49-F238E27FC236}">
                <a16:creationId xmlns:a16="http://schemas.microsoft.com/office/drawing/2014/main" id="{A97421B5-B2C0-FB3E-D9A0-075E13AAAE86}"/>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p:spPr>
      </p:sp>
      <p:sp>
        <p:nvSpPr>
          <p:cNvPr id="30724" name="Rectangle 2">
            <a:extLst>
              <a:ext uri="{FF2B5EF4-FFF2-40B4-BE49-F238E27FC236}">
                <a16:creationId xmlns:a16="http://schemas.microsoft.com/office/drawing/2014/main" id="{DEF3B4F5-CB1E-7B2C-D680-32015D5423C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FF78782B-417B-3DCC-C308-C1A602EBAF34}"/>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B55A7582-588C-B2A6-DD14-D1002A249C89}"/>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498579E4-7C97-477C-EB3F-5705725876B1}"/>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B4E84DB4-6B22-7E4B-A735-BF2E62EE8234}"/>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C900572C-E4D3-21C1-74E3-2A2A2ED2FE2D}"/>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5C3290E9-0B6A-6C69-D05A-DC744E9E6821}"/>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0C9460FB-589A-D8F1-1E92-D59FFA2D3C14}"/>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3D7152D4-586D-DF19-EADD-2EFBEC4F4E39}"/>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1EC15194-4A1B-CDE8-6098-9B16AABA70BE}"/>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2A8171FB-061F-BCD2-7562-0BBC84A42120}"/>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50AE8D49-12BC-1154-D3B2-90C5A2802563}"/>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468636CB-6A39-C1E6-E4B3-6B7E48922C99}"/>
              </a:ext>
            </a:extLst>
          </p:cNvPr>
          <p:cNvSpPr>
            <a:spLocks noGrp="1"/>
          </p:cNvSpPr>
          <p:nvPr>
            <p:ph type="dt" sz="half" idx="10"/>
          </p:nvPr>
        </p:nvSpPr>
        <p:spPr/>
        <p:txBody>
          <a:bodyPr/>
          <a:lstStyle>
            <a:lvl1pPr>
              <a:defRPr/>
            </a:lvl1pPr>
          </a:lstStyle>
          <a:p>
            <a:pPr>
              <a:defRPr/>
            </a:pPr>
            <a:fld id="{9621D850-9FFF-4B42-AD1B-70A21E353882}" type="datetimeFigureOut">
              <a:rPr lang="en-US"/>
              <a:pPr>
                <a:defRPr/>
              </a:pPr>
              <a:t>10/3/2024</a:t>
            </a:fld>
            <a:endParaRPr lang="en-US" dirty="0"/>
          </a:p>
        </p:txBody>
      </p:sp>
      <p:sp>
        <p:nvSpPr>
          <p:cNvPr id="16" name="Footer Placeholder 4">
            <a:extLst>
              <a:ext uri="{FF2B5EF4-FFF2-40B4-BE49-F238E27FC236}">
                <a16:creationId xmlns:a16="http://schemas.microsoft.com/office/drawing/2014/main" id="{149E7454-A9D4-0D0D-83B7-EBF8720BD3C9}"/>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BCD12160-A385-8BE5-BDEA-F96ADB859DD1}"/>
              </a:ext>
            </a:extLst>
          </p:cNvPr>
          <p:cNvSpPr>
            <a:spLocks noGrp="1"/>
          </p:cNvSpPr>
          <p:nvPr>
            <p:ph type="sldNum" sz="quarter" idx="12"/>
          </p:nvPr>
        </p:nvSpPr>
        <p:spPr/>
        <p:txBody>
          <a:bodyPr/>
          <a:lstStyle>
            <a:lvl1pPr>
              <a:defRPr/>
            </a:lvl1pPr>
          </a:lstStyle>
          <a:p>
            <a:pPr>
              <a:defRPr/>
            </a:pPr>
            <a:fld id="{1DB2DB4D-1615-48DF-B7E3-4801048A33BF}" type="slidenum">
              <a:rPr lang="en-US" altLang="en-US"/>
              <a:pPr>
                <a:defRPr/>
              </a:pPr>
              <a:t>‹#›</a:t>
            </a:fld>
            <a:endParaRPr lang="en-US" altLang="en-US"/>
          </a:p>
        </p:txBody>
      </p:sp>
    </p:spTree>
    <p:extLst>
      <p:ext uri="{BB962C8B-B14F-4D97-AF65-F5344CB8AC3E}">
        <p14:creationId xmlns:p14="http://schemas.microsoft.com/office/powerpoint/2010/main" val="1683002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010E41-EDAA-F862-04E8-285033D415D4}"/>
              </a:ext>
            </a:extLst>
          </p:cNvPr>
          <p:cNvSpPr>
            <a:spLocks noGrp="1"/>
          </p:cNvSpPr>
          <p:nvPr>
            <p:ph type="dt" sz="half" idx="10"/>
          </p:nvPr>
        </p:nvSpPr>
        <p:spPr/>
        <p:txBody>
          <a:bodyPr/>
          <a:lstStyle>
            <a:lvl1pPr>
              <a:defRPr/>
            </a:lvl1pPr>
          </a:lstStyle>
          <a:p>
            <a:pPr>
              <a:defRPr/>
            </a:pPr>
            <a:fld id="{6DF81E1E-D363-4E56-B927-FFF99E7122A8}" type="datetimeFigureOut">
              <a:rPr lang="en-US"/>
              <a:pPr>
                <a:defRPr/>
              </a:pPr>
              <a:t>10/3/2024</a:t>
            </a:fld>
            <a:endParaRPr lang="en-US" dirty="0"/>
          </a:p>
        </p:txBody>
      </p:sp>
      <p:sp>
        <p:nvSpPr>
          <p:cNvPr id="5" name="Footer Placeholder 4">
            <a:extLst>
              <a:ext uri="{FF2B5EF4-FFF2-40B4-BE49-F238E27FC236}">
                <a16:creationId xmlns:a16="http://schemas.microsoft.com/office/drawing/2014/main" id="{9E4C05FA-5881-AB5E-1B10-78193F34861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F16E6AC-F222-762C-B03E-34EEF665E25A}"/>
              </a:ext>
            </a:extLst>
          </p:cNvPr>
          <p:cNvSpPr>
            <a:spLocks noGrp="1"/>
          </p:cNvSpPr>
          <p:nvPr>
            <p:ph type="sldNum" sz="quarter" idx="12"/>
          </p:nvPr>
        </p:nvSpPr>
        <p:spPr/>
        <p:txBody>
          <a:bodyPr/>
          <a:lstStyle>
            <a:lvl1pPr>
              <a:defRPr/>
            </a:lvl1pPr>
          </a:lstStyle>
          <a:p>
            <a:pPr>
              <a:defRPr/>
            </a:pPr>
            <a:fld id="{09035BAA-2EC3-441A-958A-951C81EA084E}" type="slidenum">
              <a:rPr lang="en-US" altLang="en-US"/>
              <a:pPr>
                <a:defRPr/>
              </a:pPr>
              <a:t>‹#›</a:t>
            </a:fld>
            <a:endParaRPr lang="en-US" altLang="en-US"/>
          </a:p>
        </p:txBody>
      </p:sp>
    </p:spTree>
    <p:extLst>
      <p:ext uri="{BB962C8B-B14F-4D97-AF65-F5344CB8AC3E}">
        <p14:creationId xmlns:p14="http://schemas.microsoft.com/office/powerpoint/2010/main" val="1707316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FECB88-FCF1-D0E6-8135-6894DD23A82A}"/>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FF3FCF10-051B-2943-9F88-7C6A0F0AFD1E}"/>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5DDCEEE4-5840-D36C-3450-210376527FF1}"/>
              </a:ext>
            </a:extLst>
          </p:cNvPr>
          <p:cNvSpPr>
            <a:spLocks noGrp="1"/>
          </p:cNvSpPr>
          <p:nvPr>
            <p:ph type="dt" sz="half" idx="14"/>
          </p:nvPr>
        </p:nvSpPr>
        <p:spPr/>
        <p:txBody>
          <a:bodyPr/>
          <a:lstStyle>
            <a:lvl1pPr>
              <a:defRPr/>
            </a:lvl1pPr>
          </a:lstStyle>
          <a:p>
            <a:pPr>
              <a:defRPr/>
            </a:pPr>
            <a:fld id="{91E379AE-5A18-4627-B445-E7766C32770F}" type="datetimeFigureOut">
              <a:rPr lang="en-US"/>
              <a:pPr>
                <a:defRPr/>
              </a:pPr>
              <a:t>10/3/2024</a:t>
            </a:fld>
            <a:endParaRPr lang="en-US" dirty="0"/>
          </a:p>
        </p:txBody>
      </p:sp>
      <p:sp>
        <p:nvSpPr>
          <p:cNvPr id="7" name="Footer Placeholder 4">
            <a:extLst>
              <a:ext uri="{FF2B5EF4-FFF2-40B4-BE49-F238E27FC236}">
                <a16:creationId xmlns:a16="http://schemas.microsoft.com/office/drawing/2014/main" id="{086AB1E0-4A75-BF92-54DB-915E6505D121}"/>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3DF9A1F0-4A66-2569-7702-8FF35F48A0CF}"/>
              </a:ext>
            </a:extLst>
          </p:cNvPr>
          <p:cNvSpPr>
            <a:spLocks noGrp="1"/>
          </p:cNvSpPr>
          <p:nvPr>
            <p:ph type="sldNum" sz="quarter" idx="16"/>
          </p:nvPr>
        </p:nvSpPr>
        <p:spPr/>
        <p:txBody>
          <a:bodyPr/>
          <a:lstStyle>
            <a:lvl1pPr>
              <a:defRPr/>
            </a:lvl1pPr>
          </a:lstStyle>
          <a:p>
            <a:pPr>
              <a:defRPr/>
            </a:pPr>
            <a:fld id="{77762040-5FC5-4CB2-BB31-8BD1AA8B94CE}" type="slidenum">
              <a:rPr lang="en-US" altLang="en-US"/>
              <a:pPr>
                <a:defRPr/>
              </a:pPr>
              <a:t>‹#›</a:t>
            </a:fld>
            <a:endParaRPr lang="en-US" altLang="en-US"/>
          </a:p>
        </p:txBody>
      </p:sp>
    </p:spTree>
    <p:extLst>
      <p:ext uri="{BB962C8B-B14F-4D97-AF65-F5344CB8AC3E}">
        <p14:creationId xmlns:p14="http://schemas.microsoft.com/office/powerpoint/2010/main" val="3629534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F7454F-D488-E8E4-46AE-BE2FC24DF0E7}"/>
              </a:ext>
            </a:extLst>
          </p:cNvPr>
          <p:cNvSpPr>
            <a:spLocks noGrp="1"/>
          </p:cNvSpPr>
          <p:nvPr>
            <p:ph type="dt" sz="half" idx="10"/>
          </p:nvPr>
        </p:nvSpPr>
        <p:spPr/>
        <p:txBody>
          <a:bodyPr/>
          <a:lstStyle>
            <a:lvl1pPr>
              <a:defRPr/>
            </a:lvl1pPr>
          </a:lstStyle>
          <a:p>
            <a:pPr>
              <a:defRPr/>
            </a:pPr>
            <a:fld id="{59A832F2-9875-4233-ACED-8927A8E987D0}" type="datetimeFigureOut">
              <a:rPr lang="en-US"/>
              <a:pPr>
                <a:defRPr/>
              </a:pPr>
              <a:t>10/3/2024</a:t>
            </a:fld>
            <a:endParaRPr lang="en-US" dirty="0"/>
          </a:p>
        </p:txBody>
      </p:sp>
      <p:sp>
        <p:nvSpPr>
          <p:cNvPr id="5" name="Footer Placeholder 4">
            <a:extLst>
              <a:ext uri="{FF2B5EF4-FFF2-40B4-BE49-F238E27FC236}">
                <a16:creationId xmlns:a16="http://schemas.microsoft.com/office/drawing/2014/main" id="{5DB97FEE-175D-E27C-058F-C295413EE5F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51553C0-D856-E397-C4CC-0A04C66BE2A6}"/>
              </a:ext>
            </a:extLst>
          </p:cNvPr>
          <p:cNvSpPr>
            <a:spLocks noGrp="1"/>
          </p:cNvSpPr>
          <p:nvPr>
            <p:ph type="sldNum" sz="quarter" idx="12"/>
          </p:nvPr>
        </p:nvSpPr>
        <p:spPr/>
        <p:txBody>
          <a:bodyPr/>
          <a:lstStyle>
            <a:lvl1pPr>
              <a:defRPr/>
            </a:lvl1pPr>
          </a:lstStyle>
          <a:p>
            <a:pPr>
              <a:defRPr/>
            </a:pPr>
            <a:fld id="{BB61ACE5-69C9-481E-9B6A-8ACDEDFD8A7A}" type="slidenum">
              <a:rPr lang="en-US" altLang="en-US"/>
              <a:pPr>
                <a:defRPr/>
              </a:pPr>
              <a:t>‹#›</a:t>
            </a:fld>
            <a:endParaRPr lang="en-US" altLang="en-US"/>
          </a:p>
        </p:txBody>
      </p:sp>
    </p:spTree>
    <p:extLst>
      <p:ext uri="{BB962C8B-B14F-4D97-AF65-F5344CB8AC3E}">
        <p14:creationId xmlns:p14="http://schemas.microsoft.com/office/powerpoint/2010/main" val="3424253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5B1B0D-4E74-7A5F-332C-631E06987CB3}"/>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9BF195D8-EDD6-425B-B307-4C27E2214786}"/>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482DC9DB-650A-EF3D-7F79-528FB3B94025}"/>
              </a:ext>
            </a:extLst>
          </p:cNvPr>
          <p:cNvSpPr>
            <a:spLocks noGrp="1"/>
          </p:cNvSpPr>
          <p:nvPr>
            <p:ph type="dt" sz="half" idx="14"/>
          </p:nvPr>
        </p:nvSpPr>
        <p:spPr/>
        <p:txBody>
          <a:bodyPr/>
          <a:lstStyle>
            <a:lvl1pPr>
              <a:defRPr/>
            </a:lvl1pPr>
          </a:lstStyle>
          <a:p>
            <a:pPr>
              <a:defRPr/>
            </a:pPr>
            <a:fld id="{AC63DE90-1DE2-4D3F-BB59-FFCCBFC9B96B}" type="datetimeFigureOut">
              <a:rPr lang="en-US"/>
              <a:pPr>
                <a:defRPr/>
              </a:pPr>
              <a:t>10/3/2024</a:t>
            </a:fld>
            <a:endParaRPr lang="en-US" dirty="0"/>
          </a:p>
        </p:txBody>
      </p:sp>
      <p:sp>
        <p:nvSpPr>
          <p:cNvPr id="7" name="Footer Placeholder 4">
            <a:extLst>
              <a:ext uri="{FF2B5EF4-FFF2-40B4-BE49-F238E27FC236}">
                <a16:creationId xmlns:a16="http://schemas.microsoft.com/office/drawing/2014/main" id="{9947BC45-619C-BD73-BC97-F7CAA11F245E}"/>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DA61CB06-47C6-7DC4-7220-6BABE8F1B98D}"/>
              </a:ext>
            </a:extLst>
          </p:cNvPr>
          <p:cNvSpPr>
            <a:spLocks noGrp="1"/>
          </p:cNvSpPr>
          <p:nvPr>
            <p:ph type="sldNum" sz="quarter" idx="16"/>
          </p:nvPr>
        </p:nvSpPr>
        <p:spPr/>
        <p:txBody>
          <a:bodyPr/>
          <a:lstStyle>
            <a:lvl1pPr>
              <a:defRPr/>
            </a:lvl1pPr>
          </a:lstStyle>
          <a:p>
            <a:pPr>
              <a:defRPr/>
            </a:pPr>
            <a:fld id="{8423F89B-BCAD-49F0-87FB-77F52B633A20}" type="slidenum">
              <a:rPr lang="en-US" altLang="en-US"/>
              <a:pPr>
                <a:defRPr/>
              </a:pPr>
              <a:t>‹#›</a:t>
            </a:fld>
            <a:endParaRPr lang="en-US" altLang="en-US"/>
          </a:p>
        </p:txBody>
      </p:sp>
    </p:spTree>
    <p:extLst>
      <p:ext uri="{BB962C8B-B14F-4D97-AF65-F5344CB8AC3E}">
        <p14:creationId xmlns:p14="http://schemas.microsoft.com/office/powerpoint/2010/main" val="3283685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A9EB2E-29DC-EBAE-2CA2-E0C7CE9F5F79}"/>
              </a:ext>
            </a:extLst>
          </p:cNvPr>
          <p:cNvSpPr>
            <a:spLocks noGrp="1"/>
          </p:cNvSpPr>
          <p:nvPr>
            <p:ph type="dt" sz="half" idx="14"/>
          </p:nvPr>
        </p:nvSpPr>
        <p:spPr/>
        <p:txBody>
          <a:bodyPr/>
          <a:lstStyle>
            <a:lvl1pPr>
              <a:defRPr/>
            </a:lvl1pPr>
          </a:lstStyle>
          <a:p>
            <a:pPr>
              <a:defRPr/>
            </a:pPr>
            <a:fld id="{60186AE4-751B-4FBF-A783-0648D0557BE0}" type="datetimeFigureOut">
              <a:rPr lang="en-US"/>
              <a:pPr>
                <a:defRPr/>
              </a:pPr>
              <a:t>10/3/2024</a:t>
            </a:fld>
            <a:endParaRPr lang="en-US" dirty="0"/>
          </a:p>
        </p:txBody>
      </p:sp>
      <p:sp>
        <p:nvSpPr>
          <p:cNvPr id="5" name="Footer Placeholder 4">
            <a:extLst>
              <a:ext uri="{FF2B5EF4-FFF2-40B4-BE49-F238E27FC236}">
                <a16:creationId xmlns:a16="http://schemas.microsoft.com/office/drawing/2014/main" id="{9FAC6539-ECF7-D2B6-BEBA-2D235972082E}"/>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5106B51-7938-B3D2-9CB4-0EE252F72A1A}"/>
              </a:ext>
            </a:extLst>
          </p:cNvPr>
          <p:cNvSpPr>
            <a:spLocks noGrp="1"/>
          </p:cNvSpPr>
          <p:nvPr>
            <p:ph type="sldNum" sz="quarter" idx="16"/>
          </p:nvPr>
        </p:nvSpPr>
        <p:spPr/>
        <p:txBody>
          <a:bodyPr/>
          <a:lstStyle>
            <a:lvl1pPr>
              <a:defRPr/>
            </a:lvl1pPr>
          </a:lstStyle>
          <a:p>
            <a:pPr>
              <a:defRPr/>
            </a:pPr>
            <a:fld id="{23FA8B17-02D9-4C52-AE70-1E2E4A16DFE7}" type="slidenum">
              <a:rPr lang="en-US" altLang="en-US"/>
              <a:pPr>
                <a:defRPr/>
              </a:pPr>
              <a:t>‹#›</a:t>
            </a:fld>
            <a:endParaRPr lang="en-US" altLang="en-US"/>
          </a:p>
        </p:txBody>
      </p:sp>
    </p:spTree>
    <p:extLst>
      <p:ext uri="{BB962C8B-B14F-4D97-AF65-F5344CB8AC3E}">
        <p14:creationId xmlns:p14="http://schemas.microsoft.com/office/powerpoint/2010/main" val="1795038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C076A6-B5E9-EF26-409E-0395BFA68E43}"/>
              </a:ext>
            </a:extLst>
          </p:cNvPr>
          <p:cNvSpPr>
            <a:spLocks noGrp="1"/>
          </p:cNvSpPr>
          <p:nvPr>
            <p:ph type="dt" sz="half" idx="10"/>
          </p:nvPr>
        </p:nvSpPr>
        <p:spPr/>
        <p:txBody>
          <a:bodyPr/>
          <a:lstStyle>
            <a:lvl1pPr>
              <a:defRPr/>
            </a:lvl1pPr>
          </a:lstStyle>
          <a:p>
            <a:pPr>
              <a:defRPr/>
            </a:pPr>
            <a:fld id="{07CDD058-48C0-413B-BB65-57565352D5A8}" type="datetimeFigureOut">
              <a:rPr lang="en-US"/>
              <a:pPr>
                <a:defRPr/>
              </a:pPr>
              <a:t>10/3/2024</a:t>
            </a:fld>
            <a:endParaRPr lang="en-US" dirty="0"/>
          </a:p>
        </p:txBody>
      </p:sp>
      <p:sp>
        <p:nvSpPr>
          <p:cNvPr id="5" name="Footer Placeholder 4">
            <a:extLst>
              <a:ext uri="{FF2B5EF4-FFF2-40B4-BE49-F238E27FC236}">
                <a16:creationId xmlns:a16="http://schemas.microsoft.com/office/drawing/2014/main" id="{987C6CA2-EC9E-D9EA-EC33-CF1462872B2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92CEA50-C984-CDE1-31D1-CB95D616DF4D}"/>
              </a:ext>
            </a:extLst>
          </p:cNvPr>
          <p:cNvSpPr>
            <a:spLocks noGrp="1"/>
          </p:cNvSpPr>
          <p:nvPr>
            <p:ph type="sldNum" sz="quarter" idx="12"/>
          </p:nvPr>
        </p:nvSpPr>
        <p:spPr/>
        <p:txBody>
          <a:bodyPr/>
          <a:lstStyle>
            <a:lvl1pPr>
              <a:defRPr/>
            </a:lvl1pPr>
          </a:lstStyle>
          <a:p>
            <a:pPr>
              <a:defRPr/>
            </a:pPr>
            <a:fld id="{A7DA275E-D3CF-4D91-AB63-9780B53D6C7F}" type="slidenum">
              <a:rPr lang="en-US" altLang="en-US"/>
              <a:pPr>
                <a:defRPr/>
              </a:pPr>
              <a:t>‹#›</a:t>
            </a:fld>
            <a:endParaRPr lang="en-US" altLang="en-US"/>
          </a:p>
        </p:txBody>
      </p:sp>
    </p:spTree>
    <p:extLst>
      <p:ext uri="{BB962C8B-B14F-4D97-AF65-F5344CB8AC3E}">
        <p14:creationId xmlns:p14="http://schemas.microsoft.com/office/powerpoint/2010/main" val="2992327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471551C-E294-7561-7B51-582A0C7E05C7}"/>
              </a:ext>
            </a:extLst>
          </p:cNvPr>
          <p:cNvSpPr>
            <a:spLocks noGrp="1"/>
          </p:cNvSpPr>
          <p:nvPr>
            <p:ph type="dt" sz="half" idx="10"/>
          </p:nvPr>
        </p:nvSpPr>
        <p:spPr/>
        <p:txBody>
          <a:bodyPr/>
          <a:lstStyle>
            <a:lvl1pPr>
              <a:defRPr/>
            </a:lvl1pPr>
          </a:lstStyle>
          <a:p>
            <a:pPr>
              <a:defRPr/>
            </a:pPr>
            <a:fld id="{7B579FDB-7BE0-40AA-8214-9AE29E4821B0}" type="datetimeFigureOut">
              <a:rPr lang="en-US"/>
              <a:pPr>
                <a:defRPr/>
              </a:pPr>
              <a:t>10/3/2024</a:t>
            </a:fld>
            <a:endParaRPr lang="en-US" dirty="0"/>
          </a:p>
        </p:txBody>
      </p:sp>
      <p:sp>
        <p:nvSpPr>
          <p:cNvPr id="5" name="Footer Placeholder 4">
            <a:extLst>
              <a:ext uri="{FF2B5EF4-FFF2-40B4-BE49-F238E27FC236}">
                <a16:creationId xmlns:a16="http://schemas.microsoft.com/office/drawing/2014/main" id="{43D89082-3F9C-0D39-C56E-68A23A3A4F4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A79356A-E4F0-A34D-B365-8EC18C017258}"/>
              </a:ext>
            </a:extLst>
          </p:cNvPr>
          <p:cNvSpPr>
            <a:spLocks noGrp="1"/>
          </p:cNvSpPr>
          <p:nvPr>
            <p:ph type="sldNum" sz="quarter" idx="12"/>
          </p:nvPr>
        </p:nvSpPr>
        <p:spPr/>
        <p:txBody>
          <a:bodyPr/>
          <a:lstStyle>
            <a:lvl1pPr>
              <a:defRPr/>
            </a:lvl1pPr>
          </a:lstStyle>
          <a:p>
            <a:pPr>
              <a:defRPr/>
            </a:pPr>
            <a:fld id="{169B4C48-DC57-4936-B8EC-FB5747C354AD}" type="slidenum">
              <a:rPr lang="en-US" altLang="en-US"/>
              <a:pPr>
                <a:defRPr/>
              </a:pPr>
              <a:t>‹#›</a:t>
            </a:fld>
            <a:endParaRPr lang="en-US" altLang="en-US"/>
          </a:p>
        </p:txBody>
      </p:sp>
    </p:spTree>
    <p:extLst>
      <p:ext uri="{BB962C8B-B14F-4D97-AF65-F5344CB8AC3E}">
        <p14:creationId xmlns:p14="http://schemas.microsoft.com/office/powerpoint/2010/main" val="2707436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D086B1-755A-A54A-6928-03C993C7C186}"/>
              </a:ext>
            </a:extLst>
          </p:cNvPr>
          <p:cNvSpPr>
            <a:spLocks noGrp="1"/>
          </p:cNvSpPr>
          <p:nvPr>
            <p:ph type="dt" sz="half" idx="10"/>
          </p:nvPr>
        </p:nvSpPr>
        <p:spPr/>
        <p:txBody>
          <a:bodyPr/>
          <a:lstStyle>
            <a:lvl1pPr>
              <a:defRPr/>
            </a:lvl1pPr>
          </a:lstStyle>
          <a:p>
            <a:pPr>
              <a:defRPr/>
            </a:pPr>
            <a:fld id="{8DC8839E-52F6-4F39-9A6D-32D0C77CD7AD}" type="datetimeFigureOut">
              <a:rPr lang="en-US"/>
              <a:pPr>
                <a:defRPr/>
              </a:pPr>
              <a:t>10/3/2024</a:t>
            </a:fld>
            <a:endParaRPr lang="en-US" dirty="0"/>
          </a:p>
        </p:txBody>
      </p:sp>
      <p:sp>
        <p:nvSpPr>
          <p:cNvPr id="5" name="Footer Placeholder 4">
            <a:extLst>
              <a:ext uri="{FF2B5EF4-FFF2-40B4-BE49-F238E27FC236}">
                <a16:creationId xmlns:a16="http://schemas.microsoft.com/office/drawing/2014/main" id="{3ABA3F0E-3B22-1BF7-B0D9-B78C48B0074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D83F8B1-1DA6-8B78-6207-E768AFE22A67}"/>
              </a:ext>
            </a:extLst>
          </p:cNvPr>
          <p:cNvSpPr>
            <a:spLocks noGrp="1"/>
          </p:cNvSpPr>
          <p:nvPr>
            <p:ph type="sldNum" sz="quarter" idx="12"/>
          </p:nvPr>
        </p:nvSpPr>
        <p:spPr/>
        <p:txBody>
          <a:bodyPr/>
          <a:lstStyle>
            <a:lvl1pPr>
              <a:defRPr/>
            </a:lvl1pPr>
          </a:lstStyle>
          <a:p>
            <a:pPr>
              <a:defRPr/>
            </a:pPr>
            <a:fld id="{76A8600C-FF74-4888-A99D-9EF376349D82}" type="slidenum">
              <a:rPr lang="en-US" altLang="en-US"/>
              <a:pPr>
                <a:defRPr/>
              </a:pPr>
              <a:t>‹#›</a:t>
            </a:fld>
            <a:endParaRPr lang="en-US" altLang="en-US"/>
          </a:p>
        </p:txBody>
      </p:sp>
    </p:spTree>
    <p:extLst>
      <p:ext uri="{BB962C8B-B14F-4D97-AF65-F5344CB8AC3E}">
        <p14:creationId xmlns:p14="http://schemas.microsoft.com/office/powerpoint/2010/main" val="129948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1792E1-48AA-A23A-FB43-6707BE9051E5}"/>
              </a:ext>
            </a:extLst>
          </p:cNvPr>
          <p:cNvSpPr>
            <a:spLocks noGrp="1"/>
          </p:cNvSpPr>
          <p:nvPr>
            <p:ph type="dt" sz="half" idx="10"/>
          </p:nvPr>
        </p:nvSpPr>
        <p:spPr/>
        <p:txBody>
          <a:bodyPr/>
          <a:lstStyle>
            <a:lvl1pPr>
              <a:defRPr/>
            </a:lvl1pPr>
          </a:lstStyle>
          <a:p>
            <a:pPr>
              <a:defRPr/>
            </a:pPr>
            <a:fld id="{25C09C49-052E-46E7-B190-8D2F08E9E779}" type="datetimeFigureOut">
              <a:rPr lang="en-US"/>
              <a:pPr>
                <a:defRPr/>
              </a:pPr>
              <a:t>10/3/2024</a:t>
            </a:fld>
            <a:endParaRPr lang="en-US" dirty="0"/>
          </a:p>
        </p:txBody>
      </p:sp>
      <p:sp>
        <p:nvSpPr>
          <p:cNvPr id="5" name="Footer Placeholder 4">
            <a:extLst>
              <a:ext uri="{FF2B5EF4-FFF2-40B4-BE49-F238E27FC236}">
                <a16:creationId xmlns:a16="http://schemas.microsoft.com/office/drawing/2014/main" id="{2DB7D345-A4E3-1080-DD7A-EBEEA1A74EB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98E3F83-1AD9-FCE7-1543-3EC9D4B66C78}"/>
              </a:ext>
            </a:extLst>
          </p:cNvPr>
          <p:cNvSpPr>
            <a:spLocks noGrp="1"/>
          </p:cNvSpPr>
          <p:nvPr>
            <p:ph type="sldNum" sz="quarter" idx="12"/>
          </p:nvPr>
        </p:nvSpPr>
        <p:spPr/>
        <p:txBody>
          <a:bodyPr/>
          <a:lstStyle>
            <a:lvl1pPr>
              <a:defRPr/>
            </a:lvl1pPr>
          </a:lstStyle>
          <a:p>
            <a:pPr>
              <a:defRPr/>
            </a:pPr>
            <a:fld id="{81D93A5A-26B3-4882-8CB8-5BEB3ED3275D}" type="slidenum">
              <a:rPr lang="en-US" altLang="en-US"/>
              <a:pPr>
                <a:defRPr/>
              </a:pPr>
              <a:t>‹#›</a:t>
            </a:fld>
            <a:endParaRPr lang="en-US" altLang="en-US"/>
          </a:p>
        </p:txBody>
      </p:sp>
    </p:spTree>
    <p:extLst>
      <p:ext uri="{BB962C8B-B14F-4D97-AF65-F5344CB8AC3E}">
        <p14:creationId xmlns:p14="http://schemas.microsoft.com/office/powerpoint/2010/main" val="48368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1A877D86-70DD-2AED-B333-8497C2B68C7C}"/>
              </a:ext>
            </a:extLst>
          </p:cNvPr>
          <p:cNvSpPr>
            <a:spLocks noGrp="1"/>
          </p:cNvSpPr>
          <p:nvPr>
            <p:ph type="dt" sz="half" idx="10"/>
          </p:nvPr>
        </p:nvSpPr>
        <p:spPr/>
        <p:txBody>
          <a:bodyPr/>
          <a:lstStyle>
            <a:lvl1pPr>
              <a:defRPr/>
            </a:lvl1pPr>
          </a:lstStyle>
          <a:p>
            <a:pPr>
              <a:defRPr/>
            </a:pPr>
            <a:fld id="{A7F4B610-00BA-4D8C-A6BD-A9561B5B3F91}" type="datetimeFigureOut">
              <a:rPr lang="en-US"/>
              <a:pPr>
                <a:defRPr/>
              </a:pPr>
              <a:t>10/3/2024</a:t>
            </a:fld>
            <a:endParaRPr lang="en-US" dirty="0"/>
          </a:p>
        </p:txBody>
      </p:sp>
      <p:sp>
        <p:nvSpPr>
          <p:cNvPr id="6" name="Footer Placeholder 4">
            <a:extLst>
              <a:ext uri="{FF2B5EF4-FFF2-40B4-BE49-F238E27FC236}">
                <a16:creationId xmlns:a16="http://schemas.microsoft.com/office/drawing/2014/main" id="{0CF732ED-9130-1FDE-037F-C6541E4ECB6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2B96E17-DB2F-CC23-E1AF-3C36319FAABB}"/>
              </a:ext>
            </a:extLst>
          </p:cNvPr>
          <p:cNvSpPr>
            <a:spLocks noGrp="1"/>
          </p:cNvSpPr>
          <p:nvPr>
            <p:ph type="sldNum" sz="quarter" idx="12"/>
          </p:nvPr>
        </p:nvSpPr>
        <p:spPr/>
        <p:txBody>
          <a:bodyPr/>
          <a:lstStyle>
            <a:lvl1pPr>
              <a:defRPr/>
            </a:lvl1pPr>
          </a:lstStyle>
          <a:p>
            <a:pPr>
              <a:defRPr/>
            </a:pPr>
            <a:fld id="{1F5712D6-B884-45EB-9080-7E91FBBEB28B}" type="slidenum">
              <a:rPr lang="en-US" altLang="en-US"/>
              <a:pPr>
                <a:defRPr/>
              </a:pPr>
              <a:t>‹#›</a:t>
            </a:fld>
            <a:endParaRPr lang="en-US" altLang="en-US"/>
          </a:p>
        </p:txBody>
      </p:sp>
    </p:spTree>
    <p:extLst>
      <p:ext uri="{BB962C8B-B14F-4D97-AF65-F5344CB8AC3E}">
        <p14:creationId xmlns:p14="http://schemas.microsoft.com/office/powerpoint/2010/main" val="2124027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06C5D89A-FE87-95AC-7AD2-9B4E50E5E84D}"/>
              </a:ext>
            </a:extLst>
          </p:cNvPr>
          <p:cNvSpPr>
            <a:spLocks noGrp="1"/>
          </p:cNvSpPr>
          <p:nvPr>
            <p:ph type="dt" sz="half" idx="10"/>
          </p:nvPr>
        </p:nvSpPr>
        <p:spPr/>
        <p:txBody>
          <a:bodyPr/>
          <a:lstStyle>
            <a:lvl1pPr>
              <a:defRPr/>
            </a:lvl1pPr>
          </a:lstStyle>
          <a:p>
            <a:pPr>
              <a:defRPr/>
            </a:pPr>
            <a:fld id="{540848FD-1656-4248-BEE6-AEB2F1C4B66A}" type="datetimeFigureOut">
              <a:rPr lang="en-US"/>
              <a:pPr>
                <a:defRPr/>
              </a:pPr>
              <a:t>10/3/2024</a:t>
            </a:fld>
            <a:endParaRPr lang="en-US" dirty="0"/>
          </a:p>
        </p:txBody>
      </p:sp>
      <p:sp>
        <p:nvSpPr>
          <p:cNvPr id="8" name="Footer Placeholder 4">
            <a:extLst>
              <a:ext uri="{FF2B5EF4-FFF2-40B4-BE49-F238E27FC236}">
                <a16:creationId xmlns:a16="http://schemas.microsoft.com/office/drawing/2014/main" id="{1DFD95D7-98A3-BB3F-B7CE-B1351DE8653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C19522E1-360B-29D3-7702-58CD18EDBB84}"/>
              </a:ext>
            </a:extLst>
          </p:cNvPr>
          <p:cNvSpPr>
            <a:spLocks noGrp="1"/>
          </p:cNvSpPr>
          <p:nvPr>
            <p:ph type="sldNum" sz="quarter" idx="12"/>
          </p:nvPr>
        </p:nvSpPr>
        <p:spPr/>
        <p:txBody>
          <a:bodyPr/>
          <a:lstStyle>
            <a:lvl1pPr>
              <a:defRPr/>
            </a:lvl1pPr>
          </a:lstStyle>
          <a:p>
            <a:pPr>
              <a:defRPr/>
            </a:pPr>
            <a:fld id="{F611C293-C2F9-41EA-9998-D83EEA9CCFE2}" type="slidenum">
              <a:rPr lang="en-US" altLang="en-US"/>
              <a:pPr>
                <a:defRPr/>
              </a:pPr>
              <a:t>‹#›</a:t>
            </a:fld>
            <a:endParaRPr lang="en-US" altLang="en-US"/>
          </a:p>
        </p:txBody>
      </p:sp>
    </p:spTree>
    <p:extLst>
      <p:ext uri="{BB962C8B-B14F-4D97-AF65-F5344CB8AC3E}">
        <p14:creationId xmlns:p14="http://schemas.microsoft.com/office/powerpoint/2010/main" val="703354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917195C5-CDFF-8595-E4BD-6B1B8C9E19DE}"/>
              </a:ext>
            </a:extLst>
          </p:cNvPr>
          <p:cNvSpPr>
            <a:spLocks noGrp="1"/>
          </p:cNvSpPr>
          <p:nvPr>
            <p:ph type="dt" sz="half" idx="10"/>
          </p:nvPr>
        </p:nvSpPr>
        <p:spPr/>
        <p:txBody>
          <a:bodyPr/>
          <a:lstStyle>
            <a:lvl1pPr>
              <a:defRPr/>
            </a:lvl1pPr>
          </a:lstStyle>
          <a:p>
            <a:pPr>
              <a:defRPr/>
            </a:pPr>
            <a:fld id="{2A397350-FBF0-4E41-AB17-3F0B4946D8C7}" type="datetimeFigureOut">
              <a:rPr lang="en-US"/>
              <a:pPr>
                <a:defRPr/>
              </a:pPr>
              <a:t>10/3/2024</a:t>
            </a:fld>
            <a:endParaRPr lang="en-US" dirty="0"/>
          </a:p>
        </p:txBody>
      </p:sp>
      <p:sp>
        <p:nvSpPr>
          <p:cNvPr id="4" name="Footer Placeholder 4">
            <a:extLst>
              <a:ext uri="{FF2B5EF4-FFF2-40B4-BE49-F238E27FC236}">
                <a16:creationId xmlns:a16="http://schemas.microsoft.com/office/drawing/2014/main" id="{961B1C7C-146E-D47C-79F5-92E6A03020F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48F7EC53-5F01-FF6C-CCDB-4DA5803BF069}"/>
              </a:ext>
            </a:extLst>
          </p:cNvPr>
          <p:cNvSpPr>
            <a:spLocks noGrp="1"/>
          </p:cNvSpPr>
          <p:nvPr>
            <p:ph type="sldNum" sz="quarter" idx="12"/>
          </p:nvPr>
        </p:nvSpPr>
        <p:spPr/>
        <p:txBody>
          <a:bodyPr/>
          <a:lstStyle>
            <a:lvl1pPr>
              <a:defRPr/>
            </a:lvl1pPr>
          </a:lstStyle>
          <a:p>
            <a:pPr>
              <a:defRPr/>
            </a:pPr>
            <a:fld id="{3F0F6150-B9D7-4E2F-BD3E-477EE26CF6FC}" type="slidenum">
              <a:rPr lang="en-US" altLang="en-US"/>
              <a:pPr>
                <a:defRPr/>
              </a:pPr>
              <a:t>‹#›</a:t>
            </a:fld>
            <a:endParaRPr lang="en-US" altLang="en-US"/>
          </a:p>
        </p:txBody>
      </p:sp>
    </p:spTree>
    <p:extLst>
      <p:ext uri="{BB962C8B-B14F-4D97-AF65-F5344CB8AC3E}">
        <p14:creationId xmlns:p14="http://schemas.microsoft.com/office/powerpoint/2010/main" val="173456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87B94D8-A386-8E5E-0691-03BDD34C0CD8}"/>
              </a:ext>
            </a:extLst>
          </p:cNvPr>
          <p:cNvSpPr>
            <a:spLocks noGrp="1"/>
          </p:cNvSpPr>
          <p:nvPr>
            <p:ph type="dt" sz="half" idx="10"/>
          </p:nvPr>
        </p:nvSpPr>
        <p:spPr/>
        <p:txBody>
          <a:bodyPr/>
          <a:lstStyle>
            <a:lvl1pPr>
              <a:defRPr/>
            </a:lvl1pPr>
          </a:lstStyle>
          <a:p>
            <a:pPr>
              <a:defRPr/>
            </a:pPr>
            <a:fld id="{D4E7794E-7F33-464A-9CE1-76B0D5144426}" type="datetimeFigureOut">
              <a:rPr lang="en-US"/>
              <a:pPr>
                <a:defRPr/>
              </a:pPr>
              <a:t>10/3/2024</a:t>
            </a:fld>
            <a:endParaRPr lang="en-US" dirty="0"/>
          </a:p>
        </p:txBody>
      </p:sp>
      <p:sp>
        <p:nvSpPr>
          <p:cNvPr id="3" name="Footer Placeholder 4">
            <a:extLst>
              <a:ext uri="{FF2B5EF4-FFF2-40B4-BE49-F238E27FC236}">
                <a16:creationId xmlns:a16="http://schemas.microsoft.com/office/drawing/2014/main" id="{7A08EC43-CCF9-9C62-A0FF-C9DD101613C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58DF249D-2FC3-9A97-E4DF-7B4FD4C5F0C5}"/>
              </a:ext>
            </a:extLst>
          </p:cNvPr>
          <p:cNvSpPr>
            <a:spLocks noGrp="1"/>
          </p:cNvSpPr>
          <p:nvPr>
            <p:ph type="sldNum" sz="quarter" idx="12"/>
          </p:nvPr>
        </p:nvSpPr>
        <p:spPr/>
        <p:txBody>
          <a:bodyPr/>
          <a:lstStyle>
            <a:lvl1pPr>
              <a:defRPr/>
            </a:lvl1pPr>
          </a:lstStyle>
          <a:p>
            <a:pPr>
              <a:defRPr/>
            </a:pPr>
            <a:fld id="{10F864F9-647A-4E78-9A88-6BEC658809A8}" type="slidenum">
              <a:rPr lang="en-US" altLang="en-US"/>
              <a:pPr>
                <a:defRPr/>
              </a:pPr>
              <a:t>‹#›</a:t>
            </a:fld>
            <a:endParaRPr lang="en-US" altLang="en-US"/>
          </a:p>
        </p:txBody>
      </p:sp>
    </p:spTree>
    <p:extLst>
      <p:ext uri="{BB962C8B-B14F-4D97-AF65-F5344CB8AC3E}">
        <p14:creationId xmlns:p14="http://schemas.microsoft.com/office/powerpoint/2010/main" val="296525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B1F743F6-D25B-3791-114E-A3CD01180B7F}"/>
              </a:ext>
            </a:extLst>
          </p:cNvPr>
          <p:cNvSpPr>
            <a:spLocks noGrp="1"/>
          </p:cNvSpPr>
          <p:nvPr>
            <p:ph type="dt" sz="half" idx="10"/>
          </p:nvPr>
        </p:nvSpPr>
        <p:spPr/>
        <p:txBody>
          <a:bodyPr/>
          <a:lstStyle>
            <a:lvl1pPr>
              <a:defRPr/>
            </a:lvl1pPr>
          </a:lstStyle>
          <a:p>
            <a:pPr>
              <a:defRPr/>
            </a:pPr>
            <a:fld id="{690440C4-7A2B-4568-A5A9-23CA48A0CF88}" type="datetimeFigureOut">
              <a:rPr lang="en-US"/>
              <a:pPr>
                <a:defRPr/>
              </a:pPr>
              <a:t>10/3/2024</a:t>
            </a:fld>
            <a:endParaRPr lang="en-US" dirty="0"/>
          </a:p>
        </p:txBody>
      </p:sp>
      <p:sp>
        <p:nvSpPr>
          <p:cNvPr id="6" name="Footer Placeholder 4">
            <a:extLst>
              <a:ext uri="{FF2B5EF4-FFF2-40B4-BE49-F238E27FC236}">
                <a16:creationId xmlns:a16="http://schemas.microsoft.com/office/drawing/2014/main" id="{C7767D3B-18AA-3C1B-6EA9-2642471D692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6704A7E-EA98-4529-E4D4-4ACB98147BF6}"/>
              </a:ext>
            </a:extLst>
          </p:cNvPr>
          <p:cNvSpPr>
            <a:spLocks noGrp="1"/>
          </p:cNvSpPr>
          <p:nvPr>
            <p:ph type="sldNum" sz="quarter" idx="12"/>
          </p:nvPr>
        </p:nvSpPr>
        <p:spPr/>
        <p:txBody>
          <a:bodyPr/>
          <a:lstStyle>
            <a:lvl1pPr>
              <a:defRPr/>
            </a:lvl1pPr>
          </a:lstStyle>
          <a:p>
            <a:pPr>
              <a:defRPr/>
            </a:pPr>
            <a:fld id="{BDA796D1-1030-44E1-A58D-9443D04A2EFB}" type="slidenum">
              <a:rPr lang="en-US" altLang="en-US"/>
              <a:pPr>
                <a:defRPr/>
              </a:pPr>
              <a:t>‹#›</a:t>
            </a:fld>
            <a:endParaRPr lang="en-US" altLang="en-US"/>
          </a:p>
        </p:txBody>
      </p:sp>
    </p:spTree>
    <p:extLst>
      <p:ext uri="{BB962C8B-B14F-4D97-AF65-F5344CB8AC3E}">
        <p14:creationId xmlns:p14="http://schemas.microsoft.com/office/powerpoint/2010/main" val="3611576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8E2804AC-8B27-A938-420B-56C9C47C217A}"/>
              </a:ext>
            </a:extLst>
          </p:cNvPr>
          <p:cNvSpPr>
            <a:spLocks noGrp="1"/>
          </p:cNvSpPr>
          <p:nvPr>
            <p:ph type="dt" sz="half" idx="10"/>
          </p:nvPr>
        </p:nvSpPr>
        <p:spPr/>
        <p:txBody>
          <a:bodyPr/>
          <a:lstStyle>
            <a:lvl1pPr>
              <a:defRPr/>
            </a:lvl1pPr>
          </a:lstStyle>
          <a:p>
            <a:pPr>
              <a:defRPr/>
            </a:pPr>
            <a:fld id="{715BF9CE-57FE-49E8-9B8C-8D04BBBD030A}" type="datetimeFigureOut">
              <a:rPr lang="en-US"/>
              <a:pPr>
                <a:defRPr/>
              </a:pPr>
              <a:t>10/3/2024</a:t>
            </a:fld>
            <a:endParaRPr lang="en-US" dirty="0"/>
          </a:p>
        </p:txBody>
      </p:sp>
      <p:sp>
        <p:nvSpPr>
          <p:cNvPr id="6" name="Footer Placeholder 4">
            <a:extLst>
              <a:ext uri="{FF2B5EF4-FFF2-40B4-BE49-F238E27FC236}">
                <a16:creationId xmlns:a16="http://schemas.microsoft.com/office/drawing/2014/main" id="{7724A5CF-316B-22E2-5CEF-F4A217A44B8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26C6E18-8D33-F858-B82A-76CD06390399}"/>
              </a:ext>
            </a:extLst>
          </p:cNvPr>
          <p:cNvSpPr>
            <a:spLocks noGrp="1"/>
          </p:cNvSpPr>
          <p:nvPr>
            <p:ph type="sldNum" sz="quarter" idx="12"/>
          </p:nvPr>
        </p:nvSpPr>
        <p:spPr/>
        <p:txBody>
          <a:bodyPr/>
          <a:lstStyle>
            <a:lvl1pPr>
              <a:defRPr/>
            </a:lvl1pPr>
          </a:lstStyle>
          <a:p>
            <a:pPr>
              <a:defRPr/>
            </a:pPr>
            <a:fld id="{9F5199D3-870B-4E88-9D8A-5CDE91B9C86C}" type="slidenum">
              <a:rPr lang="en-US" altLang="en-US"/>
              <a:pPr>
                <a:defRPr/>
              </a:pPr>
              <a:t>‹#›</a:t>
            </a:fld>
            <a:endParaRPr lang="en-US" altLang="en-US"/>
          </a:p>
        </p:txBody>
      </p:sp>
    </p:spTree>
    <p:extLst>
      <p:ext uri="{BB962C8B-B14F-4D97-AF65-F5344CB8AC3E}">
        <p14:creationId xmlns:p14="http://schemas.microsoft.com/office/powerpoint/2010/main" val="3837600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A2F69D27-65BE-C2CF-C41E-9E5E667195C6}"/>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007836C0-E1BC-1A82-0785-EFB2BF91F703}"/>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6A5C2798-F0ED-3D31-133D-4ABAA018C5D0}"/>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8E77A7-CF2F-403C-0E3D-065963EBE937}"/>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803AE25B-FE02-3FBC-ACFE-043D3E545A25}"/>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2187D549-7AE0-B9CF-3CC3-4D0222B36E95}"/>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DC851EE2-2370-FEE6-073D-506CAA926D3D}"/>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A4D281A3-FC5C-53EF-E4DE-6694ED0E1503}"/>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983F29AF-C657-56FB-A220-97F87222A841}"/>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A2ED2668-EAAB-2423-BE0E-8DC1DE21C4C4}"/>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91E823A7-1FB4-5EFB-2B73-77663CA095C0}"/>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3336E74A-5D09-FCCA-40A1-062828DEF691}"/>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64BB3F0F-4518-C9A3-EB49-FE201B2E36DE}"/>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1C1482E-555F-92B9-50B7-09B83C23BC40}"/>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5A6F0C1F-E6D0-494F-A7C1-E9CF665B2996}" type="datetimeFigureOut">
              <a:rPr lang="en-US"/>
              <a:pPr>
                <a:defRPr/>
              </a:pPr>
              <a:t>10/3/2024</a:t>
            </a:fld>
            <a:endParaRPr lang="en-US" dirty="0"/>
          </a:p>
        </p:txBody>
      </p:sp>
      <p:sp>
        <p:nvSpPr>
          <p:cNvPr id="5" name="Footer Placeholder 4">
            <a:extLst>
              <a:ext uri="{FF2B5EF4-FFF2-40B4-BE49-F238E27FC236}">
                <a16:creationId xmlns:a16="http://schemas.microsoft.com/office/drawing/2014/main" id="{39DEBE54-D95F-742A-9770-DE3334E105EE}"/>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47F31A87-6278-34F1-F196-0153D29CCF4A}"/>
              </a:ext>
            </a:extLst>
          </p:cNvPr>
          <p:cNvSpPr>
            <a:spLocks noGrp="1"/>
          </p:cNvSpPr>
          <p:nvPr>
            <p:ph type="sldNum" sz="quarter" idx="4"/>
          </p:nvPr>
        </p:nvSpPr>
        <p:spPr>
          <a:xfrm>
            <a:off x="7104063" y="6659563"/>
            <a:ext cx="565150" cy="401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accent1"/>
                </a:solidFill>
              </a:defRPr>
            </a:lvl1pPr>
          </a:lstStyle>
          <a:p>
            <a:pPr>
              <a:defRPr/>
            </a:pPr>
            <a:fld id="{25C00F00-9202-4028-BF09-15A97689519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62"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63" r:id="rId11"/>
    <p:sldLayoutId id="2147484058" r:id="rId12"/>
    <p:sldLayoutId id="2147484064" r:id="rId13"/>
    <p:sldLayoutId id="2147484059" r:id="rId14"/>
    <p:sldLayoutId id="2147484060" r:id="rId15"/>
    <p:sldLayoutId id="2147484061"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adoptapet.com/" TargetMode="External"/><Relationship Id="rId3" Type="http://schemas.openxmlformats.org/officeDocument/2006/relationships/hyperlink" Target="https://cyberleninka.ru/article/n/stray-animal-population-control-methods-public-health-concern-ethics-and-animal-welfare-issues" TargetMode="External"/><Relationship Id="rId7" Type="http://schemas.openxmlformats.org/officeDocument/2006/relationships/hyperlink" Target="https://www.petfinder.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researchgate.net/publication/373627974_PET_ADOPTION_SYSTEM_USING_WEB_TECHNOLOGY" TargetMode="External"/><Relationship Id="rId5" Type="http://schemas.openxmlformats.org/officeDocument/2006/relationships/hyperlink" Target="https://ijrpr.com/uploads/V4ISSUE6/IJRPR14601.pdf" TargetMode="External"/><Relationship Id="rId4" Type="http://schemas.openxmlformats.org/officeDocument/2006/relationships/hyperlink" Target="https://www.studocu.com/ph/document/western-mindanao-state-university/bs-industrial-engineering/ai-based-pet-adoption-system/59948053"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94A66DFF-6254-3C80-0A7F-821B072F14A5}"/>
              </a:ext>
            </a:extLst>
          </p:cNvPr>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PET ADOPTION WEBSITE</a:t>
            </a:r>
          </a:p>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altLang="en-US" sz="17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20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Asgolkar</a:t>
            </a: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altLang="en-US" sz="320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Ruturaj</a:t>
            </a: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Vinod (23106100)</a:t>
            </a: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Beni Vansh Rakesh (23106076)</a:t>
            </a: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Bhoir </a:t>
            </a:r>
            <a:r>
              <a:rPr lang="en-IN" altLang="en-US" sz="320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Swayan</a:t>
            </a: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Kabir (23106025)</a:t>
            </a: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Maurya  </a:t>
            </a:r>
            <a:r>
              <a:rPr lang="en-IN" altLang="en-US" sz="320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Ramnarayan</a:t>
            </a: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Arvind (23106119)</a:t>
            </a:r>
          </a:p>
          <a:p>
            <a:pPr algn="ctr" eaLnBrk="1" fontAlgn="auto" hangingPunct="1">
              <a:spcBef>
                <a:spcPts val="0"/>
              </a:spcBef>
              <a:spcAft>
                <a:spcPts val="0"/>
              </a:spcAft>
              <a:defRPr/>
            </a:pPr>
            <a:endParaRPr lang="en-IN" altLang="en-US" sz="2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 </a:t>
            </a:r>
          </a:p>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 </a:t>
            </a:r>
            <a:r>
              <a:rPr lang="en-IN" altLang="en-US" sz="24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Shraddha</a:t>
            </a: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altLang="en-US" sz="24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Dalvi</a:t>
            </a: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6059F0D1-87E9-06D5-CE0A-B2439DBE2493}"/>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6148" name="Picture 3">
            <a:extLst>
              <a:ext uri="{FF2B5EF4-FFF2-40B4-BE49-F238E27FC236}">
                <a16:creationId xmlns:a16="http://schemas.microsoft.com/office/drawing/2014/main" id="{1BF6B4A6-3368-3934-2858-880EC20BFA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179388"/>
            <a:ext cx="77057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A1065C30-E446-358B-22FB-B4FD706B6063}"/>
              </a:ext>
            </a:extLst>
          </p:cNvPr>
          <p:cNvSpPr>
            <a:spLocks noChangeArrowheads="1"/>
          </p:cNvSpPr>
          <p:nvPr/>
        </p:nvSpPr>
        <p:spPr bwMode="auto">
          <a:xfrm>
            <a:off x="413823" y="32345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Technologies and Methodologies</a:t>
            </a:r>
            <a:endParaRPr lang="en-IN" alt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29699" name="Content Placeholder 2">
            <a:extLst>
              <a:ext uri="{FF2B5EF4-FFF2-40B4-BE49-F238E27FC236}">
                <a16:creationId xmlns:a16="http://schemas.microsoft.com/office/drawing/2014/main" id="{8050A30B-CE19-8026-5CD9-7AECCE893592}"/>
              </a:ext>
            </a:extLst>
          </p:cNvPr>
          <p:cNvSpPr txBox="1">
            <a:spLocks noChangeArrowheads="1"/>
          </p:cNvSpPr>
          <p:nvPr/>
        </p:nvSpPr>
        <p:spPr bwMode="auto">
          <a:xfrm>
            <a:off x="393701" y="1331913"/>
            <a:ext cx="7670948"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algn="just" defTabSz="914400">
              <a:spcBef>
                <a:spcPct val="20000"/>
              </a:spcBef>
              <a:buClrTx/>
              <a:buSzTx/>
              <a:buFont typeface="Arial" panose="020B0604020202020204" pitchFamily="34" charset="0"/>
              <a:buChar char="•"/>
            </a:pPr>
            <a:r>
              <a:rPr lang="en-GB" altLang="en-US" sz="1800" b="1" dirty="0">
                <a:solidFill>
                  <a:srgbClr val="000000"/>
                </a:solidFill>
                <a:latin typeface="Times New Roman" panose="02020603050405020304" pitchFamily="18" charset="0"/>
                <a:cs typeface="Times New Roman" panose="02020603050405020304" pitchFamily="18" charset="0"/>
              </a:rPr>
              <a:t>Frontend: </a:t>
            </a:r>
            <a:r>
              <a:rPr lang="en-GB" altLang="en-US" sz="1800" dirty="0">
                <a:solidFill>
                  <a:srgbClr val="000000"/>
                </a:solidFill>
                <a:latin typeface="Times New Roman" panose="02020603050405020304" pitchFamily="18" charset="0"/>
                <a:cs typeface="Times New Roman" panose="02020603050405020304" pitchFamily="18" charset="0"/>
              </a:rPr>
              <a:t>HTML, CSS, ReactJS</a:t>
            </a:r>
          </a:p>
          <a:p>
            <a:pPr marL="0" indent="0" algn="just" defTabSz="914400">
              <a:spcBef>
                <a:spcPct val="20000"/>
              </a:spcBef>
              <a:buClrTx/>
              <a:buSzTx/>
              <a:buNone/>
            </a:pPr>
            <a:endParaRPr lang="en-GB" altLang="en-US" sz="1800" dirty="0">
              <a:solidFill>
                <a:srgbClr val="000000"/>
              </a:solidFill>
              <a:latin typeface="Times New Roman" panose="02020603050405020304" pitchFamily="18" charset="0"/>
              <a:cs typeface="Times New Roman" panose="02020603050405020304" pitchFamily="18" charset="0"/>
            </a:endParaRPr>
          </a:p>
          <a:p>
            <a:pPr algn="just" defTabSz="914400">
              <a:spcBef>
                <a:spcPct val="20000"/>
              </a:spcBef>
              <a:buClrTx/>
              <a:buSzTx/>
              <a:buFont typeface="Arial" panose="020B0604020202020204" pitchFamily="34" charset="0"/>
              <a:buChar char="•"/>
            </a:pPr>
            <a:r>
              <a:rPr lang="en-GB" altLang="en-US" sz="1800" b="1" dirty="0">
                <a:solidFill>
                  <a:srgbClr val="000000"/>
                </a:solidFill>
                <a:latin typeface="Times New Roman" panose="02020603050405020304" pitchFamily="18" charset="0"/>
                <a:cs typeface="Times New Roman" panose="02020603050405020304" pitchFamily="18" charset="0"/>
              </a:rPr>
              <a:t>Backend: </a:t>
            </a:r>
          </a:p>
          <a:p>
            <a:pPr lvl="1" algn="just" defTabSz="914400">
              <a:spcBef>
                <a:spcPct val="20000"/>
              </a:spcBef>
              <a:buClrTx/>
              <a:buSzTx/>
              <a:buFont typeface="Courier New" panose="02070309020205020404" pitchFamily="49" charset="0"/>
              <a:buChar char="o"/>
            </a:pPr>
            <a:r>
              <a:rPr lang="en-GB" altLang="en-US" sz="1800" b="1" dirty="0">
                <a:solidFill>
                  <a:srgbClr val="000000"/>
                </a:solidFill>
                <a:latin typeface="Times New Roman" panose="02020603050405020304" pitchFamily="18" charset="0"/>
                <a:cs typeface="Times New Roman" panose="02020603050405020304" pitchFamily="18" charset="0"/>
              </a:rPr>
              <a:t>JavaScript: </a:t>
            </a:r>
            <a:r>
              <a:rPr lang="en-GB" altLang="en-US" sz="1800" dirty="0">
                <a:solidFill>
                  <a:srgbClr val="000000"/>
                </a:solidFill>
                <a:latin typeface="Times New Roman" panose="02020603050405020304" pitchFamily="18" charset="0"/>
                <a:cs typeface="Times New Roman" panose="02020603050405020304" pitchFamily="18" charset="0"/>
              </a:rPr>
              <a:t>For maintaining and integrating the web app.</a:t>
            </a:r>
          </a:p>
          <a:p>
            <a:pPr lvl="1" algn="just" defTabSz="914400">
              <a:spcBef>
                <a:spcPct val="20000"/>
              </a:spcBef>
              <a:buClrTx/>
              <a:buSzTx/>
              <a:buFont typeface="Courier New" panose="02070309020205020404" pitchFamily="49" charset="0"/>
              <a:buChar char="o"/>
            </a:pPr>
            <a:r>
              <a:rPr lang="en-GB" altLang="en-US" sz="1800" b="1" dirty="0">
                <a:solidFill>
                  <a:srgbClr val="000000"/>
                </a:solidFill>
                <a:latin typeface="Times New Roman" panose="02020603050405020304" pitchFamily="18" charset="0"/>
                <a:cs typeface="Times New Roman" panose="02020603050405020304" pitchFamily="18" charset="0"/>
              </a:rPr>
              <a:t>NodeJS: </a:t>
            </a:r>
            <a:r>
              <a:rPr lang="en-GB" altLang="en-US" sz="1800" dirty="0">
                <a:solidFill>
                  <a:srgbClr val="000000"/>
                </a:solidFill>
                <a:latin typeface="Times New Roman" panose="02020603050405020304" pitchFamily="18" charset="0"/>
                <a:cs typeface="Times New Roman" panose="02020603050405020304" pitchFamily="18" charset="0"/>
              </a:rPr>
              <a:t>A Runtime for testing web application from the terminal.</a:t>
            </a:r>
          </a:p>
          <a:p>
            <a:pPr lvl="1" algn="just" defTabSz="914400">
              <a:spcBef>
                <a:spcPct val="20000"/>
              </a:spcBef>
              <a:buClrTx/>
              <a:buSzTx/>
              <a:buFont typeface="Courier New" panose="02070309020205020404" pitchFamily="49" charset="0"/>
              <a:buChar char="o"/>
            </a:pPr>
            <a:r>
              <a:rPr lang="en-GB" altLang="en-US" sz="1800" b="1" dirty="0">
                <a:solidFill>
                  <a:srgbClr val="000000"/>
                </a:solidFill>
                <a:latin typeface="Times New Roman" panose="02020603050405020304" pitchFamily="18" charset="0"/>
                <a:cs typeface="Times New Roman" panose="02020603050405020304" pitchFamily="18" charset="0"/>
              </a:rPr>
              <a:t>Firebase Authentication: </a:t>
            </a:r>
            <a:r>
              <a:rPr lang="en-GB" altLang="en-US" sz="1800" dirty="0">
                <a:solidFill>
                  <a:srgbClr val="000000"/>
                </a:solidFill>
                <a:latin typeface="Times New Roman" panose="02020603050405020304" pitchFamily="18" charset="0"/>
                <a:cs typeface="Times New Roman" panose="02020603050405020304" pitchFamily="18" charset="0"/>
              </a:rPr>
              <a:t>For signing up the users.</a:t>
            </a:r>
          </a:p>
          <a:p>
            <a:pPr lvl="1" algn="just" defTabSz="914400">
              <a:spcBef>
                <a:spcPct val="20000"/>
              </a:spcBef>
              <a:buClrTx/>
              <a:buSzTx/>
              <a:buFont typeface="Courier New" panose="02070309020205020404" pitchFamily="49" charset="0"/>
              <a:buChar char="o"/>
            </a:pPr>
            <a:r>
              <a:rPr lang="en-GB" altLang="en-US" sz="1800" b="1" dirty="0">
                <a:solidFill>
                  <a:srgbClr val="000000"/>
                </a:solidFill>
                <a:latin typeface="Times New Roman" panose="02020603050405020304" pitchFamily="18" charset="0"/>
                <a:cs typeface="Times New Roman" panose="02020603050405020304" pitchFamily="18" charset="0"/>
              </a:rPr>
              <a:t>Firebase </a:t>
            </a:r>
            <a:r>
              <a:rPr lang="en-GB" altLang="en-US" sz="1800" b="1" dirty="0" err="1">
                <a:solidFill>
                  <a:srgbClr val="000000"/>
                </a:solidFill>
                <a:latin typeface="Times New Roman" panose="02020603050405020304" pitchFamily="18" charset="0"/>
                <a:cs typeface="Times New Roman" panose="02020603050405020304" pitchFamily="18" charset="0"/>
              </a:rPr>
              <a:t>Firestore</a:t>
            </a:r>
            <a:r>
              <a:rPr lang="en-GB" altLang="en-US" sz="1800" b="1" dirty="0">
                <a:solidFill>
                  <a:srgbClr val="000000"/>
                </a:solidFill>
                <a:latin typeface="Times New Roman" panose="02020603050405020304" pitchFamily="18" charset="0"/>
                <a:cs typeface="Times New Roman" panose="02020603050405020304" pitchFamily="18" charset="0"/>
              </a:rPr>
              <a:t>: </a:t>
            </a:r>
            <a:r>
              <a:rPr lang="en-GB" altLang="en-US" sz="1800" dirty="0">
                <a:solidFill>
                  <a:srgbClr val="000000"/>
                </a:solidFill>
                <a:latin typeface="Times New Roman" panose="02020603050405020304" pitchFamily="18" charset="0"/>
                <a:cs typeface="Times New Roman" panose="02020603050405020304" pitchFamily="18" charset="0"/>
              </a:rPr>
              <a:t>For maintaining a No-SQL database on the cloud.</a:t>
            </a:r>
          </a:p>
          <a:p>
            <a:pPr marL="457200" lvl="1" indent="0" algn="just" defTabSz="914400">
              <a:spcBef>
                <a:spcPct val="20000"/>
              </a:spcBef>
              <a:buClrTx/>
              <a:buSzTx/>
              <a:buNone/>
            </a:pPr>
            <a:endParaRPr lang="en-GB" altLang="en-US" sz="1800" b="1" dirty="0">
              <a:solidFill>
                <a:srgbClr val="000000"/>
              </a:solidFill>
              <a:latin typeface="Times New Roman" panose="02020603050405020304" pitchFamily="18" charset="0"/>
              <a:cs typeface="Times New Roman" panose="02020603050405020304" pitchFamily="18" charset="0"/>
            </a:endParaRPr>
          </a:p>
          <a:p>
            <a:pPr algn="just" defTabSz="914400">
              <a:spcBef>
                <a:spcPct val="20000"/>
              </a:spcBef>
              <a:buClrTx/>
              <a:buSzTx/>
              <a:buFont typeface="Arial" panose="020B0604020202020204" pitchFamily="34" charset="0"/>
              <a:buChar char="•"/>
            </a:pPr>
            <a:r>
              <a:rPr lang="en-GB" altLang="en-US" sz="1800" b="1" dirty="0">
                <a:solidFill>
                  <a:srgbClr val="000000"/>
                </a:solidFill>
                <a:latin typeface="Times New Roman" panose="02020603050405020304" pitchFamily="18" charset="0"/>
                <a:cs typeface="Times New Roman" panose="02020603050405020304" pitchFamily="18" charset="0"/>
              </a:rPr>
              <a:t>Node Packages: </a:t>
            </a:r>
          </a:p>
          <a:p>
            <a:pPr lvl="1" algn="just" defTabSz="914400">
              <a:spcBef>
                <a:spcPct val="20000"/>
              </a:spcBef>
              <a:buClrTx/>
              <a:buSzTx/>
              <a:buFont typeface="Courier New" panose="02070309020205020404" pitchFamily="49" charset="0"/>
              <a:buChar char="o"/>
            </a:pPr>
            <a:r>
              <a:rPr lang="en-GB" altLang="en-US" sz="1800" b="1" dirty="0">
                <a:solidFill>
                  <a:srgbClr val="000000"/>
                </a:solidFill>
                <a:latin typeface="Times New Roman" panose="02020603050405020304" pitchFamily="18" charset="0"/>
                <a:cs typeface="Times New Roman" panose="02020603050405020304" pitchFamily="18" charset="0"/>
              </a:rPr>
              <a:t>React: </a:t>
            </a:r>
            <a:r>
              <a:rPr lang="en-GB" altLang="en-US" sz="1800" dirty="0">
                <a:solidFill>
                  <a:srgbClr val="000000"/>
                </a:solidFill>
                <a:latin typeface="Times New Roman" panose="02020603050405020304" pitchFamily="18" charset="0"/>
                <a:cs typeface="Times New Roman" panose="02020603050405020304" pitchFamily="18" charset="0"/>
              </a:rPr>
              <a:t>For building reusable UI components.</a:t>
            </a:r>
          </a:p>
          <a:p>
            <a:pPr lvl="1" algn="just" defTabSz="914400">
              <a:spcBef>
                <a:spcPct val="20000"/>
              </a:spcBef>
              <a:buClrTx/>
              <a:buSzTx/>
              <a:buFont typeface="Courier New" panose="02070309020205020404" pitchFamily="49" charset="0"/>
              <a:buChar char="o"/>
            </a:pPr>
            <a:r>
              <a:rPr lang="en-GB" altLang="en-US" sz="1800" b="1" dirty="0">
                <a:solidFill>
                  <a:srgbClr val="000000"/>
                </a:solidFill>
                <a:latin typeface="Times New Roman" panose="02020603050405020304" pitchFamily="18" charset="0"/>
                <a:cs typeface="Times New Roman" panose="02020603050405020304" pitchFamily="18" charset="0"/>
              </a:rPr>
              <a:t>React Router: </a:t>
            </a:r>
            <a:r>
              <a:rPr lang="en-GB" altLang="en-US" sz="1800" dirty="0">
                <a:solidFill>
                  <a:srgbClr val="000000"/>
                </a:solidFill>
                <a:latin typeface="Times New Roman" panose="02020603050405020304" pitchFamily="18" charset="0"/>
                <a:cs typeface="Times New Roman" panose="02020603050405020304" pitchFamily="18" charset="0"/>
              </a:rPr>
              <a:t>For implementing an SPA (Single Page Application). Using react router, makes the website run smoothly as it doesn’t has to reload for every link clicked.</a:t>
            </a:r>
          </a:p>
          <a:p>
            <a:pPr lvl="1" algn="just" defTabSz="914400">
              <a:spcBef>
                <a:spcPct val="20000"/>
              </a:spcBef>
              <a:buClrTx/>
              <a:buSzTx/>
              <a:buFont typeface="Courier New" panose="02070309020205020404" pitchFamily="49" charset="0"/>
              <a:buChar char="o"/>
            </a:pPr>
            <a:r>
              <a:rPr lang="en-GB" altLang="en-US" sz="1800" b="1" dirty="0">
                <a:solidFill>
                  <a:srgbClr val="000000"/>
                </a:solidFill>
                <a:latin typeface="Times New Roman" panose="02020603050405020304" pitchFamily="18" charset="0"/>
                <a:cs typeface="Times New Roman" panose="02020603050405020304" pitchFamily="18" charset="0"/>
              </a:rPr>
              <a:t>Firebase: </a:t>
            </a:r>
            <a:r>
              <a:rPr lang="en-GB" altLang="en-US" sz="1800" dirty="0">
                <a:solidFill>
                  <a:srgbClr val="000000"/>
                </a:solidFill>
                <a:latin typeface="Times New Roman" panose="02020603050405020304" pitchFamily="18" charset="0"/>
                <a:cs typeface="Times New Roman" panose="02020603050405020304" pitchFamily="18" charset="0"/>
              </a:rPr>
              <a:t>To integrate the firebase API with the application.</a:t>
            </a:r>
          </a:p>
          <a:p>
            <a:pPr lvl="1" algn="just" defTabSz="914400">
              <a:spcBef>
                <a:spcPct val="20000"/>
              </a:spcBef>
              <a:buClrTx/>
              <a:buSzTx/>
              <a:buFont typeface="Courier New" panose="02070309020205020404" pitchFamily="49" charset="0"/>
              <a:buChar char="o"/>
            </a:pPr>
            <a:r>
              <a:rPr lang="en-GB" altLang="en-US" sz="1800" b="1" dirty="0">
                <a:solidFill>
                  <a:srgbClr val="000000"/>
                </a:solidFill>
                <a:latin typeface="Times New Roman" panose="02020603050405020304" pitchFamily="18" charset="0"/>
                <a:cs typeface="Times New Roman" panose="02020603050405020304" pitchFamily="18" charset="0"/>
              </a:rPr>
              <a:t>Material UI Icons: </a:t>
            </a:r>
            <a:r>
              <a:rPr lang="en-GB" altLang="en-US" sz="1800" dirty="0">
                <a:solidFill>
                  <a:srgbClr val="000000"/>
                </a:solidFill>
                <a:latin typeface="Times New Roman" panose="02020603050405020304" pitchFamily="18" charset="0"/>
                <a:cs typeface="Times New Roman" panose="02020603050405020304" pitchFamily="18" charset="0"/>
              </a:rPr>
              <a:t>To use icons in the app.</a:t>
            </a:r>
          </a:p>
        </p:txBody>
      </p:sp>
      <p:sp>
        <p:nvSpPr>
          <p:cNvPr id="29700" name="TextBox 1">
            <a:extLst>
              <a:ext uri="{FF2B5EF4-FFF2-40B4-BE49-F238E27FC236}">
                <a16:creationId xmlns:a16="http://schemas.microsoft.com/office/drawing/2014/main" id="{DAF61A47-60B0-05A3-5A55-DC22F19F7BA4}"/>
              </a:ext>
            </a:extLst>
          </p:cNvPr>
          <p:cNvSpPr txBox="1">
            <a:spLocks noChangeArrowheads="1"/>
          </p:cNvSpPr>
          <p:nvPr/>
        </p:nvSpPr>
        <p:spPr bwMode="auto">
          <a:xfrm>
            <a:off x="504824" y="6372125"/>
            <a:ext cx="9070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lgn="jus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IDE: </a:t>
            </a:r>
            <a:r>
              <a:rPr lang="en-US" altLang="en-US" dirty="0">
                <a:latin typeface="Times New Roman" panose="02020603050405020304" pitchFamily="18" charset="0"/>
                <a:cs typeface="Times New Roman" panose="02020603050405020304" pitchFamily="18" charset="0"/>
              </a:rPr>
              <a:t>Visual Studio Code</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BA9F4A2-BB24-0A8B-2968-E48E679E7A14}"/>
              </a:ext>
            </a:extLst>
          </p:cNvPr>
          <p:cNvSpPr>
            <a:spLocks noChangeArrowheads="1"/>
          </p:cNvSpPr>
          <p:nvPr/>
        </p:nvSpPr>
        <p:spPr bwMode="auto">
          <a:xfrm>
            <a:off x="384791" y="71301"/>
            <a:ext cx="9721650"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Implementation (Screenshots of implementation)</a:t>
            </a:r>
          </a:p>
        </p:txBody>
      </p:sp>
      <p:sp>
        <p:nvSpPr>
          <p:cNvPr id="31747" name="Rectangle 2">
            <a:extLst>
              <a:ext uri="{FF2B5EF4-FFF2-40B4-BE49-F238E27FC236}">
                <a16:creationId xmlns:a16="http://schemas.microsoft.com/office/drawing/2014/main" id="{6EA5C3D2-728C-241F-9F0D-0466302C94B3}"/>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789765-12B7-F94A-6CB0-76CE83275356}"/>
              </a:ext>
            </a:extLst>
          </p:cNvPr>
          <p:cNvPicPr>
            <a:picLocks noChangeAspect="1"/>
          </p:cNvPicPr>
          <p:nvPr/>
        </p:nvPicPr>
        <p:blipFill>
          <a:blip r:embed="rId3"/>
          <a:stretch>
            <a:fillRect/>
          </a:stretch>
        </p:blipFill>
        <p:spPr>
          <a:xfrm>
            <a:off x="503239" y="1713447"/>
            <a:ext cx="7059892" cy="3434542"/>
          </a:xfrm>
          <a:prstGeom prst="rect">
            <a:avLst/>
          </a:prstGeom>
          <a:ln>
            <a:solidFill>
              <a:schemeClr val="tx1"/>
            </a:solidFill>
          </a:ln>
        </p:spPr>
      </p:pic>
      <p:sp>
        <p:nvSpPr>
          <p:cNvPr id="6" name="TextBox 5">
            <a:extLst>
              <a:ext uri="{FF2B5EF4-FFF2-40B4-BE49-F238E27FC236}">
                <a16:creationId xmlns:a16="http://schemas.microsoft.com/office/drawing/2014/main" id="{EB6979E6-D758-BFE2-FA30-67617CA6CB9A}"/>
              </a:ext>
            </a:extLst>
          </p:cNvPr>
          <p:cNvSpPr txBox="1"/>
          <p:nvPr/>
        </p:nvSpPr>
        <p:spPr>
          <a:xfrm>
            <a:off x="863848" y="5223960"/>
            <a:ext cx="360097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Home Page</a:t>
            </a:r>
            <a:endParaRPr lang="en-IN"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C087078B-6354-CF9C-6A30-6A7E5BBB6797}"/>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3795" name="Rectangle 2">
            <a:extLst>
              <a:ext uri="{FF2B5EF4-FFF2-40B4-BE49-F238E27FC236}">
                <a16:creationId xmlns:a16="http://schemas.microsoft.com/office/drawing/2014/main" id="{74D80794-AEFB-16C9-1281-535480F1E6A9}"/>
              </a:ext>
            </a:extLst>
          </p:cNvPr>
          <p:cNvSpPr>
            <a:spLocks noChangeArrowheads="1"/>
          </p:cNvSpPr>
          <p:nvPr/>
        </p:nvSpPr>
        <p:spPr bwMode="auto">
          <a:xfrm>
            <a:off x="6120433" y="1331565"/>
            <a:ext cx="172819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r>
              <a:rPr lang="en-US" altLang="en-US" dirty="0">
                <a:latin typeface="Times New Roman" panose="02020603050405020304" pitchFamily="18" charset="0"/>
                <a:cs typeface="Times New Roman" panose="02020603050405020304" pitchFamily="18" charset="0"/>
              </a:rPr>
              <a:t>About Us Page</a:t>
            </a:r>
            <a:endParaRPr lang="en-IN" alt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6C6C15B-CD00-06E0-4C92-08686DB3F30C}"/>
              </a:ext>
            </a:extLst>
          </p:cNvPr>
          <p:cNvPicPr>
            <a:picLocks noChangeAspect="1"/>
          </p:cNvPicPr>
          <p:nvPr/>
        </p:nvPicPr>
        <p:blipFill>
          <a:blip r:embed="rId3"/>
          <a:stretch>
            <a:fillRect/>
          </a:stretch>
        </p:blipFill>
        <p:spPr>
          <a:xfrm>
            <a:off x="143768" y="78318"/>
            <a:ext cx="5849191" cy="3269471"/>
          </a:xfrm>
          <a:prstGeom prst="rect">
            <a:avLst/>
          </a:prstGeom>
          <a:ln>
            <a:solidFill>
              <a:schemeClr val="tx2">
                <a:lumMod val="75000"/>
              </a:schemeClr>
            </a:solidFill>
          </a:ln>
        </p:spPr>
      </p:pic>
      <p:pic>
        <p:nvPicPr>
          <p:cNvPr id="5" name="Picture 4">
            <a:extLst>
              <a:ext uri="{FF2B5EF4-FFF2-40B4-BE49-F238E27FC236}">
                <a16:creationId xmlns:a16="http://schemas.microsoft.com/office/drawing/2014/main" id="{6BEEB52B-4C28-2A94-9955-D8528BBB501B}"/>
              </a:ext>
            </a:extLst>
          </p:cNvPr>
          <p:cNvPicPr>
            <a:picLocks noChangeAspect="1"/>
          </p:cNvPicPr>
          <p:nvPr/>
        </p:nvPicPr>
        <p:blipFill>
          <a:blip r:embed="rId4"/>
          <a:stretch>
            <a:fillRect/>
          </a:stretch>
        </p:blipFill>
        <p:spPr>
          <a:xfrm>
            <a:off x="146496" y="3503734"/>
            <a:ext cx="5846363" cy="3516464"/>
          </a:xfrm>
          <a:prstGeom prst="rect">
            <a:avLst/>
          </a:prstGeom>
          <a:ln>
            <a:solidFill>
              <a:schemeClr val="tx1"/>
            </a:solidFill>
          </a:ln>
        </p:spPr>
      </p:pic>
      <p:sp>
        <p:nvSpPr>
          <p:cNvPr id="7" name="Rectangle 2">
            <a:extLst>
              <a:ext uri="{FF2B5EF4-FFF2-40B4-BE49-F238E27FC236}">
                <a16:creationId xmlns:a16="http://schemas.microsoft.com/office/drawing/2014/main" id="{69B3EFC3-2FDC-AE64-977F-B69BD8E7A5F6}"/>
              </a:ext>
            </a:extLst>
          </p:cNvPr>
          <p:cNvSpPr>
            <a:spLocks noChangeArrowheads="1"/>
          </p:cNvSpPr>
          <p:nvPr/>
        </p:nvSpPr>
        <p:spPr bwMode="auto">
          <a:xfrm>
            <a:off x="6272833" y="4973934"/>
            <a:ext cx="172819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r>
              <a:rPr lang="en-US" altLang="en-US" dirty="0">
                <a:latin typeface="Times New Roman" panose="02020603050405020304" pitchFamily="18" charset="0"/>
                <a:cs typeface="Times New Roman" panose="02020603050405020304" pitchFamily="18" charset="0"/>
              </a:rPr>
              <a:t>Contact Us Page</a:t>
            </a:r>
            <a:endParaRPr lang="en-IN" altLang="en-US"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92B4D6A2-3341-E73F-6873-42CAF4AC6BC0}"/>
              </a:ext>
            </a:extLst>
          </p:cNvPr>
          <p:cNvSpPr/>
          <p:nvPr/>
        </p:nvSpPr>
        <p:spPr>
          <a:xfrm>
            <a:off x="4104208" y="2699717"/>
            <a:ext cx="864096" cy="360040"/>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4D98C0-054D-B32B-6BC2-E21EBD42D39D}"/>
              </a:ext>
            </a:extLst>
          </p:cNvPr>
          <p:cNvPicPr>
            <a:picLocks noChangeAspect="1"/>
          </p:cNvPicPr>
          <p:nvPr/>
        </p:nvPicPr>
        <p:blipFill>
          <a:blip r:embed="rId2"/>
          <a:stretch>
            <a:fillRect/>
          </a:stretch>
        </p:blipFill>
        <p:spPr>
          <a:xfrm>
            <a:off x="359792" y="251445"/>
            <a:ext cx="3816424" cy="3799387"/>
          </a:xfrm>
          <a:prstGeom prst="rect">
            <a:avLst/>
          </a:prstGeom>
          <a:ln>
            <a:solidFill>
              <a:schemeClr val="tx1"/>
            </a:solidFill>
          </a:ln>
        </p:spPr>
      </p:pic>
      <p:pic>
        <p:nvPicPr>
          <p:cNvPr id="7" name="Picture 6">
            <a:extLst>
              <a:ext uri="{FF2B5EF4-FFF2-40B4-BE49-F238E27FC236}">
                <a16:creationId xmlns:a16="http://schemas.microsoft.com/office/drawing/2014/main" id="{A809586C-8D78-A7ED-D3B0-DDBE51C53834}"/>
              </a:ext>
            </a:extLst>
          </p:cNvPr>
          <p:cNvPicPr>
            <a:picLocks noChangeAspect="1"/>
          </p:cNvPicPr>
          <p:nvPr/>
        </p:nvPicPr>
        <p:blipFill>
          <a:blip r:embed="rId3"/>
          <a:stretch>
            <a:fillRect/>
          </a:stretch>
        </p:blipFill>
        <p:spPr>
          <a:xfrm>
            <a:off x="4608264" y="251445"/>
            <a:ext cx="3241797" cy="3799387"/>
          </a:xfrm>
          <a:prstGeom prst="rect">
            <a:avLst/>
          </a:prstGeom>
          <a:ln>
            <a:solidFill>
              <a:schemeClr val="tx1"/>
            </a:solidFill>
          </a:ln>
        </p:spPr>
      </p:pic>
      <p:sp>
        <p:nvSpPr>
          <p:cNvPr id="8" name="TextBox 7">
            <a:extLst>
              <a:ext uri="{FF2B5EF4-FFF2-40B4-BE49-F238E27FC236}">
                <a16:creationId xmlns:a16="http://schemas.microsoft.com/office/drawing/2014/main" id="{6A5F21D7-19D0-B782-8F1B-AB50C99F6AA7}"/>
              </a:ext>
            </a:extLst>
          </p:cNvPr>
          <p:cNvSpPr txBox="1"/>
          <p:nvPr/>
        </p:nvSpPr>
        <p:spPr>
          <a:xfrm>
            <a:off x="3384128" y="4283893"/>
            <a:ext cx="206338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Authentication Page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3797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026AA428-D226-5B30-6EAF-7DD08D5ADAB0}"/>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A282CBD-BBD6-D4E5-E5BE-0D533EC2685B}"/>
              </a:ext>
            </a:extLst>
          </p:cNvPr>
          <p:cNvPicPr>
            <a:picLocks noChangeAspect="1"/>
          </p:cNvPicPr>
          <p:nvPr/>
        </p:nvPicPr>
        <p:blipFill>
          <a:blip r:embed="rId3"/>
          <a:stretch>
            <a:fillRect/>
          </a:stretch>
        </p:blipFill>
        <p:spPr>
          <a:xfrm>
            <a:off x="143768" y="179437"/>
            <a:ext cx="5760392" cy="3686991"/>
          </a:xfrm>
          <a:prstGeom prst="rect">
            <a:avLst/>
          </a:prstGeom>
          <a:ln>
            <a:solidFill>
              <a:schemeClr val="tx1"/>
            </a:solidFill>
          </a:ln>
        </p:spPr>
      </p:pic>
      <p:pic>
        <p:nvPicPr>
          <p:cNvPr id="7" name="Picture 6">
            <a:extLst>
              <a:ext uri="{FF2B5EF4-FFF2-40B4-BE49-F238E27FC236}">
                <a16:creationId xmlns:a16="http://schemas.microsoft.com/office/drawing/2014/main" id="{393FF228-81D0-6365-2EA8-75E30091DA63}"/>
              </a:ext>
            </a:extLst>
          </p:cNvPr>
          <p:cNvPicPr>
            <a:picLocks noChangeAspect="1"/>
          </p:cNvPicPr>
          <p:nvPr/>
        </p:nvPicPr>
        <p:blipFill>
          <a:blip r:embed="rId4"/>
          <a:stretch>
            <a:fillRect/>
          </a:stretch>
        </p:blipFill>
        <p:spPr>
          <a:xfrm>
            <a:off x="143768" y="4008311"/>
            <a:ext cx="7416824" cy="3101565"/>
          </a:xfrm>
          <a:prstGeom prst="rect">
            <a:avLst/>
          </a:prstGeom>
          <a:ln>
            <a:solidFill>
              <a:schemeClr val="tx1"/>
            </a:solidFill>
          </a:ln>
        </p:spPr>
      </p:pic>
      <p:sp>
        <p:nvSpPr>
          <p:cNvPr id="8" name="TextBox 7">
            <a:extLst>
              <a:ext uri="{FF2B5EF4-FFF2-40B4-BE49-F238E27FC236}">
                <a16:creationId xmlns:a16="http://schemas.microsoft.com/office/drawing/2014/main" id="{7265AA3C-98BD-ECBA-6105-B60B6FFB66F0}"/>
              </a:ext>
            </a:extLst>
          </p:cNvPr>
          <p:cNvSpPr txBox="1"/>
          <p:nvPr/>
        </p:nvSpPr>
        <p:spPr>
          <a:xfrm>
            <a:off x="6192440" y="1691605"/>
            <a:ext cx="183896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Collection of Pets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2DACA0B-E832-6715-634B-F19BE1F17A48}"/>
              </a:ext>
            </a:extLst>
          </p:cNvPr>
          <p:cNvSpPr txBox="1"/>
          <p:nvPr/>
        </p:nvSpPr>
        <p:spPr>
          <a:xfrm>
            <a:off x="7560592" y="5075981"/>
            <a:ext cx="1787669"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Individual Pages </a:t>
            </a:r>
          </a:p>
          <a:p>
            <a:r>
              <a:rPr lang="en-US" dirty="0">
                <a:latin typeface="Times New Roman" panose="02020603050405020304" pitchFamily="18" charset="0"/>
                <a:cs typeface="Times New Roman" panose="02020603050405020304" pitchFamily="18" charset="0"/>
              </a:rPr>
              <a:t>for each pet</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902A95D-AC82-CDFC-F9EE-69278ECEB316}"/>
              </a:ext>
            </a:extLst>
          </p:cNvPr>
          <p:cNvGrpSpPr/>
          <p:nvPr/>
        </p:nvGrpSpPr>
        <p:grpSpPr>
          <a:xfrm>
            <a:off x="219990" y="264622"/>
            <a:ext cx="4172251" cy="5027384"/>
            <a:chOff x="219990" y="264622"/>
            <a:chExt cx="4172251" cy="5027384"/>
          </a:xfrm>
        </p:grpSpPr>
        <p:pic>
          <p:nvPicPr>
            <p:cNvPr id="3" name="Picture 2">
              <a:extLst>
                <a:ext uri="{FF2B5EF4-FFF2-40B4-BE49-F238E27FC236}">
                  <a16:creationId xmlns:a16="http://schemas.microsoft.com/office/drawing/2014/main" id="{7338BCCD-4A84-60F4-871E-019D991408F1}"/>
                </a:ext>
              </a:extLst>
            </p:cNvPr>
            <p:cNvPicPr>
              <a:picLocks noChangeAspect="1"/>
            </p:cNvPicPr>
            <p:nvPr/>
          </p:nvPicPr>
          <p:blipFill>
            <a:blip r:embed="rId3"/>
            <a:stretch>
              <a:fillRect/>
            </a:stretch>
          </p:blipFill>
          <p:spPr>
            <a:xfrm>
              <a:off x="219991" y="264622"/>
              <a:ext cx="4172250" cy="3042609"/>
            </a:xfrm>
            <a:prstGeom prst="rect">
              <a:avLst/>
            </a:prstGeom>
            <a:ln>
              <a:solidFill>
                <a:schemeClr val="tx1"/>
              </a:solidFill>
            </a:ln>
          </p:spPr>
        </p:pic>
        <p:pic>
          <p:nvPicPr>
            <p:cNvPr id="6" name="Picture 5">
              <a:extLst>
                <a:ext uri="{FF2B5EF4-FFF2-40B4-BE49-F238E27FC236}">
                  <a16:creationId xmlns:a16="http://schemas.microsoft.com/office/drawing/2014/main" id="{778C6B8C-3388-8628-A83C-545D6E422A86}"/>
                </a:ext>
              </a:extLst>
            </p:cNvPr>
            <p:cNvPicPr>
              <a:picLocks noChangeAspect="1"/>
            </p:cNvPicPr>
            <p:nvPr/>
          </p:nvPicPr>
          <p:blipFill>
            <a:blip r:embed="rId4"/>
            <a:stretch>
              <a:fillRect/>
            </a:stretch>
          </p:blipFill>
          <p:spPr>
            <a:xfrm>
              <a:off x="219990" y="3307232"/>
              <a:ext cx="4172250" cy="1984774"/>
            </a:xfrm>
            <a:prstGeom prst="rect">
              <a:avLst/>
            </a:prstGeom>
            <a:ln>
              <a:solidFill>
                <a:schemeClr val="tx1"/>
              </a:solidFill>
            </a:ln>
          </p:spPr>
        </p:pic>
      </p:grpSp>
      <p:sp>
        <p:nvSpPr>
          <p:cNvPr id="11" name="TextBox 10">
            <a:extLst>
              <a:ext uri="{FF2B5EF4-FFF2-40B4-BE49-F238E27FC236}">
                <a16:creationId xmlns:a16="http://schemas.microsoft.com/office/drawing/2014/main" id="{950EB103-CDA6-7849-35C5-FAB486382F39}"/>
              </a:ext>
            </a:extLst>
          </p:cNvPr>
          <p:cNvSpPr txBox="1"/>
          <p:nvPr/>
        </p:nvSpPr>
        <p:spPr>
          <a:xfrm>
            <a:off x="4680272" y="2555701"/>
            <a:ext cx="3171061"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“Booking an appointment” </a:t>
            </a:r>
            <a:r>
              <a:rPr lang="en-US" dirty="0">
                <a:latin typeface="Times New Roman" panose="02020603050405020304" pitchFamily="18" charset="0"/>
                <a:cs typeface="Times New Roman" panose="02020603050405020304" pitchFamily="18" charset="0"/>
              </a:rPr>
              <a:t>form</a:t>
            </a:r>
          </a:p>
        </p:txBody>
      </p:sp>
    </p:spTree>
    <p:extLst>
      <p:ext uri="{BB962C8B-B14F-4D97-AF65-F5344CB8AC3E}">
        <p14:creationId xmlns:p14="http://schemas.microsoft.com/office/powerpoint/2010/main" val="6680228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53C362-A10C-7448-02B4-16D383978764}"/>
              </a:ext>
            </a:extLst>
          </p:cNvPr>
          <p:cNvPicPr>
            <a:picLocks noChangeAspect="1"/>
          </p:cNvPicPr>
          <p:nvPr/>
        </p:nvPicPr>
        <p:blipFill>
          <a:blip r:embed="rId3"/>
          <a:stretch>
            <a:fillRect/>
          </a:stretch>
        </p:blipFill>
        <p:spPr>
          <a:xfrm>
            <a:off x="215776" y="134880"/>
            <a:ext cx="5544368" cy="3678810"/>
          </a:xfrm>
          <a:prstGeom prst="rect">
            <a:avLst/>
          </a:prstGeom>
          <a:ln>
            <a:solidFill>
              <a:schemeClr val="tx1"/>
            </a:solidFill>
          </a:ln>
        </p:spPr>
      </p:pic>
      <p:sp>
        <p:nvSpPr>
          <p:cNvPr id="4" name="TextBox 3">
            <a:extLst>
              <a:ext uri="{FF2B5EF4-FFF2-40B4-BE49-F238E27FC236}">
                <a16:creationId xmlns:a16="http://schemas.microsoft.com/office/drawing/2014/main" id="{E27A38D8-F701-B691-48BB-BF07B474C8A0}"/>
              </a:ext>
            </a:extLst>
          </p:cNvPr>
          <p:cNvSpPr txBox="1"/>
          <p:nvPr/>
        </p:nvSpPr>
        <p:spPr>
          <a:xfrm>
            <a:off x="6048424" y="1835621"/>
            <a:ext cx="267893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List of Appointments</a:t>
            </a:r>
          </a:p>
          <a:p>
            <a:r>
              <a:rPr lang="en-US" dirty="0">
                <a:latin typeface="Times New Roman" panose="02020603050405020304" pitchFamily="18" charset="0"/>
                <a:cs typeface="Times New Roman" panose="02020603050405020304" pitchFamily="18" charset="0"/>
              </a:rPr>
              <a:t>(visible only for the admins)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A394D67-6436-E847-D424-EDD3C0F28060}"/>
              </a:ext>
            </a:extLst>
          </p:cNvPr>
          <p:cNvPicPr>
            <a:picLocks noChangeAspect="1"/>
          </p:cNvPicPr>
          <p:nvPr/>
        </p:nvPicPr>
        <p:blipFill>
          <a:blip r:embed="rId4"/>
          <a:stretch>
            <a:fillRect/>
          </a:stretch>
        </p:blipFill>
        <p:spPr>
          <a:xfrm>
            <a:off x="348376" y="3934214"/>
            <a:ext cx="5384408" cy="3490581"/>
          </a:xfrm>
          <a:prstGeom prst="rect">
            <a:avLst/>
          </a:prstGeom>
        </p:spPr>
      </p:pic>
      <p:sp>
        <p:nvSpPr>
          <p:cNvPr id="7" name="TextBox 6">
            <a:extLst>
              <a:ext uri="{FF2B5EF4-FFF2-40B4-BE49-F238E27FC236}">
                <a16:creationId xmlns:a16="http://schemas.microsoft.com/office/drawing/2014/main" id="{89721723-FB63-AD30-DC29-A85E3FA7D9B9}"/>
              </a:ext>
            </a:extLst>
          </p:cNvPr>
          <p:cNvSpPr txBox="1"/>
          <p:nvPr/>
        </p:nvSpPr>
        <p:spPr>
          <a:xfrm>
            <a:off x="6048424" y="5292005"/>
            <a:ext cx="267893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List of `Contact Us` requests (visible only for the admins)</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C255D4E4-D368-FDCE-28C8-AA9FE8FB25CE}"/>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Conclusion </a:t>
            </a:r>
          </a:p>
        </p:txBody>
      </p:sp>
      <p:sp>
        <p:nvSpPr>
          <p:cNvPr id="41987" name="Rectangle 2">
            <a:extLst>
              <a:ext uri="{FF2B5EF4-FFF2-40B4-BE49-F238E27FC236}">
                <a16:creationId xmlns:a16="http://schemas.microsoft.com/office/drawing/2014/main" id="{3370433F-6DE4-1E0D-EC44-C9B0F2FFC817}"/>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41988" name="TextBox 3">
            <a:extLst>
              <a:ext uri="{FF2B5EF4-FFF2-40B4-BE49-F238E27FC236}">
                <a16:creationId xmlns:a16="http://schemas.microsoft.com/office/drawing/2014/main" id="{E01081CE-8366-305F-7A20-693BE7A0B599}"/>
              </a:ext>
            </a:extLst>
          </p:cNvPr>
          <p:cNvSpPr txBox="1">
            <a:spLocks noChangeArrowheads="1"/>
          </p:cNvSpPr>
          <p:nvPr/>
        </p:nvSpPr>
        <p:spPr bwMode="auto">
          <a:xfrm>
            <a:off x="611188" y="1493838"/>
            <a:ext cx="8429625" cy="40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lgn="just">
              <a:buFont typeface="Arial" panose="020B0604020202020204" pitchFamily="34" charset="0"/>
              <a:buChar char="•"/>
            </a:pPr>
            <a:endParaRPr lang="en-US" altLang="en-US" sz="1700" dirty="0"/>
          </a:p>
          <a:p>
            <a:pPr algn="just">
              <a:buFont typeface="Arial" panose="020B0604020202020204" pitchFamily="34" charset="0"/>
              <a:buChar char="•"/>
            </a:pPr>
            <a:r>
              <a:rPr lang="en-US" altLang="en-US" sz="1700" dirty="0">
                <a:latin typeface="Times New Roman" panose="02020603050405020304" pitchFamily="18" charset="0"/>
                <a:cs typeface="Times New Roman" panose="02020603050405020304" pitchFamily="18" charset="0"/>
              </a:rPr>
              <a:t> Despite their advantages, pet adoption websites face challenges, including limited resources,   competition, and the need for ongoing maintenance. To address these issues, it is essential for these websites to continuously evolve and adapt to changing trends and user needs.</a:t>
            </a:r>
          </a:p>
          <a:p>
            <a:pPr algn="just">
              <a:buFont typeface="Arial" panose="020B0604020202020204" pitchFamily="34" charset="0"/>
              <a:buChar char="•"/>
            </a:pPr>
            <a:endParaRPr lang="en-US" altLang="en-US" sz="17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US" sz="1700" dirty="0">
                <a:latin typeface="Times New Roman" panose="02020603050405020304" pitchFamily="18" charset="0"/>
                <a:cs typeface="Times New Roman" panose="02020603050405020304" pitchFamily="18" charset="0"/>
              </a:rPr>
              <a:t>  Pet adoption websites have emerged as vital tools in connecting animals with loving homes, providing a user-friendly and accessible platform that significantly boosts adoption rates. These platforms play a crucial role by offering intuitive interfaces, comprehensive pet profiles, and features such as search filters and adoption applications, which streamline the adoption process and enhance the user experience.</a:t>
            </a:r>
          </a:p>
          <a:p>
            <a:pPr algn="just"/>
            <a:endParaRPr lang="en-US" altLang="en-US" sz="17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US" sz="1700" dirty="0">
                <a:latin typeface="Times New Roman" panose="02020603050405020304" pitchFamily="18" charset="0"/>
                <a:cs typeface="Times New Roman" panose="02020603050405020304" pitchFamily="18" charset="0"/>
              </a:rPr>
              <a:t>  By focusing on improving design, incorporating innovative features, and effectively managing resources, pet adoption websites can maximize their impact and continue to support animal welfare. Ultimately, these platforms are instrumental in finding homes for animals in need and advancing the mission of responsible pet adoption.</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193BD23-C612-7DF6-4EDF-8425851FB4FD}"/>
              </a:ext>
            </a:extLst>
          </p:cNvPr>
          <p:cNvSpPr>
            <a:spLocks noChangeArrowheads="1"/>
          </p:cNvSpPr>
          <p:nvPr/>
        </p:nvSpPr>
        <p:spPr bwMode="auto">
          <a:xfrm>
            <a:off x="503238" y="1"/>
            <a:ext cx="9070975" cy="1563688"/>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just"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References</a:t>
            </a:r>
          </a:p>
        </p:txBody>
      </p:sp>
      <p:sp>
        <p:nvSpPr>
          <p:cNvPr id="46083" name="Rectangle 2">
            <a:extLst>
              <a:ext uri="{FF2B5EF4-FFF2-40B4-BE49-F238E27FC236}">
                <a16:creationId xmlns:a16="http://schemas.microsoft.com/office/drawing/2014/main" id="{684DD04B-2C99-72C0-AA42-65BCFE8FEDF4}"/>
              </a:ext>
            </a:extLst>
          </p:cNvPr>
          <p:cNvSpPr>
            <a:spLocks noChangeArrowheads="1"/>
          </p:cNvSpPr>
          <p:nvPr/>
        </p:nvSpPr>
        <p:spPr bwMode="auto">
          <a:xfrm>
            <a:off x="503238" y="1563688"/>
            <a:ext cx="9070975" cy="571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eaLnBrk="1" hangingPunct="1">
              <a:lnSpc>
                <a:spcPct val="93000"/>
              </a:lnSpc>
              <a:spcAft>
                <a:spcPts val="1413"/>
              </a:spcAft>
              <a:buFont typeface="Arial" panose="020B0604020202020204" pitchFamily="34" charset="0"/>
              <a:buChar char="•"/>
            </a:pPr>
            <a:endParaRPr lang="en-IN" altLang="en-US" sz="1700">
              <a:solidFill>
                <a:srgbClr val="0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4910AC7-04C5-24E5-081F-E01BC0D7B9AE}"/>
              </a:ext>
            </a:extLst>
          </p:cNvPr>
          <p:cNvSpPr txBox="1"/>
          <p:nvPr/>
        </p:nvSpPr>
        <p:spPr>
          <a:xfrm>
            <a:off x="503238" y="1630840"/>
            <a:ext cx="7416800" cy="5816977"/>
          </a:xfrm>
          <a:prstGeom prst="rect">
            <a:avLst/>
          </a:prstGeom>
          <a:noFill/>
        </p:spPr>
        <p:txBody>
          <a:bodyPr wrap="square">
            <a:spAutoFit/>
          </a:bodyPr>
          <a:lstStyle/>
          <a:p>
            <a:pPr algn="just"/>
            <a:r>
              <a:rPr lang="en-US" sz="1600" b="1" dirty="0">
                <a:solidFill>
                  <a:srgbClr val="000000"/>
                </a:solidFill>
                <a:effectLst/>
                <a:latin typeface="Times New Roman" panose="02020603050405020304" pitchFamily="18" charset="0"/>
                <a:ea typeface="Calibri" panose="020F0502020204030204" pitchFamily="34" charset="0"/>
              </a:rPr>
              <a:t>[1] Abubakar </a:t>
            </a:r>
            <a:r>
              <a:rPr lang="en-US" sz="1600" b="1" dirty="0" err="1">
                <a:solidFill>
                  <a:srgbClr val="000000"/>
                </a:solidFill>
                <a:effectLst/>
                <a:latin typeface="Times New Roman" panose="02020603050405020304" pitchFamily="18" charset="0"/>
                <a:ea typeface="Calibri" panose="020F0502020204030204" pitchFamily="34" charset="0"/>
              </a:rPr>
              <a:t>Abdulkarim</a:t>
            </a:r>
            <a:r>
              <a:rPr lang="en-US" sz="1600" b="1" dirty="0">
                <a:solidFill>
                  <a:srgbClr val="000000"/>
                </a:solidFill>
                <a:effectLst/>
                <a:latin typeface="Times New Roman" panose="02020603050405020304" pitchFamily="18" charset="0"/>
                <a:ea typeface="Calibri" panose="020F0502020204030204" pitchFamily="34" charset="0"/>
              </a:rPr>
              <a:t>, Mohd Azam Khan Bin </a:t>
            </a:r>
            <a:r>
              <a:rPr lang="en-US" sz="1600" b="1" dirty="0" err="1">
                <a:solidFill>
                  <a:srgbClr val="000000"/>
                </a:solidFill>
                <a:effectLst/>
                <a:latin typeface="Times New Roman" panose="02020603050405020304" pitchFamily="18" charset="0"/>
                <a:ea typeface="Calibri" panose="020F0502020204030204" pitchFamily="34" charset="0"/>
              </a:rPr>
              <a:t>Goriman</a:t>
            </a:r>
            <a:r>
              <a:rPr lang="en-US" sz="1600" b="1" dirty="0">
                <a:solidFill>
                  <a:srgbClr val="000000"/>
                </a:solidFill>
                <a:effectLst/>
                <a:latin typeface="Times New Roman" panose="02020603050405020304" pitchFamily="18" charset="0"/>
                <a:ea typeface="Calibri" panose="020F0502020204030204" pitchFamily="34" charset="0"/>
              </a:rPr>
              <a:t> Khan, and </a:t>
            </a:r>
            <a:r>
              <a:rPr lang="en-US" sz="1600" b="1" dirty="0" err="1">
                <a:solidFill>
                  <a:srgbClr val="000000"/>
                </a:solidFill>
                <a:effectLst/>
                <a:latin typeface="Times New Roman" panose="02020603050405020304" pitchFamily="18" charset="0"/>
                <a:ea typeface="Calibri" panose="020F0502020204030204" pitchFamily="34" charset="0"/>
              </a:rPr>
              <a:t>Erkihun</a:t>
            </a:r>
            <a:r>
              <a:rPr lang="en-US" sz="1600" b="1" dirty="0">
                <a:solidFill>
                  <a:srgbClr val="000000"/>
                </a:solidFill>
                <a:effectLst/>
                <a:latin typeface="Times New Roman" panose="02020603050405020304" pitchFamily="18" charset="0"/>
                <a:ea typeface="Calibri" panose="020F0502020204030204" pitchFamily="34" charset="0"/>
              </a:rPr>
              <a:t> </a:t>
            </a:r>
            <a:r>
              <a:rPr lang="en-US" sz="1600" b="1" dirty="0" err="1">
                <a:solidFill>
                  <a:srgbClr val="000000"/>
                </a:solidFill>
                <a:effectLst/>
                <a:latin typeface="Times New Roman" panose="02020603050405020304" pitchFamily="18" charset="0"/>
                <a:ea typeface="Calibri" panose="020F0502020204030204" pitchFamily="34" charset="0"/>
              </a:rPr>
              <a:t>Aklilu</a:t>
            </a:r>
            <a:r>
              <a:rPr lang="en-US" sz="1600" b="1" dirty="0">
                <a:solidFill>
                  <a:srgbClr val="000000"/>
                </a:solidFill>
                <a:effectLst/>
                <a:latin typeface="Times New Roman" panose="02020603050405020304" pitchFamily="18" charset="0"/>
                <a:ea typeface="Calibri" panose="020F0502020204030204" pitchFamily="34" charset="0"/>
              </a:rPr>
              <a:t>. 2021. Stray Animal Population Control: Methods, Public Health Concern, Ethics, and Animal Welfare Issues. World 11, 3 (2021), 319–326. </a:t>
            </a:r>
            <a:r>
              <a:rPr lang="en-US" sz="1600" b="1" u="sng" dirty="0">
                <a:solidFill>
                  <a:srgbClr val="000000"/>
                </a:solidFill>
                <a:effectLst/>
                <a:latin typeface="Times New Roman" panose="02020603050405020304" pitchFamily="18" charset="0"/>
                <a:ea typeface="Calibri" panose="020F0502020204030204" pitchFamily="34" charset="0"/>
                <a:hlinkClick r:id="rId3"/>
              </a:rPr>
              <a:t>https://cyberleninka.ru/article/n/stray-animal-population-control-methods-public-health-concern-ethics-and-animal-welfare-issues</a:t>
            </a:r>
            <a:endParaRPr lang="en-IN" sz="1600" b="1" dirty="0">
              <a:solidFill>
                <a:srgbClr val="000000"/>
              </a:solidFill>
              <a:effectLst/>
              <a:latin typeface="Times New Roman" panose="02020603050405020304" pitchFamily="18" charset="0"/>
              <a:ea typeface="Calibri" panose="020F0502020204030204" pitchFamily="34" charset="0"/>
            </a:endParaRPr>
          </a:p>
          <a:p>
            <a:pPr algn="just"/>
            <a:r>
              <a:rPr lang="en-US" sz="1600" b="1" dirty="0">
                <a:solidFill>
                  <a:srgbClr val="000000"/>
                </a:solidFill>
                <a:effectLst/>
                <a:latin typeface="Times New Roman" panose="02020603050405020304" pitchFamily="18" charset="0"/>
                <a:ea typeface="Calibri" panose="020F0502020204030204" pitchFamily="34" charset="0"/>
              </a:rPr>
              <a:t> </a:t>
            </a:r>
            <a:endParaRPr lang="en-IN" sz="1600" b="1" dirty="0">
              <a:solidFill>
                <a:srgbClr val="000000"/>
              </a:solidFill>
              <a:effectLst/>
              <a:latin typeface="Times New Roman" panose="02020603050405020304" pitchFamily="18" charset="0"/>
              <a:ea typeface="Calibri" panose="020F0502020204030204" pitchFamily="34" charset="0"/>
            </a:endParaRPr>
          </a:p>
          <a:p>
            <a:pPr algn="just"/>
            <a:r>
              <a:rPr lang="en-US" sz="1600" b="1" dirty="0">
                <a:solidFill>
                  <a:srgbClr val="000000"/>
                </a:solidFill>
                <a:effectLst/>
                <a:latin typeface="Times New Roman" panose="02020603050405020304" pitchFamily="18" charset="0"/>
                <a:ea typeface="Calibri" panose="020F0502020204030204" pitchFamily="34" charset="0"/>
              </a:rPr>
              <a:t>[2] Sumit </a:t>
            </a:r>
            <a:r>
              <a:rPr lang="en-US" sz="1600" b="1" dirty="0" err="1">
                <a:solidFill>
                  <a:srgbClr val="000000"/>
                </a:solidFill>
                <a:effectLst/>
                <a:latin typeface="Times New Roman" panose="02020603050405020304" pitchFamily="18" charset="0"/>
                <a:ea typeface="Calibri" panose="020F0502020204030204" pitchFamily="34" charset="0"/>
              </a:rPr>
              <a:t>Kajbaje</a:t>
            </a:r>
            <a:r>
              <a:rPr lang="en-US" sz="1600" b="1" dirty="0">
                <a:solidFill>
                  <a:srgbClr val="000000"/>
                </a:solidFill>
                <a:effectLst/>
                <a:latin typeface="Times New Roman" panose="02020603050405020304" pitchFamily="18" charset="0"/>
                <a:ea typeface="Calibri" panose="020F0502020204030204" pitchFamily="34" charset="0"/>
              </a:rPr>
              <a:t>, AI-Based Pet Adoption System IRJET, AI-Based Pet Adoption System (2022). </a:t>
            </a:r>
            <a:r>
              <a:rPr lang="en-US" sz="1600" b="1" u="sng" dirty="0">
                <a:solidFill>
                  <a:srgbClr val="000000"/>
                </a:solidFill>
                <a:effectLst/>
                <a:latin typeface="Times New Roman" panose="02020603050405020304" pitchFamily="18" charset="0"/>
                <a:ea typeface="Calibri" panose="020F0502020204030204" pitchFamily="34" charset="0"/>
                <a:hlinkClick r:id="rId4"/>
              </a:rPr>
              <a:t>https://www.studocu.com/ph/document/western-mindanao-state-university/bs-industrial-engineering/ai-based-pet-adoption-system/59948053</a:t>
            </a:r>
            <a:endParaRPr lang="en-IN" sz="1600" b="1" dirty="0">
              <a:solidFill>
                <a:srgbClr val="000000"/>
              </a:solidFill>
              <a:effectLst/>
              <a:latin typeface="Times New Roman" panose="02020603050405020304" pitchFamily="18" charset="0"/>
              <a:ea typeface="Calibri" panose="020F0502020204030204" pitchFamily="34" charset="0"/>
            </a:endParaRPr>
          </a:p>
          <a:p>
            <a:pPr algn="just"/>
            <a:r>
              <a:rPr lang="en-US" sz="1600" b="1" dirty="0">
                <a:solidFill>
                  <a:srgbClr val="000000"/>
                </a:solidFill>
                <a:effectLst/>
                <a:latin typeface="Times New Roman" panose="02020603050405020304" pitchFamily="18" charset="0"/>
                <a:ea typeface="Calibri" panose="020F0502020204030204" pitchFamily="34" charset="0"/>
              </a:rPr>
              <a:t> </a:t>
            </a:r>
            <a:endParaRPr lang="en-IN" sz="1600" b="1" dirty="0">
              <a:solidFill>
                <a:srgbClr val="000000"/>
              </a:solidFill>
              <a:effectLst/>
              <a:latin typeface="Times New Roman" panose="02020603050405020304" pitchFamily="18" charset="0"/>
              <a:ea typeface="Calibri" panose="020F0502020204030204" pitchFamily="34" charset="0"/>
            </a:endParaRPr>
          </a:p>
          <a:p>
            <a:pPr algn="just"/>
            <a:r>
              <a:rPr lang="en-US" sz="1600" b="1" dirty="0">
                <a:solidFill>
                  <a:srgbClr val="000000"/>
                </a:solidFill>
                <a:effectLst/>
                <a:latin typeface="Times New Roman" panose="02020603050405020304" pitchFamily="18" charset="0"/>
                <a:ea typeface="Calibri" panose="020F0502020204030204" pitchFamily="34" charset="0"/>
              </a:rPr>
              <a:t>[3] </a:t>
            </a:r>
            <a:r>
              <a:rPr lang="da-DK" sz="1600" b="1" dirty="0">
                <a:solidFill>
                  <a:srgbClr val="000000"/>
                </a:solidFill>
                <a:effectLst/>
                <a:latin typeface="Times New Roman" panose="02020603050405020304" pitchFamily="18" charset="0"/>
                <a:ea typeface="Calibri" panose="020F0502020204030204" pitchFamily="34" charset="0"/>
              </a:rPr>
              <a:t>Harshvardhan Bhale, Pet Adoption System (2022)</a:t>
            </a:r>
            <a:endParaRPr lang="en-IN" sz="1600" b="1" dirty="0">
              <a:solidFill>
                <a:srgbClr val="000000"/>
              </a:solidFill>
              <a:effectLst/>
              <a:latin typeface="Times New Roman" panose="02020603050405020304" pitchFamily="18" charset="0"/>
              <a:ea typeface="Calibri" panose="020F0502020204030204" pitchFamily="34" charset="0"/>
            </a:endParaRPr>
          </a:p>
          <a:p>
            <a:pPr algn="just"/>
            <a:r>
              <a:rPr lang="da-DK" sz="1600" b="1" u="sng" dirty="0">
                <a:solidFill>
                  <a:srgbClr val="000000"/>
                </a:solidFill>
                <a:effectLst/>
                <a:latin typeface="Times New Roman" panose="02020603050405020304" pitchFamily="18" charset="0"/>
                <a:ea typeface="Calibri" panose="020F0502020204030204" pitchFamily="34" charset="0"/>
                <a:hlinkClick r:id="rId5"/>
              </a:rPr>
              <a:t>https://ijrpr.com/uploads/V4ISSUE6/IJRPR14601.pdf</a:t>
            </a:r>
            <a:endParaRPr lang="en-IN" sz="1600" b="1" dirty="0">
              <a:solidFill>
                <a:srgbClr val="000000"/>
              </a:solidFill>
              <a:effectLst/>
              <a:latin typeface="Times New Roman" panose="02020603050405020304" pitchFamily="18" charset="0"/>
              <a:ea typeface="Calibri" panose="020F0502020204030204" pitchFamily="34" charset="0"/>
            </a:endParaRPr>
          </a:p>
          <a:p>
            <a:pPr algn="just"/>
            <a:r>
              <a:rPr lang="da-DK" sz="1600" b="1" dirty="0">
                <a:solidFill>
                  <a:srgbClr val="000000"/>
                </a:solidFill>
                <a:effectLst/>
                <a:latin typeface="Times New Roman" panose="02020603050405020304" pitchFamily="18" charset="0"/>
                <a:ea typeface="Calibri" panose="020F0502020204030204" pitchFamily="34" charset="0"/>
              </a:rPr>
              <a:t> </a:t>
            </a:r>
            <a:endParaRPr lang="en-IN" sz="1600" b="1" dirty="0">
              <a:solidFill>
                <a:srgbClr val="000000"/>
              </a:solidFill>
              <a:effectLst/>
              <a:latin typeface="Times New Roman" panose="02020603050405020304" pitchFamily="18" charset="0"/>
              <a:ea typeface="Calibri" panose="020F0502020204030204" pitchFamily="34" charset="0"/>
            </a:endParaRPr>
          </a:p>
          <a:p>
            <a:pPr algn="just"/>
            <a:r>
              <a:rPr lang="en-US" sz="1600" b="1" dirty="0">
                <a:solidFill>
                  <a:srgbClr val="000000"/>
                </a:solidFill>
                <a:effectLst/>
                <a:latin typeface="Times New Roman" panose="02020603050405020304" pitchFamily="18" charset="0"/>
                <a:ea typeface="Calibri" panose="020F0502020204030204" pitchFamily="34" charset="0"/>
              </a:rPr>
              <a:t>[4] Dinesh Suresh </a:t>
            </a:r>
            <a:r>
              <a:rPr lang="en-US" sz="1600" b="1" dirty="0" err="1">
                <a:solidFill>
                  <a:srgbClr val="000000"/>
                </a:solidFill>
                <a:effectLst/>
                <a:latin typeface="Times New Roman" panose="02020603050405020304" pitchFamily="18" charset="0"/>
                <a:ea typeface="Calibri" panose="020F0502020204030204" pitchFamily="34" charset="0"/>
              </a:rPr>
              <a:t>Bhadane</a:t>
            </a:r>
            <a:r>
              <a:rPr lang="en-US" sz="1600" b="1" dirty="0">
                <a:solidFill>
                  <a:srgbClr val="000000"/>
                </a:solidFill>
                <a:effectLst/>
                <a:latin typeface="Times New Roman" panose="02020603050405020304" pitchFamily="18" charset="0"/>
                <a:ea typeface="Calibri" panose="020F0502020204030204" pitchFamily="34" charset="0"/>
              </a:rPr>
              <a:t>, Pet Adoption System using Web Technology IEEE (2021)  </a:t>
            </a:r>
            <a:r>
              <a:rPr lang="en-US" sz="1600" b="1" u="sng" dirty="0">
                <a:solidFill>
                  <a:srgbClr val="000000"/>
                </a:solidFill>
                <a:effectLst/>
                <a:latin typeface="Times New Roman" panose="02020603050405020304" pitchFamily="18" charset="0"/>
                <a:ea typeface="Calibri" panose="020F0502020204030204" pitchFamily="34" charset="0"/>
                <a:hlinkClick r:id="rId6"/>
              </a:rPr>
              <a:t>https://www.researchgate.net/publication/373627974_PET_ADOPTION_SYSTEM_USING_WEB_TECHNOLOGY</a:t>
            </a:r>
            <a:endParaRPr lang="en-IN" sz="1600" b="1" dirty="0">
              <a:solidFill>
                <a:srgbClr val="000000"/>
              </a:solidFill>
              <a:effectLst/>
              <a:latin typeface="Times New Roman" panose="02020603050405020304" pitchFamily="18" charset="0"/>
              <a:ea typeface="Calibri" panose="020F0502020204030204" pitchFamily="34" charset="0"/>
            </a:endParaRPr>
          </a:p>
          <a:p>
            <a:pPr algn="just"/>
            <a:r>
              <a:rPr lang="en-US" sz="1600" b="1" dirty="0">
                <a:solidFill>
                  <a:srgbClr val="000000"/>
                </a:solidFill>
                <a:effectLst/>
                <a:latin typeface="Times New Roman" panose="02020603050405020304" pitchFamily="18" charset="0"/>
                <a:ea typeface="Calibri" panose="020F0502020204030204" pitchFamily="34" charset="0"/>
              </a:rPr>
              <a:t> </a:t>
            </a:r>
            <a:endParaRPr lang="en-IN" sz="1600" b="1" dirty="0">
              <a:solidFill>
                <a:srgbClr val="000000"/>
              </a:solidFill>
              <a:effectLst/>
              <a:latin typeface="Times New Roman" panose="02020603050405020304" pitchFamily="18" charset="0"/>
              <a:ea typeface="Calibri" panose="020F0502020204030204" pitchFamily="34" charset="0"/>
            </a:endParaRPr>
          </a:p>
          <a:p>
            <a:pPr algn="just"/>
            <a:r>
              <a:rPr lang="en-US" sz="1600" b="1" dirty="0">
                <a:solidFill>
                  <a:srgbClr val="000000"/>
                </a:solidFill>
                <a:effectLst/>
                <a:latin typeface="Times New Roman" panose="02020603050405020304" pitchFamily="18" charset="0"/>
                <a:ea typeface="Calibri" panose="020F0502020204030204" pitchFamily="34" charset="0"/>
              </a:rPr>
              <a:t>[5] </a:t>
            </a:r>
            <a:r>
              <a:rPr lang="en-IN" sz="1600" b="1" u="sng" dirty="0">
                <a:solidFill>
                  <a:srgbClr val="000000"/>
                </a:solidFill>
                <a:effectLst/>
                <a:latin typeface="Times New Roman" panose="02020603050405020304" pitchFamily="18" charset="0"/>
                <a:ea typeface="Calibri" panose="020F0502020204030204" pitchFamily="34" charset="0"/>
                <a:hlinkClick r:id="rId7"/>
              </a:rPr>
              <a:t>https://www.petfinder.com/</a:t>
            </a:r>
            <a:endParaRPr lang="en-IN" sz="1600" b="1" dirty="0">
              <a:solidFill>
                <a:srgbClr val="000000"/>
              </a:solidFill>
              <a:effectLst/>
              <a:latin typeface="Times New Roman" panose="02020603050405020304" pitchFamily="18" charset="0"/>
              <a:ea typeface="Calibri" panose="020F0502020204030204" pitchFamily="34" charset="0"/>
            </a:endParaRPr>
          </a:p>
          <a:p>
            <a:pPr algn="just"/>
            <a:r>
              <a:rPr lang="en-US" sz="1600" b="1" dirty="0">
                <a:solidFill>
                  <a:srgbClr val="000000"/>
                </a:solidFill>
                <a:effectLst/>
                <a:latin typeface="Times New Roman" panose="02020603050405020304" pitchFamily="18" charset="0"/>
                <a:ea typeface="Calibri" panose="020F0502020204030204" pitchFamily="34" charset="0"/>
              </a:rPr>
              <a:t> </a:t>
            </a:r>
            <a:endParaRPr lang="en-IN" sz="1600" b="1" dirty="0">
              <a:solidFill>
                <a:srgbClr val="000000"/>
              </a:solidFill>
              <a:effectLst/>
              <a:latin typeface="Times New Roman" panose="02020603050405020304" pitchFamily="18" charset="0"/>
              <a:ea typeface="Calibri" panose="020F0502020204030204" pitchFamily="34" charset="0"/>
            </a:endParaRPr>
          </a:p>
          <a:p>
            <a:pPr algn="just"/>
            <a:r>
              <a:rPr lang="en-US" sz="1600" b="1" dirty="0">
                <a:solidFill>
                  <a:srgbClr val="000000"/>
                </a:solidFill>
                <a:effectLst/>
                <a:latin typeface="Times New Roman" panose="02020603050405020304" pitchFamily="18" charset="0"/>
                <a:ea typeface="Calibri" panose="020F0502020204030204" pitchFamily="34" charset="0"/>
              </a:rPr>
              <a:t>[6] </a:t>
            </a:r>
            <a:r>
              <a:rPr lang="en-US" sz="1600" b="1" u="sng" dirty="0">
                <a:solidFill>
                  <a:srgbClr val="000000"/>
                </a:solidFill>
                <a:effectLst/>
                <a:latin typeface="Times New Roman" panose="02020603050405020304" pitchFamily="18" charset="0"/>
                <a:ea typeface="Calibri" panose="020F0502020204030204" pitchFamily="34" charset="0"/>
                <a:hlinkClick r:id="rId8"/>
              </a:rPr>
              <a:t>https://www.adoptapet.com/</a:t>
            </a:r>
            <a:endParaRPr lang="en-IN" sz="1600" b="1" dirty="0">
              <a:solidFill>
                <a:srgbClr val="000000"/>
              </a:solidFill>
              <a:effectLst/>
              <a:latin typeface="Times New Roman" panose="02020603050405020304" pitchFamily="18" charset="0"/>
              <a:ea typeface="Calibri" panose="020F0502020204030204" pitchFamily="34" charset="0"/>
            </a:endParaRPr>
          </a:p>
          <a:p>
            <a:pPr>
              <a:defRP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defRPr/>
            </a:pP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a:extLst>
              <a:ext uri="{FF2B5EF4-FFF2-40B4-BE49-F238E27FC236}">
                <a16:creationId xmlns:a16="http://schemas.microsoft.com/office/drawing/2014/main" id="{D935AB07-4381-CC42-53AA-30F97E5FDB4B}"/>
              </a:ext>
            </a:extLst>
          </p:cNvPr>
          <p:cNvSpPr>
            <a:spLocks noChangeArrowheads="1"/>
          </p:cNvSpPr>
          <p:nvPr/>
        </p:nvSpPr>
        <p:spPr bwMode="auto">
          <a:xfrm>
            <a:off x="647700" y="3057525"/>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E417C2A0-4321-0919-F69B-409EFAC1AF87}"/>
              </a:ext>
            </a:extLst>
          </p:cNvPr>
          <p:cNvSpPr>
            <a:spLocks noChangeArrowheads="1"/>
          </p:cNvSpPr>
          <p:nvPr/>
        </p:nvSpPr>
        <p:spPr bwMode="auto">
          <a:xfrm>
            <a:off x="504825" y="144463"/>
            <a:ext cx="90709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Outline</a:t>
            </a:r>
          </a:p>
        </p:txBody>
      </p:sp>
      <p:sp>
        <p:nvSpPr>
          <p:cNvPr id="8195" name="Rectangle 2">
            <a:extLst>
              <a:ext uri="{FF2B5EF4-FFF2-40B4-BE49-F238E27FC236}">
                <a16:creationId xmlns:a16="http://schemas.microsoft.com/office/drawing/2014/main" id="{BECE1CC6-98C9-68DB-2487-6872303031E1}"/>
              </a:ext>
            </a:extLst>
          </p:cNvPr>
          <p:cNvSpPr>
            <a:spLocks noChangeArrowheads="1"/>
          </p:cNvSpPr>
          <p:nvPr/>
        </p:nvSpPr>
        <p:spPr bwMode="auto">
          <a:xfrm>
            <a:off x="504825" y="1236663"/>
            <a:ext cx="9323388"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Introduction</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Literature Survey of the Existing Systems</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Limitations of the Existing Systems</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Problem Statement </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System Design</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Technologies and Methodologies</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Implementation Screenshots</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Conclusion </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References</a:t>
            </a:r>
            <a:endParaRPr lang="en-IN" altLang="en-US" sz="2400" b="1"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E0681002-8DB5-F76D-C556-BE45E64DE307}"/>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Introduction</a:t>
            </a:r>
          </a:p>
        </p:txBody>
      </p:sp>
      <p:sp>
        <p:nvSpPr>
          <p:cNvPr id="10243" name="Content Placeholder 2">
            <a:extLst>
              <a:ext uri="{FF2B5EF4-FFF2-40B4-BE49-F238E27FC236}">
                <a16:creationId xmlns:a16="http://schemas.microsoft.com/office/drawing/2014/main" id="{0D49C1D8-529E-544C-6B9A-E5E5C4B820DE}"/>
              </a:ext>
            </a:extLst>
          </p:cNvPr>
          <p:cNvSpPr txBox="1">
            <a:spLocks/>
          </p:cNvSpPr>
          <p:nvPr/>
        </p:nvSpPr>
        <p:spPr bwMode="auto">
          <a:xfrm>
            <a:off x="412750" y="1563688"/>
            <a:ext cx="7579890" cy="3368277"/>
          </a:xfrm>
          <a:prstGeom prst="rect">
            <a:avLst/>
          </a:prstGeom>
          <a:noFill/>
          <a:ln>
            <a:noFill/>
          </a:ln>
        </p:spPr>
        <p:txBody>
          <a:bodyPr/>
          <a:lstStyle>
            <a:lvl1pPr marL="342900" indent="-342900">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just" defTabSz="914400">
              <a:spcBef>
                <a:spcPct val="20000"/>
              </a:spcBef>
              <a:buFont typeface="Arial" panose="020B0604020202020204" pitchFamily="34" charset="0"/>
              <a:buChar char="•"/>
              <a:defRPr/>
            </a:pPr>
            <a:r>
              <a:rPr lang="en-US" altLang="en-US" sz="1700" b="1" dirty="0">
                <a:solidFill>
                  <a:srgbClr val="000000"/>
                </a:solidFill>
                <a:latin typeface="Times New Roman" panose="02020603050405020304" pitchFamily="18" charset="0"/>
                <a:cs typeface="Times New Roman" panose="02020603050405020304" pitchFamily="18" charset="0"/>
              </a:rPr>
              <a:t>Real-Time Observation: </a:t>
            </a:r>
            <a:r>
              <a:rPr lang="en-US" sz="1600" dirty="0">
                <a:latin typeface="Times New Roman" panose="02020603050405020304" pitchFamily="18" charset="0"/>
                <a:cs typeface="Times New Roman" panose="02020603050405020304" pitchFamily="18" charset="0"/>
              </a:rPr>
              <a:t>Stray animals in urban areas suffer from malnutrition, disease, and injury due to harsh conditions and lack of care. Exposure to hazards and inadequate medical attention shortens their life expectancy and worsen their recovery chances.</a:t>
            </a:r>
            <a:endParaRPr lang="en-US" altLang="en-US" sz="1700" b="1" dirty="0">
              <a:solidFill>
                <a:srgbClr val="000000"/>
              </a:solidFill>
              <a:latin typeface="Times New Roman" panose="02020603050405020304" pitchFamily="18" charset="0"/>
              <a:cs typeface="Times New Roman" panose="02020603050405020304" pitchFamily="18" charset="0"/>
            </a:endParaRPr>
          </a:p>
          <a:p>
            <a:pPr algn="just"/>
            <a:r>
              <a:rPr lang="en-US" altLang="en-US" sz="1700" b="1" dirty="0">
                <a:solidFill>
                  <a:srgbClr val="000000"/>
                </a:solidFill>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altLang="en-US" sz="1700" b="1" dirty="0">
                <a:solidFill>
                  <a:srgbClr val="000000"/>
                </a:solidFill>
                <a:latin typeface="Times New Roman" panose="02020603050405020304" pitchFamily="18" charset="0"/>
                <a:cs typeface="Times New Roman" panose="02020603050405020304" pitchFamily="18" charset="0"/>
              </a:rPr>
              <a:t>Current Solution: </a:t>
            </a:r>
            <a:r>
              <a:rPr lang="en-US" altLang="en-US" sz="1700" dirty="0">
                <a:solidFill>
                  <a:srgbClr val="000000"/>
                </a:solidFill>
                <a:latin typeface="Times New Roman" panose="02020603050405020304" pitchFamily="18" charset="0"/>
                <a:cs typeface="Times New Roman" panose="02020603050405020304" pitchFamily="18" charset="0"/>
              </a:rPr>
              <a:t>Shelter</a:t>
            </a:r>
            <a:r>
              <a:rPr lang="en-US" sz="1600" dirty="0">
                <a:latin typeface="Times New Roman" panose="02020603050405020304" pitchFamily="18" charset="0"/>
                <a:cs typeface="Times New Roman" panose="02020603050405020304" pitchFamily="18" charset="0"/>
              </a:rPr>
              <a:t> and rescue organizations strive to care for and rehome stray animals through adoption events and campaigns. Despite their efforts, limited resources and reach hinder their ability to manage the large number of animals in need</a:t>
            </a:r>
          </a:p>
          <a:p>
            <a:pPr marL="0" indent="0" algn="just"/>
            <a:endParaRPr lang="en-US" sz="1600" dirty="0">
              <a:latin typeface="Times New Roman" panose="02020603050405020304" pitchFamily="18" charset="0"/>
              <a:cs typeface="Times New Roman" panose="02020603050405020304" pitchFamily="18" charset="0"/>
            </a:endParaRPr>
          </a:p>
          <a:p>
            <a:pPr algn="just" defTabSz="914400">
              <a:spcBef>
                <a:spcPct val="20000"/>
              </a:spcBef>
              <a:buFont typeface="Arial" panose="020B0604020202020204" pitchFamily="34" charset="0"/>
              <a:buChar char="•"/>
              <a:defRPr/>
            </a:pPr>
            <a:r>
              <a:rPr lang="en-US" altLang="en-US" sz="1700" b="1" dirty="0">
                <a:solidFill>
                  <a:sysClr val="windowText" lastClr="000000"/>
                </a:solidFill>
                <a:latin typeface="Times New Roman" panose="02020603050405020304" pitchFamily="18" charset="0"/>
                <a:cs typeface="Times New Roman" panose="02020603050405020304" pitchFamily="18" charset="0"/>
              </a:rPr>
              <a:t>Stray Animal Conditions: </a:t>
            </a:r>
            <a:r>
              <a:rPr lang="en-US" sz="1600" dirty="0">
                <a:latin typeface="Times New Roman" panose="02020603050405020304" pitchFamily="18" charset="0"/>
                <a:cs typeface="Times New Roman" panose="02020603050405020304" pitchFamily="18" charset="0"/>
              </a:rPr>
              <a:t>The poor health and living conditions of stray animals, combined with inefficient adoption processes, highlight a critical need for action. Chronic health issues from inadequate shelter, poor nutrition, and lack of veterinary care worsen their suffering.</a:t>
            </a:r>
            <a:endParaRPr lang="en-US" altLang="en-US" sz="1700" b="1" dirty="0">
              <a:solidFill>
                <a:sysClr val="windowText" lastClr="000000"/>
              </a:solidFill>
              <a:latin typeface="Times New Roman" panose="02020603050405020304" pitchFamily="18" charset="0"/>
              <a:cs typeface="Times New Roman" panose="02020603050405020304" pitchFamily="18" charset="0"/>
            </a:endParaRPr>
          </a:p>
          <a:p>
            <a:pPr algn="just" defTabSz="914400">
              <a:spcBef>
                <a:spcPct val="20000"/>
              </a:spcBef>
              <a:buFont typeface="Arial" panose="020B0604020202020204" pitchFamily="34" charset="0"/>
              <a:buChar char="•"/>
              <a:defRPr/>
            </a:pPr>
            <a:endParaRPr lang="en-US" altLang="en-US" sz="1700" b="1" dirty="0">
              <a:solidFill>
                <a:sysClr val="windowText" lastClr="000000"/>
              </a:solidFill>
              <a:latin typeface="Times New Roman" panose="02020603050405020304" pitchFamily="18" charset="0"/>
              <a:cs typeface="Times New Roman" panose="02020603050405020304" pitchFamily="18" charset="0"/>
            </a:endParaRPr>
          </a:p>
          <a:p>
            <a:pPr algn="just" defTabSz="914400">
              <a:spcBef>
                <a:spcPct val="20000"/>
              </a:spcBef>
              <a:buFont typeface="Arial" panose="020B0604020202020204" pitchFamily="34" charset="0"/>
              <a:buChar char="•"/>
              <a:defRPr/>
            </a:pPr>
            <a:endParaRPr lang="en-US" altLang="en-US" sz="1700" b="1" dirty="0">
              <a:solidFill>
                <a:sysClr val="windowText" lastClr="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0897BB2-B5B6-13B8-E708-0475AB8E0688}"/>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Introduction</a:t>
            </a:r>
          </a:p>
        </p:txBody>
      </p:sp>
      <p:sp>
        <p:nvSpPr>
          <p:cNvPr id="14339" name="Content Placeholder 2">
            <a:extLst>
              <a:ext uri="{FF2B5EF4-FFF2-40B4-BE49-F238E27FC236}">
                <a16:creationId xmlns:a16="http://schemas.microsoft.com/office/drawing/2014/main" id="{E3668160-B208-D2A8-532B-D68D12D702DE}"/>
              </a:ext>
            </a:extLst>
          </p:cNvPr>
          <p:cNvSpPr txBox="1">
            <a:spLocks/>
          </p:cNvSpPr>
          <p:nvPr/>
        </p:nvSpPr>
        <p:spPr bwMode="auto">
          <a:xfrm>
            <a:off x="412750" y="1563688"/>
            <a:ext cx="7579890" cy="358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just" defTabSz="914400">
              <a:spcBef>
                <a:spcPct val="20000"/>
              </a:spcBef>
              <a:buFont typeface="Arial" panose="020B0604020202020204" pitchFamily="34" charset="0"/>
              <a:buChar char="•"/>
            </a:pPr>
            <a:r>
              <a:rPr lang="en-US" altLang="en-US" sz="1700" b="1" dirty="0">
                <a:solidFill>
                  <a:srgbClr val="000000"/>
                </a:solidFill>
                <a:latin typeface="Times New Roman" panose="02020603050405020304" pitchFamily="18" charset="0"/>
                <a:cs typeface="Times New Roman" panose="02020603050405020304" pitchFamily="18" charset="0"/>
              </a:rPr>
              <a:t>Optimize Adoption Efficiency: </a:t>
            </a:r>
            <a:r>
              <a:rPr lang="en-US" altLang="en-US" sz="1700" dirty="0">
                <a:solidFill>
                  <a:srgbClr val="000000"/>
                </a:solidFill>
                <a:latin typeface="Times New Roman" panose="02020603050405020304" pitchFamily="18" charset="0"/>
                <a:cs typeface="Times New Roman" panose="02020603050405020304" pitchFamily="18" charset="0"/>
              </a:rPr>
              <a:t>Features like quick registration, intuitive navigation, and real-time updates on available pets will help users complete adoptions faster, reducing the time animals spend waiting for homes. Additionally, automated follow-ups and reminders will ensure that potential adopters stay engaged throughout the process, minimizing delays and drop-offs</a:t>
            </a:r>
          </a:p>
          <a:p>
            <a:pPr algn="just" defTabSz="914400">
              <a:spcBef>
                <a:spcPct val="20000"/>
              </a:spcBef>
              <a:buFont typeface="Arial" panose="020B0604020202020204" pitchFamily="34" charset="0"/>
              <a:buChar char="•"/>
            </a:pPr>
            <a:endParaRPr lang="en-US" altLang="en-US" sz="1700" b="1" dirty="0">
              <a:solidFill>
                <a:srgbClr val="000000"/>
              </a:solidFill>
              <a:latin typeface="Times New Roman" panose="02020603050405020304" pitchFamily="18" charset="0"/>
              <a:cs typeface="Times New Roman" panose="02020603050405020304" pitchFamily="18" charset="0"/>
            </a:endParaRPr>
          </a:p>
          <a:p>
            <a:pPr algn="just" defTabSz="914400">
              <a:spcBef>
                <a:spcPct val="20000"/>
              </a:spcBef>
              <a:buFont typeface="Arial" panose="020B0604020202020204" pitchFamily="34" charset="0"/>
              <a:buChar char="•"/>
            </a:pPr>
            <a:r>
              <a:rPr lang="en-US" altLang="en-US" sz="1700" b="1" dirty="0">
                <a:solidFill>
                  <a:srgbClr val="000000"/>
                </a:solidFill>
                <a:latin typeface="Times New Roman" panose="02020603050405020304" pitchFamily="18" charset="0"/>
                <a:cs typeface="Times New Roman" panose="02020603050405020304" pitchFamily="18" charset="0"/>
              </a:rPr>
              <a:t>Increase Public Awareness: </a:t>
            </a:r>
            <a:r>
              <a:rPr lang="en-US" altLang="en-US" sz="1700" dirty="0">
                <a:solidFill>
                  <a:srgbClr val="000000"/>
                </a:solidFill>
                <a:latin typeface="Times New Roman" panose="02020603050405020304" pitchFamily="18" charset="0"/>
                <a:cs typeface="Times New Roman" panose="02020603050405020304" pitchFamily="18" charset="0"/>
              </a:rPr>
              <a:t>To increase public awareness, the platform will include comprehensive resources that educate potential adopters about the benefits of adoption and showcase the wide variety of animals available. </a:t>
            </a:r>
            <a:endParaRPr lang="en-US" altLang="en-US" sz="1700" b="1" dirty="0">
              <a:solidFill>
                <a:srgbClr val="000000"/>
              </a:solidFill>
              <a:latin typeface="Times New Roman" panose="02020603050405020304" pitchFamily="18" charset="0"/>
              <a:cs typeface="Times New Roman" panose="02020603050405020304" pitchFamily="18" charset="0"/>
            </a:endParaRPr>
          </a:p>
          <a:p>
            <a:pPr algn="just" defTabSz="914400">
              <a:spcBef>
                <a:spcPct val="20000"/>
              </a:spcBef>
              <a:buFont typeface="Arial" panose="020B0604020202020204" pitchFamily="34" charset="0"/>
              <a:buChar char="•"/>
            </a:pPr>
            <a:endParaRPr lang="en-US" altLang="en-US" sz="1700" b="1" dirty="0">
              <a:solidFill>
                <a:srgbClr val="000000"/>
              </a:solidFill>
              <a:latin typeface="Times New Roman" panose="02020603050405020304" pitchFamily="18" charset="0"/>
              <a:cs typeface="Times New Roman" panose="02020603050405020304" pitchFamily="18" charset="0"/>
            </a:endParaRPr>
          </a:p>
          <a:p>
            <a:pPr algn="just" defTabSz="914400">
              <a:spcBef>
                <a:spcPct val="20000"/>
              </a:spcBef>
              <a:buFont typeface="Arial" panose="020B0604020202020204" pitchFamily="34" charset="0"/>
              <a:buChar char="•"/>
            </a:pPr>
            <a:endParaRPr lang="en-US" altLang="en-US" sz="2000" b="1" dirty="0">
              <a:solidFill>
                <a:srgbClr val="000000"/>
              </a:solidFill>
              <a:latin typeface="Times New Roman" panose="02020603050405020304" pitchFamily="18" charset="0"/>
              <a:cs typeface="Times New Roman" panose="02020603050405020304" pitchFamily="18" charset="0"/>
            </a:endParaRPr>
          </a:p>
          <a:p>
            <a:pPr algn="just" defTabSz="914400">
              <a:spcBef>
                <a:spcPct val="20000"/>
              </a:spcBef>
              <a:buFont typeface="Arial" panose="020B0604020202020204" pitchFamily="34" charset="0"/>
              <a:buChar char="•"/>
            </a:pPr>
            <a:endParaRPr lang="en-US" altLang="en-US" sz="20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DA7807D1-B145-3E6F-1255-20E848A4C13C}"/>
              </a:ext>
            </a:extLst>
          </p:cNvPr>
          <p:cNvSpPr>
            <a:spLocks noChangeArrowheads="1"/>
          </p:cNvSpPr>
          <p:nvPr/>
        </p:nvSpPr>
        <p:spPr bwMode="auto">
          <a:xfrm>
            <a:off x="503238" y="-972691"/>
            <a:ext cx="9070975" cy="2536379"/>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Literature Survey of the Existing System</a:t>
            </a:r>
          </a:p>
        </p:txBody>
      </p:sp>
      <p:sp>
        <p:nvSpPr>
          <p:cNvPr id="16387" name="Rectangle 2">
            <a:extLst>
              <a:ext uri="{FF2B5EF4-FFF2-40B4-BE49-F238E27FC236}">
                <a16:creationId xmlns:a16="http://schemas.microsoft.com/office/drawing/2014/main" id="{00190827-7D2C-1B50-0777-ABA51CA1D207}"/>
              </a:ext>
            </a:extLst>
          </p:cNvPr>
          <p:cNvSpPr>
            <a:spLocks noChangeArrowheads="1"/>
          </p:cNvSpPr>
          <p:nvPr/>
        </p:nvSpPr>
        <p:spPr bwMode="auto">
          <a:xfrm>
            <a:off x="503238" y="1768475"/>
            <a:ext cx="907097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r>
              <a:rPr lang="en-IN" altLang="en-US" sz="3600" i="1">
                <a:solidFill>
                  <a:srgbClr val="FF0000"/>
                </a:solidFill>
                <a:latin typeface="Times New Roman" panose="02020603050405020304" pitchFamily="18" charset="0"/>
                <a:cs typeface="Times New Roman" panose="02020603050405020304" pitchFamily="18" charset="0"/>
              </a:rPr>
              <a:t>		</a:t>
            </a:r>
            <a:endParaRPr lang="en-IN" altLang="en-US" sz="3600">
              <a:solidFill>
                <a:srgbClr val="0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5DD577-433F-F8F9-039E-5DA62DDCFE4A}"/>
              </a:ext>
            </a:extLst>
          </p:cNvPr>
          <p:cNvSpPr txBox="1"/>
          <p:nvPr/>
        </p:nvSpPr>
        <p:spPr>
          <a:xfrm>
            <a:off x="647700" y="1331913"/>
            <a:ext cx="7993063" cy="923330"/>
          </a:xfrm>
          <a:prstGeom prst="rect">
            <a:avLst/>
          </a:prstGeom>
          <a:noFill/>
        </p:spPr>
        <p:txBody>
          <a:bodyPr>
            <a:spAutoFit/>
          </a:bodyPr>
          <a:lstStyle/>
          <a:p>
            <a:pPr marL="285750" indent="-285750" algn="just">
              <a:buFont typeface="Arial" panose="020B0604020202020204" pitchFamily="34" charset="0"/>
              <a:buChar char="•"/>
              <a:defRPr/>
            </a:pPr>
            <a:endParaRPr lang="en-US" dirty="0">
              <a:latin typeface="Times New Roman" panose="02020603050405020304" pitchFamily="18" charset="0"/>
              <a:cs typeface="Times New Roman" panose="02020603050405020304" pitchFamily="18" charset="0"/>
            </a:endParaRPr>
          </a:p>
          <a:p>
            <a:pPr algn="just">
              <a:defRPr/>
            </a:pPr>
            <a:r>
              <a:rPr lang="en-US" dirty="0">
                <a:latin typeface="Times New Roman" panose="02020603050405020304" pitchFamily="18" charset="0"/>
                <a:cs typeface="Times New Roman" panose="02020603050405020304" pitchFamily="18" charset="0"/>
              </a:rPr>
              <a:t>      	</a:t>
            </a:r>
          </a:p>
          <a:p>
            <a:pPr>
              <a:defRPr/>
            </a:pPr>
            <a:endParaRPr lang="en-IN"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F5731DE3-97A8-9670-8A6B-20ADA4488CF5}"/>
              </a:ext>
            </a:extLst>
          </p:cNvPr>
          <p:cNvGraphicFramePr>
            <a:graphicFrameLocks noGrp="1"/>
          </p:cNvGraphicFramePr>
          <p:nvPr>
            <p:extLst>
              <p:ext uri="{D42A27DB-BD31-4B8C-83A1-F6EECF244321}">
                <p14:modId xmlns:p14="http://schemas.microsoft.com/office/powerpoint/2010/main" val="3061312058"/>
              </p:ext>
            </p:extLst>
          </p:nvPr>
        </p:nvGraphicFramePr>
        <p:xfrm>
          <a:off x="503808" y="899517"/>
          <a:ext cx="9169781" cy="5146525"/>
        </p:xfrm>
        <a:graphic>
          <a:graphicData uri="http://schemas.openxmlformats.org/drawingml/2006/table">
            <a:tbl>
              <a:tblPr firstRow="1" bandRow="1">
                <a:tableStyleId>{21E4AEA4-8DFA-4A89-87EB-49C32662AFE0}</a:tableStyleId>
              </a:tblPr>
              <a:tblGrid>
                <a:gridCol w="2808312">
                  <a:extLst>
                    <a:ext uri="{9D8B030D-6E8A-4147-A177-3AD203B41FA5}">
                      <a16:colId xmlns:a16="http://schemas.microsoft.com/office/drawing/2014/main" val="2839071139"/>
                    </a:ext>
                  </a:extLst>
                </a:gridCol>
                <a:gridCol w="3240360">
                  <a:extLst>
                    <a:ext uri="{9D8B030D-6E8A-4147-A177-3AD203B41FA5}">
                      <a16:colId xmlns:a16="http://schemas.microsoft.com/office/drawing/2014/main" val="4127355101"/>
                    </a:ext>
                  </a:extLst>
                </a:gridCol>
                <a:gridCol w="3121109">
                  <a:extLst>
                    <a:ext uri="{9D8B030D-6E8A-4147-A177-3AD203B41FA5}">
                      <a16:colId xmlns:a16="http://schemas.microsoft.com/office/drawing/2014/main" val="2107107751"/>
                    </a:ext>
                  </a:extLst>
                </a:gridCol>
              </a:tblGrid>
              <a:tr h="594066">
                <a:tc>
                  <a:txBody>
                    <a:bodyPr/>
                    <a:lstStyle/>
                    <a:p>
                      <a:pPr algn="ctr"/>
                      <a:r>
                        <a:rPr lang="en-IN" sz="2000" dirty="0">
                          <a:latin typeface="Times New Roman" panose="02020603050405020304" pitchFamily="18" charset="0"/>
                          <a:cs typeface="Times New Roman" panose="02020603050405020304" pitchFamily="18" charset="0"/>
                        </a:rPr>
                        <a:t>Title</a:t>
                      </a:r>
                    </a:p>
                  </a:txBody>
                  <a:tcPr/>
                </a:tc>
                <a:tc>
                  <a:txBody>
                    <a:bodyPr/>
                    <a:lstStyle/>
                    <a:p>
                      <a:pPr algn="ctr"/>
                      <a:r>
                        <a:rPr lang="en-IN" sz="2000" dirty="0">
                          <a:latin typeface="Times New Roman" panose="02020603050405020304" pitchFamily="18" charset="0"/>
                          <a:cs typeface="Times New Roman" panose="02020603050405020304" pitchFamily="18" charset="0"/>
                        </a:rPr>
                        <a:t>Key Contribution</a:t>
                      </a:r>
                    </a:p>
                  </a:txBody>
                  <a:tcPr/>
                </a:tc>
                <a:tc>
                  <a:txBody>
                    <a:bodyPr/>
                    <a:lstStyle/>
                    <a:p>
                      <a:pPr algn="ctr"/>
                      <a:r>
                        <a:rPr lang="en-IN" sz="2000" dirty="0">
                          <a:latin typeface="Times New Roman" panose="02020603050405020304" pitchFamily="18" charset="0"/>
                          <a:cs typeface="Times New Roman" panose="02020603050405020304" pitchFamily="18" charset="0"/>
                        </a:rPr>
                        <a:t>Challenges/</a:t>
                      </a:r>
                    </a:p>
                    <a:p>
                      <a:pPr algn="ctr"/>
                      <a:r>
                        <a:rPr lang="en-IN" sz="2000" dirty="0">
                          <a:latin typeface="Times New Roman" panose="02020603050405020304" pitchFamily="18" charset="0"/>
                          <a:cs typeface="Times New Roman" panose="02020603050405020304" pitchFamily="18" charset="0"/>
                        </a:rPr>
                        <a:t>Insights</a:t>
                      </a:r>
                    </a:p>
                  </a:txBody>
                  <a:tcPr/>
                </a:tc>
                <a:extLst>
                  <a:ext uri="{0D108BD9-81ED-4DB2-BD59-A6C34878D82A}">
                    <a16:rowId xmlns:a16="http://schemas.microsoft.com/office/drawing/2014/main" val="451212924"/>
                  </a:ext>
                </a:extLst>
              </a:tr>
              <a:tr h="1504967">
                <a:tc>
                  <a:txBody>
                    <a:bodyPr/>
                    <a:lstStyle/>
                    <a:p>
                      <a:pPr algn="l"/>
                      <a:r>
                        <a:rPr lang="en-US" sz="1800" dirty="0">
                          <a:latin typeface="Times New Roman" panose="02020603050405020304" pitchFamily="18" charset="0"/>
                          <a:cs typeface="Times New Roman" panose="02020603050405020304" pitchFamily="18" charset="0"/>
                        </a:rPr>
                        <a:t>Pet Adoption System using Web Technology, Dinesh Suresh </a:t>
                      </a:r>
                      <a:r>
                        <a:rPr lang="en-US" sz="1800" dirty="0" err="1">
                          <a:latin typeface="Times New Roman" panose="02020603050405020304" pitchFamily="18" charset="0"/>
                          <a:cs typeface="Times New Roman" panose="02020603050405020304" pitchFamily="18" charset="0"/>
                        </a:rPr>
                        <a:t>Bhadane</a:t>
                      </a:r>
                      <a:r>
                        <a:rPr lang="en-US" sz="1800" dirty="0">
                          <a:latin typeface="Times New Roman" panose="02020603050405020304" pitchFamily="18" charset="0"/>
                          <a:cs typeface="Times New Roman" panose="02020603050405020304" pitchFamily="18" charset="0"/>
                        </a:rPr>
                        <a:t> IEEE (2021)</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Proposes a digital platform to streamline pet adoption, improve resource access, and raise awareness about available pets.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Highlights inefficiencies in current methods (e.g., social media) and the need for a structured platform.</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2316245"/>
                  </a:ext>
                </a:extLst>
              </a:tr>
              <a:tr h="1455353">
                <a:tc>
                  <a:txBody>
                    <a:bodyPr/>
                    <a:lstStyle/>
                    <a:p>
                      <a:pPr algn="l"/>
                      <a:r>
                        <a:rPr lang="en-IN" sz="1800" dirty="0">
                          <a:latin typeface="Times New Roman" panose="02020603050405020304" pitchFamily="18" charset="0"/>
                          <a:cs typeface="Times New Roman" panose="02020603050405020304" pitchFamily="18" charset="0"/>
                        </a:rPr>
                        <a:t>AI-Based Pet Adoption System (2022), Sumit </a:t>
                      </a:r>
                      <a:r>
                        <a:rPr lang="en-IN" sz="1800" dirty="0" err="1">
                          <a:latin typeface="Times New Roman" panose="02020603050405020304" pitchFamily="18" charset="0"/>
                          <a:cs typeface="Times New Roman" panose="02020603050405020304" pitchFamily="18" charset="0"/>
                        </a:rPr>
                        <a:t>Kajbaje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Focuses on a web portal where users can view and manage adoptable animals, using AI to streamline the process.</a:t>
                      </a:r>
                    </a:p>
                  </a:txBody>
                  <a:tcPr/>
                </a:tc>
                <a:tc>
                  <a:txBody>
                    <a:bodyPr/>
                    <a:lstStyle/>
                    <a:p>
                      <a:pPr algn="l"/>
                      <a:r>
                        <a:rPr lang="en-US" sz="1800" dirty="0">
                          <a:latin typeface="Times New Roman" panose="02020603050405020304" pitchFamily="18" charset="0"/>
                          <a:cs typeface="Times New Roman" panose="02020603050405020304" pitchFamily="18" charset="0"/>
                        </a:rPr>
                        <a:t>Overpopulation of animals in shelters, leading to euthanasia. System allows admin control for updating animal info.</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59978715"/>
                  </a:ext>
                </a:extLst>
              </a:tr>
              <a:tr h="1485165">
                <a:tc>
                  <a:txBody>
                    <a:bodyPr/>
                    <a:lstStyle/>
                    <a:p>
                      <a:pPr algn="l"/>
                      <a:r>
                        <a:rPr lang="en-IN" sz="1800" dirty="0">
                          <a:latin typeface="Times New Roman" panose="02020603050405020304" pitchFamily="18" charset="0"/>
                          <a:cs typeface="Times New Roman" panose="02020603050405020304" pitchFamily="18" charset="0"/>
                        </a:rPr>
                        <a:t>Petfinder (1996)</a:t>
                      </a:r>
                    </a:p>
                    <a:p>
                      <a:pPr algn="l"/>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One of the first pet adoption sites, connecting shelters and rescue groups while pioneering multimedia features.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Pioneered multimedia and search features to improve online pet adoption.</a:t>
                      </a:r>
                    </a:p>
                    <a:p>
                      <a:pPr algn="l"/>
                      <a:endParaRPr lang="en-US"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24224337"/>
                  </a:ext>
                </a:extLst>
              </a:tr>
            </a:tbl>
          </a:graphicData>
        </a:graphic>
      </p:graphicFrame>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DA7807D1-B145-3E6F-1255-20E848A4C13C}"/>
              </a:ext>
            </a:extLst>
          </p:cNvPr>
          <p:cNvSpPr>
            <a:spLocks noChangeArrowheads="1"/>
          </p:cNvSpPr>
          <p:nvPr/>
        </p:nvSpPr>
        <p:spPr bwMode="auto">
          <a:xfrm>
            <a:off x="503238" y="-252611"/>
            <a:ext cx="9070975" cy="1816299"/>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Literature Survey of the Existing System</a:t>
            </a:r>
          </a:p>
        </p:txBody>
      </p:sp>
      <p:sp>
        <p:nvSpPr>
          <p:cNvPr id="16387" name="Rectangle 2">
            <a:extLst>
              <a:ext uri="{FF2B5EF4-FFF2-40B4-BE49-F238E27FC236}">
                <a16:creationId xmlns:a16="http://schemas.microsoft.com/office/drawing/2014/main" id="{00190827-7D2C-1B50-0777-ABA51CA1D207}"/>
              </a:ext>
            </a:extLst>
          </p:cNvPr>
          <p:cNvSpPr>
            <a:spLocks noChangeArrowheads="1"/>
          </p:cNvSpPr>
          <p:nvPr/>
        </p:nvSpPr>
        <p:spPr bwMode="auto">
          <a:xfrm>
            <a:off x="503238" y="1768475"/>
            <a:ext cx="907097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r>
              <a:rPr lang="en-IN" altLang="en-US" sz="3600" i="1">
                <a:solidFill>
                  <a:srgbClr val="FF0000"/>
                </a:solidFill>
                <a:latin typeface="Times New Roman" panose="02020603050405020304" pitchFamily="18" charset="0"/>
                <a:cs typeface="Times New Roman" panose="02020603050405020304" pitchFamily="18" charset="0"/>
              </a:rPr>
              <a:t>		</a:t>
            </a:r>
            <a:endParaRPr lang="en-IN" altLang="en-US" sz="3600">
              <a:solidFill>
                <a:srgbClr val="0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5DD577-433F-F8F9-039E-5DA62DDCFE4A}"/>
              </a:ext>
            </a:extLst>
          </p:cNvPr>
          <p:cNvSpPr txBox="1"/>
          <p:nvPr/>
        </p:nvSpPr>
        <p:spPr>
          <a:xfrm>
            <a:off x="647700" y="1331913"/>
            <a:ext cx="7993063" cy="923330"/>
          </a:xfrm>
          <a:prstGeom prst="rect">
            <a:avLst/>
          </a:prstGeom>
          <a:noFill/>
        </p:spPr>
        <p:txBody>
          <a:bodyPr>
            <a:spAutoFit/>
          </a:bodyPr>
          <a:lstStyle/>
          <a:p>
            <a:pPr marL="285750" indent="-285750" algn="just">
              <a:buFont typeface="Arial" panose="020B0604020202020204" pitchFamily="34" charset="0"/>
              <a:buChar char="•"/>
              <a:defRPr/>
            </a:pPr>
            <a:endParaRPr lang="en-US" dirty="0">
              <a:latin typeface="Times New Roman" panose="02020603050405020304" pitchFamily="18" charset="0"/>
              <a:cs typeface="Times New Roman" panose="02020603050405020304" pitchFamily="18" charset="0"/>
            </a:endParaRPr>
          </a:p>
          <a:p>
            <a:pPr algn="just">
              <a:defRPr/>
            </a:pPr>
            <a:r>
              <a:rPr lang="en-US" dirty="0">
                <a:latin typeface="Times New Roman" panose="02020603050405020304" pitchFamily="18" charset="0"/>
                <a:cs typeface="Times New Roman" panose="02020603050405020304" pitchFamily="18" charset="0"/>
              </a:rPr>
              <a:t>      	</a:t>
            </a:r>
          </a:p>
          <a:p>
            <a:pPr>
              <a:defRPr/>
            </a:pPr>
            <a:endParaRPr lang="en-IN"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F5731DE3-97A8-9670-8A6B-20ADA4488CF5}"/>
              </a:ext>
            </a:extLst>
          </p:cNvPr>
          <p:cNvGraphicFramePr>
            <a:graphicFrameLocks noGrp="1"/>
          </p:cNvGraphicFramePr>
          <p:nvPr>
            <p:extLst>
              <p:ext uri="{D42A27DB-BD31-4B8C-83A1-F6EECF244321}">
                <p14:modId xmlns:p14="http://schemas.microsoft.com/office/powerpoint/2010/main" val="3133542382"/>
              </p:ext>
            </p:extLst>
          </p:nvPr>
        </p:nvGraphicFramePr>
        <p:xfrm>
          <a:off x="359792" y="1043532"/>
          <a:ext cx="9289032" cy="6174433"/>
        </p:xfrm>
        <a:graphic>
          <a:graphicData uri="http://schemas.openxmlformats.org/drawingml/2006/table">
            <a:tbl>
              <a:tblPr firstRow="1" bandRow="1">
                <a:tableStyleId>{21E4AEA4-8DFA-4A89-87EB-49C32662AFE0}</a:tableStyleId>
              </a:tblPr>
              <a:tblGrid>
                <a:gridCol w="3024336">
                  <a:extLst>
                    <a:ext uri="{9D8B030D-6E8A-4147-A177-3AD203B41FA5}">
                      <a16:colId xmlns:a16="http://schemas.microsoft.com/office/drawing/2014/main" val="2839071139"/>
                    </a:ext>
                  </a:extLst>
                </a:gridCol>
                <a:gridCol w="3024336">
                  <a:extLst>
                    <a:ext uri="{9D8B030D-6E8A-4147-A177-3AD203B41FA5}">
                      <a16:colId xmlns:a16="http://schemas.microsoft.com/office/drawing/2014/main" val="4127355101"/>
                    </a:ext>
                  </a:extLst>
                </a:gridCol>
                <a:gridCol w="3240360">
                  <a:extLst>
                    <a:ext uri="{9D8B030D-6E8A-4147-A177-3AD203B41FA5}">
                      <a16:colId xmlns:a16="http://schemas.microsoft.com/office/drawing/2014/main" val="2107107751"/>
                    </a:ext>
                  </a:extLst>
                </a:gridCol>
              </a:tblGrid>
              <a:tr h="776586">
                <a:tc>
                  <a:txBody>
                    <a:bodyPr/>
                    <a:lstStyle/>
                    <a:p>
                      <a:pPr algn="ctr"/>
                      <a:r>
                        <a:rPr lang="en-IN" sz="2000" dirty="0">
                          <a:latin typeface="Times New Roman" panose="02020603050405020304" pitchFamily="18" charset="0"/>
                          <a:cs typeface="Times New Roman" panose="02020603050405020304" pitchFamily="18" charset="0"/>
                        </a:rPr>
                        <a:t>Title</a:t>
                      </a:r>
                    </a:p>
                  </a:txBody>
                  <a:tcPr/>
                </a:tc>
                <a:tc>
                  <a:txBody>
                    <a:bodyPr/>
                    <a:lstStyle/>
                    <a:p>
                      <a:pPr algn="ctr"/>
                      <a:r>
                        <a:rPr lang="en-IN" sz="2000" dirty="0">
                          <a:latin typeface="Times New Roman" panose="02020603050405020304" pitchFamily="18" charset="0"/>
                          <a:cs typeface="Times New Roman" panose="02020603050405020304" pitchFamily="18" charset="0"/>
                        </a:rPr>
                        <a:t>Key Contribution</a:t>
                      </a:r>
                    </a:p>
                  </a:txBody>
                  <a:tcPr/>
                </a:tc>
                <a:tc>
                  <a:txBody>
                    <a:bodyPr/>
                    <a:lstStyle/>
                    <a:p>
                      <a:pPr algn="ctr"/>
                      <a:r>
                        <a:rPr lang="en-IN" sz="2000" dirty="0">
                          <a:latin typeface="Times New Roman" panose="02020603050405020304" pitchFamily="18" charset="0"/>
                          <a:cs typeface="Times New Roman" panose="02020603050405020304" pitchFamily="18" charset="0"/>
                        </a:rPr>
                        <a:t>Challenges/</a:t>
                      </a:r>
                    </a:p>
                    <a:p>
                      <a:pPr algn="ctr"/>
                      <a:r>
                        <a:rPr lang="en-IN" sz="2000" dirty="0">
                          <a:latin typeface="Times New Roman" panose="02020603050405020304" pitchFamily="18" charset="0"/>
                          <a:cs typeface="Times New Roman" panose="02020603050405020304" pitchFamily="18" charset="0"/>
                        </a:rPr>
                        <a:t>Insights</a:t>
                      </a:r>
                    </a:p>
                  </a:txBody>
                  <a:tcPr/>
                </a:tc>
                <a:extLst>
                  <a:ext uri="{0D108BD9-81ED-4DB2-BD59-A6C34878D82A}">
                    <a16:rowId xmlns:a16="http://schemas.microsoft.com/office/drawing/2014/main" val="451212924"/>
                  </a:ext>
                </a:extLst>
              </a:tr>
              <a:tr h="1561413">
                <a:tc>
                  <a:txBody>
                    <a:bodyPr/>
                    <a:lstStyle/>
                    <a:p>
                      <a:pPr algn="l"/>
                      <a:r>
                        <a:rPr lang="en-IN" sz="1800" dirty="0" err="1">
                          <a:latin typeface="Times New Roman" panose="02020603050405020304" pitchFamily="18" charset="0"/>
                          <a:cs typeface="Times New Roman" panose="02020603050405020304" pitchFamily="18" charset="0"/>
                        </a:rPr>
                        <a:t>AdoptaPet</a:t>
                      </a:r>
                      <a:r>
                        <a:rPr lang="en-IN" sz="1800" dirty="0">
                          <a:latin typeface="Times New Roman" panose="02020603050405020304" pitchFamily="18" charset="0"/>
                          <a:cs typeface="Times New Roman" panose="02020603050405020304" pitchFamily="18" charset="0"/>
                        </a:rPr>
                        <a:t>(1999)</a:t>
                      </a:r>
                    </a:p>
                  </a:txBody>
                  <a:tcPr/>
                </a:tc>
                <a:tc>
                  <a:txBody>
                    <a:bodyPr/>
                    <a:lstStyle/>
                    <a:p>
                      <a:pPr algn="l"/>
                      <a:r>
                        <a:rPr lang="en-US" sz="1800" dirty="0">
                          <a:latin typeface="Times New Roman" panose="02020603050405020304" pitchFamily="18" charset="0"/>
                          <a:cs typeface="Times New Roman" panose="02020603050405020304" pitchFamily="18" charset="0"/>
                        </a:rPr>
                        <a:t>A comprehensive database of adoptable animals across the U.S., improving connections between shelters and adopters.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Expansion of search capabilities and inclusion of detailed pet information to increase the adoption rate.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2316245"/>
                  </a:ext>
                </a:extLst>
              </a:tr>
              <a:tr h="1550434">
                <a:tc>
                  <a:txBody>
                    <a:bodyPr/>
                    <a:lstStyle/>
                    <a:p>
                      <a:pPr algn="l"/>
                      <a:r>
                        <a:rPr lang="en-IN" sz="1800" dirty="0">
                          <a:latin typeface="Times New Roman" panose="02020603050405020304" pitchFamily="18" charset="0"/>
                          <a:cs typeface="Times New Roman" panose="02020603050405020304" pitchFamily="18" charset="0"/>
                        </a:rPr>
                        <a:t>Pet Adoption System (IEEE), Harshvardhan Bale</a:t>
                      </a:r>
                    </a:p>
                  </a:txBody>
                  <a:tcPr/>
                </a:tc>
                <a:tc>
                  <a:txBody>
                    <a:bodyPr/>
                    <a:lstStyle/>
                    <a:p>
                      <a:pPr algn="l"/>
                      <a:r>
                        <a:rPr lang="en-US" sz="1800" dirty="0">
                          <a:latin typeface="Times New Roman" panose="02020603050405020304" pitchFamily="18" charset="0"/>
                          <a:cs typeface="Times New Roman" panose="02020603050405020304" pitchFamily="18" charset="0"/>
                        </a:rPr>
                        <a:t>Discusses overcrowding in shelters and inefficiencies in pet finding methods (flyers, social media) and offers a digital solution.</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Stresses the need for better-organized platforms to avoid fraudulent claims and improve adoption outcomes.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59978715"/>
                  </a:ext>
                </a:extLst>
              </a:tr>
              <a:tr h="1550434">
                <a:tc>
                  <a:txBody>
                    <a:bodyPr/>
                    <a:lstStyle/>
                    <a:p>
                      <a:pPr algn="l"/>
                      <a:r>
                        <a:rPr lang="en-US" sz="1800" b="0" kern="1200" dirty="0">
                          <a:solidFill>
                            <a:schemeClr val="dk1"/>
                          </a:solidFill>
                          <a:effectLst/>
                          <a:latin typeface="Times New Roman" panose="02020603050405020304" pitchFamily="18" charset="0"/>
                          <a:cs typeface="Times New Roman" panose="02020603050405020304" pitchFamily="18" charset="0"/>
                        </a:rPr>
                        <a:t>Stray Animal Population Control: Methods, Public Health Concern, Ethics, and Animal Welfare Issues, Abubakar </a:t>
                      </a:r>
                      <a:r>
                        <a:rPr lang="en-US" sz="1800" b="0" kern="1200" dirty="0" err="1">
                          <a:solidFill>
                            <a:schemeClr val="dk1"/>
                          </a:solidFill>
                          <a:effectLst/>
                          <a:latin typeface="Times New Roman" panose="02020603050405020304" pitchFamily="18" charset="0"/>
                          <a:cs typeface="Times New Roman" panose="02020603050405020304" pitchFamily="18" charset="0"/>
                        </a:rPr>
                        <a:t>Abdulkarim</a:t>
                      </a:r>
                      <a:r>
                        <a:rPr lang="en-US" sz="1800" b="0" kern="1200" dirty="0">
                          <a:solidFill>
                            <a:schemeClr val="dk1"/>
                          </a:solidFill>
                          <a:effectLst/>
                          <a:latin typeface="Times New Roman" panose="02020603050405020304" pitchFamily="18" charset="0"/>
                          <a:cs typeface="Times New Roman" panose="02020603050405020304" pitchFamily="18" charset="0"/>
                        </a:rPr>
                        <a:t>, Mohd Azam Khan Bin </a:t>
                      </a:r>
                      <a:r>
                        <a:rPr lang="en-US" sz="1800" b="0" kern="1200" dirty="0" err="1">
                          <a:solidFill>
                            <a:schemeClr val="dk1"/>
                          </a:solidFill>
                          <a:effectLst/>
                          <a:latin typeface="Times New Roman" panose="02020603050405020304" pitchFamily="18" charset="0"/>
                          <a:cs typeface="Times New Roman" panose="02020603050405020304" pitchFamily="18" charset="0"/>
                        </a:rPr>
                        <a:t>Goriman</a:t>
                      </a:r>
                      <a:r>
                        <a:rPr lang="en-US" sz="1800" b="0" kern="1200" dirty="0">
                          <a:solidFill>
                            <a:schemeClr val="dk1"/>
                          </a:solidFill>
                          <a:effectLst/>
                          <a:latin typeface="Times New Roman" panose="02020603050405020304" pitchFamily="18" charset="0"/>
                          <a:cs typeface="Times New Roman" panose="02020603050405020304" pitchFamily="18" charset="0"/>
                        </a:rPr>
                        <a:t> Khan, and </a:t>
                      </a:r>
                      <a:r>
                        <a:rPr lang="en-US" sz="1800" b="0" kern="1200" dirty="0" err="1">
                          <a:solidFill>
                            <a:schemeClr val="dk1"/>
                          </a:solidFill>
                          <a:effectLst/>
                          <a:latin typeface="Times New Roman" panose="02020603050405020304" pitchFamily="18" charset="0"/>
                          <a:cs typeface="Times New Roman" panose="02020603050405020304" pitchFamily="18" charset="0"/>
                        </a:rPr>
                        <a:t>Erkihun</a:t>
                      </a:r>
                      <a:r>
                        <a:rPr lang="en-US" sz="1800" b="0" kern="1200" dirty="0">
                          <a:solidFill>
                            <a:schemeClr val="dk1"/>
                          </a:solidFill>
                          <a:effectLst/>
                          <a:latin typeface="Times New Roman" panose="02020603050405020304" pitchFamily="18" charset="0"/>
                          <a:cs typeface="Times New Roman" panose="02020603050405020304" pitchFamily="18" charset="0"/>
                        </a:rPr>
                        <a:t> </a:t>
                      </a:r>
                      <a:r>
                        <a:rPr lang="en-US" sz="1800" b="0" kern="1200" dirty="0" err="1">
                          <a:solidFill>
                            <a:schemeClr val="dk1"/>
                          </a:solidFill>
                          <a:effectLst/>
                          <a:latin typeface="Times New Roman" panose="02020603050405020304" pitchFamily="18" charset="0"/>
                          <a:cs typeface="Times New Roman" panose="02020603050405020304" pitchFamily="18" charset="0"/>
                        </a:rPr>
                        <a:t>Aklilu</a:t>
                      </a:r>
                      <a:r>
                        <a:rPr lang="en-US" sz="1800" b="0" kern="1200" dirty="0">
                          <a:solidFill>
                            <a:schemeClr val="dk1"/>
                          </a:solidFill>
                          <a:effectLst/>
                          <a:latin typeface="Times New Roman" panose="02020603050405020304" pitchFamily="18" charset="0"/>
                          <a:cs typeface="Times New Roman" panose="02020603050405020304" pitchFamily="18" charset="0"/>
                        </a:rPr>
                        <a:t>. (2021). </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50397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Online platform for pet adoption, care, and donations, fostering community involvement with local animal welfare organizations.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It involves addressing societal stigmas, ensuring user trust, navigating regulatory requirements, and maintaining partnerships with local clinics and adoption agencies.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17040006"/>
                  </a:ext>
                </a:extLst>
              </a:tr>
            </a:tbl>
          </a:graphicData>
        </a:graphic>
      </p:graphicFrame>
    </p:spTree>
    <p:extLst>
      <p:ext uri="{BB962C8B-B14F-4D97-AF65-F5344CB8AC3E}">
        <p14:creationId xmlns:p14="http://schemas.microsoft.com/office/powerpoint/2010/main" val="474470067"/>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52D30-DFF0-A803-FFC7-3A8DBFE723C4}"/>
              </a:ext>
            </a:extLst>
          </p:cNvPr>
          <p:cNvSpPr>
            <a:spLocks noGrp="1"/>
          </p:cNvSpPr>
          <p:nvPr>
            <p:ph type="title"/>
          </p:nvPr>
        </p:nvSpPr>
        <p:spPr>
          <a:xfrm>
            <a:off x="254000" y="493713"/>
            <a:ext cx="7453313" cy="1455737"/>
          </a:xfrm>
        </p:spPr>
        <p:txBody>
          <a:bodyPr/>
          <a:lstStyle/>
          <a:p>
            <a:pPr>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rPr>
              <a:t> Problem statement </a:t>
            </a:r>
            <a:endParaRPr lang="en-IN"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endParaRPr>
          </a:p>
        </p:txBody>
      </p:sp>
      <p:sp>
        <p:nvSpPr>
          <p:cNvPr id="12291" name="Content Placeholder 2">
            <a:extLst>
              <a:ext uri="{FF2B5EF4-FFF2-40B4-BE49-F238E27FC236}">
                <a16:creationId xmlns:a16="http://schemas.microsoft.com/office/drawing/2014/main" id="{BDB9E482-E95C-B02F-223B-24CA8191B78A}"/>
              </a:ext>
            </a:extLst>
          </p:cNvPr>
          <p:cNvSpPr>
            <a:spLocks noGrp="1"/>
          </p:cNvSpPr>
          <p:nvPr>
            <p:ph idx="1"/>
          </p:nvPr>
        </p:nvSpPr>
        <p:spPr>
          <a:xfrm>
            <a:off x="647700" y="1350963"/>
            <a:ext cx="7561263" cy="1708150"/>
          </a:xfrm>
        </p:spPr>
        <p:txBody>
          <a:bodyPr/>
          <a:lstStyle/>
          <a:p>
            <a:pPr marL="0" indent="0" algn="just" defTabSz="914400">
              <a:spcBef>
                <a:spcPct val="20000"/>
              </a:spcBef>
              <a:buClrTx/>
              <a:buSzTx/>
              <a:buFont typeface="Wingdings 3" panose="05040102010807070707" pitchFamily="18" charset="2"/>
              <a:buNone/>
              <a:defRPr/>
            </a:pPr>
            <a:r>
              <a:rPr lang="en-US" altLang="en-US" sz="1700" dirty="0">
                <a:solidFill>
                  <a:srgbClr val="000000"/>
                </a:solidFill>
                <a:latin typeface="Times New Roman" panose="02020603050405020304" pitchFamily="18" charset="0"/>
                <a:cs typeface="Times New Roman" panose="02020603050405020304" pitchFamily="18" charset="0"/>
              </a:rPr>
              <a:t>Stray animals in urban areas suffer from poor health due to harsh conditions and negative interactions. They face malnutrition, disease, and injury, shortening their lives. The inefficient pet adoption process leads to delays and overcrowded shelters, prolonging their suffering and making it harder for them to find homes.</a:t>
            </a:r>
            <a:endParaRPr lang="en-GB" altLang="en-US" sz="1700" dirty="0">
              <a:solidFill>
                <a:srgbClr val="000000"/>
              </a:solidFill>
              <a:latin typeface="Times New Roman" panose="02020603050405020304" pitchFamily="18" charset="0"/>
              <a:cs typeface="Times New Roman" panose="02020603050405020304" pitchFamily="18" charset="0"/>
            </a:endParaRPr>
          </a:p>
          <a:p>
            <a:pPr algn="just" defTabSz="914400">
              <a:spcBef>
                <a:spcPct val="20000"/>
              </a:spcBef>
              <a:buClrTx/>
              <a:buSzTx/>
              <a:buFont typeface="Arial" panose="020B0604020202020204" pitchFamily="34" charset="0"/>
              <a:buChar char="•"/>
              <a:defRPr/>
            </a:pPr>
            <a:endParaRPr lang="en-GB" altLang="en-US" sz="17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D8BF4C5-CB04-DF9C-1A3A-A01E57FB5B4F}"/>
              </a:ext>
            </a:extLst>
          </p:cNvPr>
          <p:cNvSpPr>
            <a:spLocks noChangeArrowheads="1"/>
          </p:cNvSpPr>
          <p:nvPr/>
        </p:nvSpPr>
        <p:spPr bwMode="auto">
          <a:xfrm>
            <a:off x="503238" y="107429"/>
            <a:ext cx="9070975" cy="1456259"/>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System Design</a:t>
            </a:r>
          </a:p>
        </p:txBody>
      </p:sp>
      <p:sp>
        <p:nvSpPr>
          <p:cNvPr id="23555" name="Rectangle 2">
            <a:extLst>
              <a:ext uri="{FF2B5EF4-FFF2-40B4-BE49-F238E27FC236}">
                <a16:creationId xmlns:a16="http://schemas.microsoft.com/office/drawing/2014/main" id="{508F5B2C-7231-D7DD-5137-4E5C8D42E60C}"/>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B08481D8-4C3F-9081-0233-83A7AE8E2FAA}"/>
              </a:ext>
            </a:extLst>
          </p:cNvPr>
          <p:cNvGrpSpPr/>
          <p:nvPr/>
        </p:nvGrpSpPr>
        <p:grpSpPr>
          <a:xfrm>
            <a:off x="1223888" y="1246189"/>
            <a:ext cx="6912768" cy="6011861"/>
            <a:chOff x="1223888" y="1246189"/>
            <a:chExt cx="6912768" cy="6011861"/>
          </a:xfrm>
        </p:grpSpPr>
        <p:grpSp>
          <p:nvGrpSpPr>
            <p:cNvPr id="6" name="Group 5">
              <a:extLst>
                <a:ext uri="{FF2B5EF4-FFF2-40B4-BE49-F238E27FC236}">
                  <a16:creationId xmlns:a16="http://schemas.microsoft.com/office/drawing/2014/main" id="{F116E39A-3FF0-5577-1C17-D7BD5F8513E1}"/>
                </a:ext>
              </a:extLst>
            </p:cNvPr>
            <p:cNvGrpSpPr/>
            <p:nvPr/>
          </p:nvGrpSpPr>
          <p:grpSpPr>
            <a:xfrm>
              <a:off x="1223888" y="1246189"/>
              <a:ext cx="6912768" cy="6011861"/>
              <a:chOff x="1223888" y="1246189"/>
              <a:chExt cx="6912768" cy="6011861"/>
            </a:xfrm>
          </p:grpSpPr>
          <p:pic>
            <p:nvPicPr>
              <p:cNvPr id="3" name="Picture 2">
                <a:extLst>
                  <a:ext uri="{FF2B5EF4-FFF2-40B4-BE49-F238E27FC236}">
                    <a16:creationId xmlns:a16="http://schemas.microsoft.com/office/drawing/2014/main" id="{1038B5CC-60AD-723B-7D9A-713AF0721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888" y="1246189"/>
                <a:ext cx="6912768" cy="6011861"/>
              </a:xfrm>
              <a:prstGeom prst="rect">
                <a:avLst/>
              </a:prstGeom>
              <a:ln>
                <a:noFill/>
              </a:ln>
            </p:spPr>
          </p:pic>
          <p:grpSp>
            <p:nvGrpSpPr>
              <p:cNvPr id="5" name="Group 4">
                <a:extLst>
                  <a:ext uri="{FF2B5EF4-FFF2-40B4-BE49-F238E27FC236}">
                    <a16:creationId xmlns:a16="http://schemas.microsoft.com/office/drawing/2014/main" id="{FE09873C-AD6C-77C7-4CC1-4547F7E6DFDA}"/>
                  </a:ext>
                </a:extLst>
              </p:cNvPr>
              <p:cNvGrpSpPr/>
              <p:nvPr/>
            </p:nvGrpSpPr>
            <p:grpSpPr>
              <a:xfrm>
                <a:off x="1223888" y="4329538"/>
                <a:ext cx="2664296" cy="2834675"/>
                <a:chOff x="1223888" y="4329538"/>
                <a:chExt cx="2664296" cy="2834675"/>
              </a:xfrm>
            </p:grpSpPr>
            <p:sp>
              <p:nvSpPr>
                <p:cNvPr id="2" name="Rectangle 1">
                  <a:extLst>
                    <a:ext uri="{FF2B5EF4-FFF2-40B4-BE49-F238E27FC236}">
                      <a16:creationId xmlns:a16="http://schemas.microsoft.com/office/drawing/2014/main" id="{929C43B7-96AA-BF50-DE98-30B24C06C62B}"/>
                    </a:ext>
                  </a:extLst>
                </p:cNvPr>
                <p:cNvSpPr/>
                <p:nvPr/>
              </p:nvSpPr>
              <p:spPr>
                <a:xfrm>
                  <a:off x="1223888" y="6228109"/>
                  <a:ext cx="2664296" cy="936104"/>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231E457D-C1BB-224E-2778-A5035EAC0DE5}"/>
                    </a:ext>
                  </a:extLst>
                </p:cNvPr>
                <p:cNvSpPr/>
                <p:nvPr/>
              </p:nvSpPr>
              <p:spPr>
                <a:xfrm>
                  <a:off x="3672160" y="4329538"/>
                  <a:ext cx="181607" cy="1957585"/>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7" name="Rectangle 6">
              <a:extLst>
                <a:ext uri="{FF2B5EF4-FFF2-40B4-BE49-F238E27FC236}">
                  <a16:creationId xmlns:a16="http://schemas.microsoft.com/office/drawing/2014/main" id="{3ACB1542-3954-0F92-044A-CE406BB96FC9}"/>
                </a:ext>
              </a:extLst>
            </p:cNvPr>
            <p:cNvSpPr/>
            <p:nvPr/>
          </p:nvSpPr>
          <p:spPr>
            <a:xfrm>
              <a:off x="5184328" y="3059757"/>
              <a:ext cx="1008112" cy="288032"/>
            </a:xfrm>
            <a:prstGeom prst="rect">
              <a:avLst/>
            </a:prstGeom>
            <a:solidFill>
              <a:srgbClr val="F8F8F8"/>
            </a:solidFill>
            <a:ln>
              <a:solidFill>
                <a:srgbClr val="F8F8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FBA38D7B-A84E-0644-04BA-D0DCF7BB56A2}"/>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System Design</a:t>
            </a:r>
          </a:p>
        </p:txBody>
      </p:sp>
      <p:sp>
        <p:nvSpPr>
          <p:cNvPr id="25603" name="Rectangle 2">
            <a:extLst>
              <a:ext uri="{FF2B5EF4-FFF2-40B4-BE49-F238E27FC236}">
                <a16:creationId xmlns:a16="http://schemas.microsoft.com/office/drawing/2014/main" id="{92CEF64A-3ECB-798A-36DD-3BD05CE50CAE}"/>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25604" name="TextBox 1">
            <a:extLst>
              <a:ext uri="{FF2B5EF4-FFF2-40B4-BE49-F238E27FC236}">
                <a16:creationId xmlns:a16="http://schemas.microsoft.com/office/drawing/2014/main" id="{B821E508-965B-8F8A-FD67-502EC11BA825}"/>
              </a:ext>
            </a:extLst>
          </p:cNvPr>
          <p:cNvSpPr txBox="1">
            <a:spLocks noChangeArrowheads="1"/>
          </p:cNvSpPr>
          <p:nvPr/>
        </p:nvSpPr>
        <p:spPr bwMode="auto">
          <a:xfrm>
            <a:off x="503238" y="1403350"/>
            <a:ext cx="878522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200150" indent="-28575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lgn="jus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Firebase Authentication: </a:t>
            </a:r>
            <a:r>
              <a:rPr lang="en-US" altLang="en-US" dirty="0">
                <a:latin typeface="Times New Roman" panose="02020603050405020304" pitchFamily="18" charset="0"/>
                <a:cs typeface="Times New Roman" panose="02020603050405020304" pitchFamily="18" charset="0"/>
              </a:rPr>
              <a:t>Firebase provides multiple sign in methods such sign in with email/password, social login like </a:t>
            </a:r>
            <a:r>
              <a:rPr lang="en-US" altLang="en-US" dirty="0" err="1">
                <a:latin typeface="Times New Roman" panose="02020603050405020304" pitchFamily="18" charset="0"/>
                <a:cs typeface="Times New Roman" panose="02020603050405020304" pitchFamily="18" charset="0"/>
              </a:rPr>
              <a:t>microsoft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github</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facebook</a:t>
            </a:r>
            <a:r>
              <a:rPr lang="en-US" altLang="en-US" dirty="0">
                <a:latin typeface="Times New Roman" panose="02020603050405020304" pitchFamily="18" charset="0"/>
                <a:cs typeface="Times New Roman" panose="02020603050405020304" pitchFamily="18" charset="0"/>
              </a:rPr>
              <a:t>. For this project we are using two methods, sign in with email address and sign in with google.</a:t>
            </a:r>
          </a:p>
          <a:p>
            <a:pPr algn="just">
              <a:buFont typeface="Arial" panose="020B0604020202020204" pitchFamily="34" charset="0"/>
              <a:buChar char="•"/>
            </a:pPr>
            <a:endParaRPr lang="en-US" altLang="en-US"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Firebase </a:t>
            </a:r>
            <a:r>
              <a:rPr lang="en-US" altLang="en-US" b="1" dirty="0" err="1">
                <a:latin typeface="Times New Roman" panose="02020603050405020304" pitchFamily="18" charset="0"/>
                <a:cs typeface="Times New Roman" panose="02020603050405020304" pitchFamily="18" charset="0"/>
              </a:rPr>
              <a:t>Firestore</a:t>
            </a:r>
            <a:r>
              <a:rPr lang="en-US" altLang="en-US" b="1" dirty="0">
                <a:latin typeface="Times New Roman" panose="02020603050405020304" pitchFamily="18" charset="0"/>
                <a:cs typeface="Times New Roman" panose="02020603050405020304" pitchFamily="18" charset="0"/>
              </a:rPr>
              <a:t> Database: </a:t>
            </a:r>
            <a:r>
              <a:rPr lang="en-US" altLang="en-US" dirty="0">
                <a:latin typeface="Times New Roman" panose="02020603050405020304" pitchFamily="18" charset="0"/>
                <a:cs typeface="Times New Roman" panose="02020603050405020304" pitchFamily="18" charset="0"/>
              </a:rPr>
              <a:t>Firebase </a:t>
            </a:r>
            <a:r>
              <a:rPr lang="en-US" altLang="en-US" dirty="0" err="1">
                <a:latin typeface="Times New Roman" panose="02020603050405020304" pitchFamily="18" charset="0"/>
                <a:cs typeface="Times New Roman" panose="02020603050405020304" pitchFamily="18" charset="0"/>
              </a:rPr>
              <a:t>Firestore</a:t>
            </a:r>
            <a:r>
              <a:rPr lang="en-US" altLang="en-US" dirty="0">
                <a:latin typeface="Times New Roman" panose="02020603050405020304" pitchFamily="18" charset="0"/>
                <a:cs typeface="Times New Roman" panose="02020603050405020304" pitchFamily="18" charset="0"/>
              </a:rPr>
              <a:t> is a document based database system hosted in cloud which is similar to MongoDB. Here we are using firebase</a:t>
            </a:r>
            <a:r>
              <a:rPr lang="en-IN" altLang="en-US" b="1" dirty="0">
                <a:latin typeface="Times New Roman" panose="02020603050405020304" pitchFamily="18" charset="0"/>
                <a:cs typeface="Times New Roman" panose="02020603050405020304" pitchFamily="18" charset="0"/>
              </a:rPr>
              <a:t> </a:t>
            </a:r>
            <a:r>
              <a:rPr lang="en-IN" altLang="en-US" dirty="0">
                <a:latin typeface="Times New Roman" panose="02020603050405020304" pitchFamily="18" charset="0"/>
                <a:cs typeface="Times New Roman" panose="02020603050405020304" pitchFamily="18" charset="0"/>
              </a:rPr>
              <a:t>for</a:t>
            </a:r>
          </a:p>
          <a:p>
            <a:pPr lvl="1" algn="just">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rPr>
              <a:t>Storing Pets Collection</a:t>
            </a:r>
          </a:p>
          <a:p>
            <a:pPr lvl="2" algn="just">
              <a:buFontTx/>
              <a:buChar char="-"/>
            </a:pPr>
            <a:r>
              <a:rPr lang="en-IN" altLang="en-US" dirty="0">
                <a:latin typeface="Times New Roman" panose="02020603050405020304" pitchFamily="18" charset="0"/>
                <a:cs typeface="Times New Roman" panose="02020603050405020304" pitchFamily="18" charset="0"/>
              </a:rPr>
              <a:t>ID</a:t>
            </a:r>
          </a:p>
          <a:p>
            <a:pPr lvl="2" algn="just">
              <a:buFontTx/>
              <a:buChar char="-"/>
            </a:pPr>
            <a:r>
              <a:rPr lang="en-IN" altLang="en-US" dirty="0">
                <a:latin typeface="Times New Roman" panose="02020603050405020304" pitchFamily="18" charset="0"/>
                <a:cs typeface="Times New Roman" panose="02020603050405020304" pitchFamily="18" charset="0"/>
              </a:rPr>
              <a:t>Name</a:t>
            </a:r>
          </a:p>
          <a:p>
            <a:pPr lvl="2" algn="just">
              <a:buFontTx/>
              <a:buChar char="-"/>
            </a:pPr>
            <a:r>
              <a:rPr lang="en-IN" altLang="en-US" dirty="0">
                <a:latin typeface="Times New Roman" panose="02020603050405020304" pitchFamily="18" charset="0"/>
                <a:cs typeface="Times New Roman" panose="02020603050405020304" pitchFamily="18" charset="0"/>
              </a:rPr>
              <a:t>Age</a:t>
            </a:r>
          </a:p>
          <a:p>
            <a:pPr lvl="2" algn="just">
              <a:buFontTx/>
              <a:buChar char="-"/>
            </a:pPr>
            <a:r>
              <a:rPr lang="en-IN" altLang="en-US" dirty="0">
                <a:latin typeface="Times New Roman" panose="02020603050405020304" pitchFamily="18" charset="0"/>
                <a:cs typeface="Times New Roman" panose="02020603050405020304" pitchFamily="18" charset="0"/>
              </a:rPr>
              <a:t>Locations Available</a:t>
            </a:r>
          </a:p>
          <a:p>
            <a:pPr lvl="2" algn="just">
              <a:buFontTx/>
              <a:buChar char="-"/>
            </a:pPr>
            <a:r>
              <a:rPr lang="en-IN" altLang="en-US" dirty="0">
                <a:latin typeface="Times New Roman" panose="02020603050405020304" pitchFamily="18" charset="0"/>
                <a:cs typeface="Times New Roman" panose="02020603050405020304" pitchFamily="18" charset="0"/>
              </a:rPr>
              <a:t>Gender</a:t>
            </a:r>
          </a:p>
          <a:p>
            <a:pPr lvl="2" algn="just">
              <a:buFontTx/>
              <a:buChar char="-"/>
            </a:pPr>
            <a:r>
              <a:rPr lang="en-IN" altLang="en-US" dirty="0">
                <a:latin typeface="Times New Roman" panose="02020603050405020304" pitchFamily="18" charset="0"/>
                <a:cs typeface="Times New Roman" panose="02020603050405020304" pitchFamily="18" charset="0"/>
              </a:rPr>
              <a:t>Type</a:t>
            </a:r>
          </a:p>
          <a:p>
            <a:pPr lvl="2" algn="just">
              <a:buFontTx/>
              <a:buChar char="-"/>
            </a:pPr>
            <a:r>
              <a:rPr lang="en-IN" altLang="en-US" dirty="0">
                <a:latin typeface="Times New Roman" panose="02020603050405020304" pitchFamily="18" charset="0"/>
                <a:cs typeface="Times New Roman" panose="02020603050405020304" pitchFamily="18" charset="0"/>
              </a:rPr>
              <a:t>Breed</a:t>
            </a:r>
            <a:endParaRPr lang="en-US" altLang="en-US" dirty="0">
              <a:latin typeface="Times New Roman" panose="02020603050405020304" pitchFamily="18" charset="0"/>
              <a:cs typeface="Times New Roman" panose="02020603050405020304" pitchFamily="18" charset="0"/>
            </a:endParaRPr>
          </a:p>
        </p:txBody>
      </p:sp>
      <p:sp>
        <p:nvSpPr>
          <p:cNvPr id="25605" name="TextBox 4">
            <a:extLst>
              <a:ext uri="{FF2B5EF4-FFF2-40B4-BE49-F238E27FC236}">
                <a16:creationId xmlns:a16="http://schemas.microsoft.com/office/drawing/2014/main" id="{925C57F4-4E9C-F4A0-871F-023B985A9AAF}"/>
              </a:ext>
            </a:extLst>
          </p:cNvPr>
          <p:cNvSpPr txBox="1">
            <a:spLocks noChangeArrowheads="1"/>
          </p:cNvSpPr>
          <p:nvPr/>
        </p:nvSpPr>
        <p:spPr bwMode="auto">
          <a:xfrm>
            <a:off x="960438" y="5508625"/>
            <a:ext cx="84963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lgn="jus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Storing Users Collection</a:t>
            </a:r>
          </a:p>
          <a:p>
            <a:pPr lvl="1" algn="just">
              <a:buFontTx/>
              <a:buChar char="-"/>
            </a:pPr>
            <a:r>
              <a:rPr lang="en-US" altLang="en-US" dirty="0">
                <a:latin typeface="Times New Roman" panose="02020603050405020304" pitchFamily="18" charset="0"/>
                <a:cs typeface="Times New Roman" panose="02020603050405020304" pitchFamily="18" charset="0"/>
              </a:rPr>
              <a:t>ID</a:t>
            </a:r>
          </a:p>
          <a:p>
            <a:pPr lvl="1" algn="just">
              <a:buFontTx/>
              <a:buChar char="-"/>
            </a:pPr>
            <a:r>
              <a:rPr lang="en-US" altLang="en-US" dirty="0">
                <a:latin typeface="Times New Roman" panose="02020603050405020304" pitchFamily="18" charset="0"/>
                <a:cs typeface="Times New Roman" panose="02020603050405020304" pitchFamily="18" charset="0"/>
              </a:rPr>
              <a:t>Email</a:t>
            </a:r>
          </a:p>
          <a:p>
            <a:pPr lvl="1" algn="just">
              <a:buFontTx/>
              <a:buChar char="-"/>
            </a:pPr>
            <a:r>
              <a:rPr lang="en-US" altLang="en-US" dirty="0">
                <a:latin typeface="Times New Roman" panose="02020603050405020304" pitchFamily="18" charset="0"/>
                <a:cs typeface="Times New Roman" panose="02020603050405020304" pitchFamily="18" charset="0"/>
              </a:rPr>
              <a:t>Password</a:t>
            </a:r>
          </a:p>
          <a:p>
            <a:pPr lvl="1" algn="just">
              <a:buFontTx/>
              <a:buChar char="-"/>
            </a:pPr>
            <a:r>
              <a:rPr lang="en-US" altLang="en-US" dirty="0">
                <a:latin typeface="Times New Roman" panose="02020603050405020304" pitchFamily="18" charset="0"/>
                <a:cs typeface="Times New Roman" panose="02020603050405020304" pitchFamily="18" charset="0"/>
              </a:rPr>
              <a:t>Display Name</a:t>
            </a:r>
          </a:p>
          <a:p>
            <a:pPr algn="just">
              <a:buFontTx/>
              <a:buChar char="-"/>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928</TotalTime>
  <Words>1318</Words>
  <Application>Microsoft Office PowerPoint</Application>
  <PresentationFormat>Custom</PresentationFormat>
  <Paragraphs>150</Paragraphs>
  <Slides>19</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Courier New</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 Problem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Swayam Bhoir</cp:lastModifiedBy>
  <cp:revision>179</cp:revision>
  <cp:lastPrinted>1601-01-01T00:00:00Z</cp:lastPrinted>
  <dcterms:created xsi:type="dcterms:W3CDTF">2017-10-25T08:22:14Z</dcterms:created>
  <dcterms:modified xsi:type="dcterms:W3CDTF">2024-10-03T04:35:21Z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