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7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7929B-A3A2-4384-AF11-4189C310C7E7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03689-164A-4308-AB05-9E5006CDC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3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03689-164A-4308-AB05-9E5006CDC3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03689-164A-4308-AB05-9E5006CDC3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04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03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4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9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8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0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4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3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0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8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2951-235C-4AD5-945C-0A55A6F706C2}" type="datetimeFigureOut">
              <a:rPr lang="zh-CN" altLang="en-US" smtClean="0"/>
              <a:t>2018/7/19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744EB-F578-4B26-8B36-1AB6A81A5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7"/>
          <a:stretch/>
        </p:blipFill>
        <p:spPr>
          <a:xfrm>
            <a:off x="0" y="0"/>
            <a:ext cx="12195313" cy="695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869556" y="755374"/>
            <a:ext cx="1401418" cy="133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19252" y="2256182"/>
            <a:ext cx="130202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42443" y="2773017"/>
            <a:ext cx="130202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管理店铺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919252" y="3210288"/>
            <a:ext cx="1348409" cy="384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我的订单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77243" y="1202635"/>
            <a:ext cx="6430618" cy="28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52395" y="1691308"/>
            <a:ext cx="6480314" cy="147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店铺列表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点进后可查看本店的商品信息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对商品进行上下架处理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7243" y="3402495"/>
            <a:ext cx="6430618" cy="28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我的订单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310308" y="3960741"/>
            <a:ext cx="1303583" cy="38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店铺名称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82473" y="412476"/>
            <a:ext cx="405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卖家 </a:t>
            </a:r>
            <a:r>
              <a:rPr lang="en-US" altLang="zh-CN" dirty="0" smtClean="0"/>
              <a:t>my account 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829690" y="3960741"/>
            <a:ext cx="5907910" cy="36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订单信息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829690" y="4415453"/>
            <a:ext cx="5907910" cy="36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订单信息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2829690" y="4870165"/>
            <a:ext cx="5907910" cy="36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订单信息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310308" y="5526305"/>
            <a:ext cx="1303583" cy="38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店铺名称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29690" y="5537250"/>
            <a:ext cx="5907910" cy="36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订单信息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2829690" y="6034912"/>
            <a:ext cx="5907910" cy="369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0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16935" y="1073430"/>
            <a:ext cx="9114182" cy="1441174"/>
            <a:chOff x="1421296" y="1530626"/>
            <a:chExt cx="9114182" cy="1441174"/>
          </a:xfrm>
        </p:grpSpPr>
        <p:sp>
          <p:nvSpPr>
            <p:cNvPr id="5" name="矩形 4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评论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再次购买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16935" y="2693510"/>
            <a:ext cx="9114182" cy="1441174"/>
            <a:chOff x="1421296" y="1530626"/>
            <a:chExt cx="9114182" cy="1441174"/>
          </a:xfrm>
        </p:grpSpPr>
        <p:sp>
          <p:nvSpPr>
            <p:cNvPr id="9" name="矩形 8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评论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再次购买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16935" y="4313590"/>
            <a:ext cx="9114182" cy="1441174"/>
            <a:chOff x="1421296" y="1530626"/>
            <a:chExt cx="9114182" cy="1441174"/>
          </a:xfrm>
        </p:grpSpPr>
        <p:sp>
          <p:nvSpPr>
            <p:cNvPr id="12" name="矩形 11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评论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再次购买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历史订单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316935" y="5883965"/>
            <a:ext cx="9114182" cy="2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3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78774" y="493594"/>
            <a:ext cx="5205191" cy="7454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056782" y="2136912"/>
            <a:ext cx="4452731" cy="3438939"/>
            <a:chOff x="7325139" y="2226364"/>
            <a:chExt cx="4452731" cy="3438939"/>
          </a:xfrm>
        </p:grpSpPr>
        <p:sp>
          <p:nvSpPr>
            <p:cNvPr id="24" name="矩形 23"/>
            <p:cNvSpPr/>
            <p:nvPr/>
          </p:nvSpPr>
          <p:spPr>
            <a:xfrm>
              <a:off x="7325139" y="2226364"/>
              <a:ext cx="4452731" cy="3438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7670254" y="2523638"/>
              <a:ext cx="3760629" cy="2140968"/>
              <a:chOff x="7670254" y="2523638"/>
              <a:chExt cx="3760629" cy="2140968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670254" y="3324122"/>
                <a:ext cx="3760629" cy="460800"/>
                <a:chOff x="3354454" y="4025347"/>
                <a:chExt cx="3760629" cy="46080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591877" y="4025347"/>
                  <a:ext cx="2523206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zh-CN" altLang="en-US" i="1" dirty="0" smtClean="0">
                      <a:solidFill>
                        <a:schemeClr val="bg2"/>
                      </a:solidFill>
                    </a:rPr>
                    <a:t>密码</a:t>
                  </a:r>
                  <a:endParaRPr lang="zh-CN" altLang="en-US" i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3354454" y="4025347"/>
                  <a:ext cx="921600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密码</a:t>
                  </a:r>
                  <a:endParaRPr lang="zh-CN" altLang="en-US" dirty="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7670254" y="2523638"/>
                <a:ext cx="3760629" cy="460800"/>
                <a:chOff x="3354454" y="2026681"/>
                <a:chExt cx="3760629" cy="46080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4591877" y="2026681"/>
                  <a:ext cx="2523206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r>
                    <a:rPr lang="zh-CN" altLang="en-US" i="1" dirty="0" smtClean="0">
                      <a:solidFill>
                        <a:schemeClr val="bg2"/>
                      </a:solidFill>
                    </a:rPr>
                    <a:t>用户名</a:t>
                  </a:r>
                  <a:endParaRPr lang="zh-CN" altLang="en-US" i="1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3354454" y="2026681"/>
                  <a:ext cx="921600" cy="460800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用户名</a:t>
                  </a:r>
                </a:p>
              </p:txBody>
            </p:sp>
          </p:grpSp>
          <p:sp>
            <p:nvSpPr>
              <p:cNvPr id="11" name="矩形 10"/>
              <p:cNvSpPr/>
              <p:nvPr/>
            </p:nvSpPr>
            <p:spPr>
              <a:xfrm>
                <a:off x="7670254" y="4124606"/>
                <a:ext cx="3760629" cy="5400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登陆</a:t>
                </a:r>
                <a:endParaRPr lang="zh-CN" alt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367877" y="5211498"/>
              <a:ext cx="2070850" cy="276999"/>
              <a:chOff x="5787860" y="5546035"/>
              <a:chExt cx="2077102" cy="277835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5787860" y="5546035"/>
                <a:ext cx="705372" cy="27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u="sng" dirty="0" smtClean="0"/>
                  <a:t>Sign Up</a:t>
                </a:r>
                <a:endParaRPr lang="zh-CN" altLang="en-US" sz="1200" u="sng" dirty="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502830" y="5546035"/>
                <a:ext cx="1362132" cy="277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u="sng" dirty="0" smtClean="0"/>
                  <a:t>Forget Password?</a:t>
                </a:r>
                <a:endParaRPr lang="zh-CN" altLang="en-US" sz="1200" u="sng" dirty="0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6498183" y="5546035"/>
                <a:ext cx="0" cy="27783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1209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874314" y="5920434"/>
            <a:ext cx="24433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637181" y="1585371"/>
            <a:ext cx="6917637" cy="3458015"/>
            <a:chOff x="2572003" y="1376649"/>
            <a:chExt cx="6917637" cy="3458015"/>
          </a:xfrm>
        </p:grpSpPr>
        <p:grpSp>
          <p:nvGrpSpPr>
            <p:cNvPr id="22" name="组合 21"/>
            <p:cNvGrpSpPr/>
            <p:nvPr/>
          </p:nvGrpSpPr>
          <p:grpSpPr>
            <a:xfrm>
              <a:off x="2572003" y="1376649"/>
              <a:ext cx="6917637" cy="371328"/>
              <a:chOff x="2594111" y="1086144"/>
              <a:chExt cx="6917637" cy="37132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108713" y="1097472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94111" y="1086144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手机号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电子邮</a:t>
                </a:r>
                <a:r>
                  <a:rPr lang="zh-CN" altLang="en-US" dirty="0"/>
                  <a:t>箱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72003" y="2148321"/>
              <a:ext cx="6917637" cy="371328"/>
              <a:chOff x="2594111" y="2102420"/>
              <a:chExt cx="6917637" cy="37132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108713" y="2113748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4111" y="2102420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用户名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72003" y="2919993"/>
              <a:ext cx="6917637" cy="371328"/>
              <a:chOff x="2594111" y="3118696"/>
              <a:chExt cx="6917637" cy="3713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08713" y="3130024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94111" y="3118696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密码</a:t>
                </a:r>
                <a:endParaRPr lang="zh-CN" alt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572003" y="3691665"/>
              <a:ext cx="6917637" cy="371328"/>
              <a:chOff x="2594111" y="4134972"/>
              <a:chExt cx="6917637" cy="371328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5108713" y="4146300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594111" y="4134972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重复密码</a:t>
                </a:r>
                <a:endParaRPr lang="zh-CN" altLang="en-US" dirty="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72003" y="4463336"/>
              <a:ext cx="6917637" cy="371328"/>
              <a:chOff x="2594111" y="5151248"/>
              <a:chExt cx="6917637" cy="37132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108713" y="5162576"/>
                <a:ext cx="1800000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94111" y="5151248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验证码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156174" y="5162576"/>
                <a:ext cx="2355574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验证</a:t>
                </a:r>
                <a:r>
                  <a:rPr lang="zh-CN" altLang="en-US" dirty="0" smtClean="0"/>
                  <a:t>码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图片</a:t>
                </a:r>
                <a:endParaRPr lang="en-US" altLang="zh-CN" dirty="0" smtClean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114800" y="457200"/>
            <a:ext cx="39624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7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033340" y="5433417"/>
            <a:ext cx="2443370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修改密码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96207" y="2261232"/>
            <a:ext cx="6917637" cy="2686343"/>
            <a:chOff x="2572003" y="1376649"/>
            <a:chExt cx="6917637" cy="2686343"/>
          </a:xfrm>
        </p:grpSpPr>
        <p:grpSp>
          <p:nvGrpSpPr>
            <p:cNvPr id="22" name="组合 21"/>
            <p:cNvGrpSpPr/>
            <p:nvPr/>
          </p:nvGrpSpPr>
          <p:grpSpPr>
            <a:xfrm>
              <a:off x="2572003" y="1376649"/>
              <a:ext cx="6917637" cy="371328"/>
              <a:chOff x="2594111" y="1086144"/>
              <a:chExt cx="6917637" cy="371328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108713" y="1097472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594111" y="1086144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手机号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电子邮</a:t>
                </a:r>
                <a:r>
                  <a:rPr lang="zh-CN" altLang="en-US" dirty="0"/>
                  <a:t>箱</a:t>
                </a: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2572003" y="2148321"/>
              <a:ext cx="6917637" cy="371328"/>
              <a:chOff x="2594111" y="2102420"/>
              <a:chExt cx="6917637" cy="371328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108713" y="2113748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594111" y="2102420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新密码</a:t>
                </a:r>
                <a:endParaRPr lang="zh-CN" altLang="en-US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72003" y="2919993"/>
              <a:ext cx="6917637" cy="371328"/>
              <a:chOff x="2594111" y="3118696"/>
              <a:chExt cx="6917637" cy="37132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108713" y="3130024"/>
                <a:ext cx="4403035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594111" y="3118696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确认密码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2572003" y="3691665"/>
              <a:ext cx="6917637" cy="371327"/>
              <a:chOff x="2594111" y="4379577"/>
              <a:chExt cx="6917637" cy="371327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108713" y="4390904"/>
                <a:ext cx="1800000" cy="36000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594111" y="4379577"/>
                <a:ext cx="216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验证码</a:t>
                </a:r>
                <a:endParaRPr lang="zh-CN" altLang="en-US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156174" y="4379577"/>
                <a:ext cx="2355574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验证</a:t>
                </a:r>
                <a:r>
                  <a:rPr lang="zh-CN" altLang="en-US" dirty="0" smtClean="0"/>
                  <a:t>码</a:t>
                </a:r>
                <a:r>
                  <a:rPr lang="zh-CN" altLang="en-US" dirty="0" smtClean="0">
                    <a:solidFill>
                      <a:schemeClr val="bg2"/>
                    </a:solidFill>
                  </a:rPr>
                  <a:t>图片</a:t>
                </a:r>
                <a:endParaRPr lang="en-US" altLang="zh-CN" dirty="0" smtClean="0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4104640" y="893244"/>
            <a:ext cx="3962400" cy="78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25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3935" y="6106735"/>
            <a:ext cx="452230" cy="558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</a:t>
            </a:r>
            <a:r>
              <a:rPr lang="zh-CN" altLang="en-US" dirty="0"/>
              <a:t>顶部</a:t>
            </a:r>
          </a:p>
        </p:txBody>
      </p:sp>
      <p:sp>
        <p:nvSpPr>
          <p:cNvPr id="8" name="矩形 7"/>
          <p:cNvSpPr/>
          <p:nvPr/>
        </p:nvSpPr>
        <p:spPr>
          <a:xfrm>
            <a:off x="173935" y="1306324"/>
            <a:ext cx="11844130" cy="51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  <a:r>
              <a:rPr lang="zh-CN" altLang="en-US" dirty="0" smtClean="0"/>
              <a:t>分类导航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262" y="508139"/>
            <a:ext cx="1989059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72809" y="508139"/>
            <a:ext cx="5835925" cy="6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店内搜索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429578" y="2099020"/>
            <a:ext cx="9332843" cy="3569533"/>
            <a:chOff x="2013757" y="2926972"/>
            <a:chExt cx="9332843" cy="3569533"/>
          </a:xfrm>
        </p:grpSpPr>
        <p:grpSp>
          <p:nvGrpSpPr>
            <p:cNvPr id="25" name="组合 24"/>
            <p:cNvGrpSpPr/>
            <p:nvPr/>
          </p:nvGrpSpPr>
          <p:grpSpPr>
            <a:xfrm>
              <a:off x="2013757" y="2926972"/>
              <a:ext cx="9332843" cy="3569533"/>
              <a:chOff x="1690988" y="2926972"/>
              <a:chExt cx="9332843" cy="356953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690988" y="2926972"/>
                <a:ext cx="9332843" cy="7255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XXXXX</a:t>
                </a:r>
                <a:r>
                  <a:rPr lang="zh-CN" altLang="en-US" dirty="0" smtClean="0"/>
                  <a:t>类商品</a:t>
                </a:r>
                <a:endParaRPr lang="zh-CN" altLang="en-US" dirty="0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1690988" y="4049415"/>
                <a:ext cx="8164487" cy="2447090"/>
                <a:chOff x="2943318" y="4111201"/>
                <a:chExt cx="8164487" cy="2447090"/>
              </a:xfrm>
            </p:grpSpPr>
            <p:grpSp>
              <p:nvGrpSpPr>
                <p:cNvPr id="18" name="组合 17"/>
                <p:cNvGrpSpPr/>
                <p:nvPr/>
              </p:nvGrpSpPr>
              <p:grpSpPr>
                <a:xfrm>
                  <a:off x="2943318" y="4111201"/>
                  <a:ext cx="8164487" cy="1843200"/>
                  <a:chOff x="2943318" y="4111201"/>
                  <a:chExt cx="8164487" cy="1843200"/>
                </a:xfrm>
              </p:grpSpPr>
              <p:sp>
                <p:nvSpPr>
                  <p:cNvPr id="10" name="矩形 9"/>
                  <p:cNvSpPr/>
                  <p:nvPr/>
                </p:nvSpPr>
                <p:spPr>
                  <a:xfrm>
                    <a:off x="5050414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图片</a:t>
                    </a: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7157510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图片</a:t>
                    </a:r>
                    <a:endParaRPr lang="zh-CN" altLang="en-US" dirty="0"/>
                  </a:p>
                </p:txBody>
              </p:sp>
              <p:sp>
                <p:nvSpPr>
                  <p:cNvPr id="15" name="矩形 14"/>
                  <p:cNvSpPr/>
                  <p:nvPr/>
                </p:nvSpPr>
                <p:spPr>
                  <a:xfrm>
                    <a:off x="2943318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/>
                      <a:t>图片</a:t>
                    </a:r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9264605" y="4111201"/>
                    <a:ext cx="18432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图片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>
                  <a:off x="2943318" y="6030656"/>
                  <a:ext cx="7617287" cy="527635"/>
                  <a:chOff x="2943318" y="4111201"/>
                  <a:chExt cx="7617287" cy="1843200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5050414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/>
                      <a:t>商品描述</a:t>
                    </a: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7157510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 smtClean="0"/>
                      <a:t>商品描述</a:t>
                    </a:r>
                    <a:endParaRPr lang="zh-CN" altLang="en-US" dirty="0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2943318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/>
                      <a:t>商品描述</a:t>
                    </a:r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9264605" y="4111201"/>
                    <a:ext cx="1296000" cy="1843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 smtClean="0"/>
                      <a:t>价格</a:t>
                    </a:r>
                    <a:endParaRPr lang="en-US" altLang="zh-CN" dirty="0" smtClean="0"/>
                  </a:p>
                  <a:p>
                    <a:pPr algn="ctr"/>
                    <a:r>
                      <a:rPr lang="zh-CN" altLang="en-US" dirty="0" smtClean="0"/>
                      <a:t>商品描述</a:t>
                    </a:r>
                    <a:endParaRPr lang="zh-CN" altLang="en-US" dirty="0"/>
                  </a:p>
                </p:txBody>
              </p:sp>
            </p:grpSp>
          </p:grpSp>
        </p:grpSp>
        <p:sp>
          <p:nvSpPr>
            <p:cNvPr id="26" name="矩形 25"/>
            <p:cNvSpPr/>
            <p:nvPr/>
          </p:nvSpPr>
          <p:spPr>
            <a:xfrm>
              <a:off x="10442139" y="4049415"/>
              <a:ext cx="904461" cy="2447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更多</a:t>
              </a:r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1429578" y="5913782"/>
            <a:ext cx="9332843" cy="944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下面和上面一样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778561" y="5140918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/>
              <a:t>购买</a:t>
            </a:r>
            <a:endParaRPr lang="en-US" altLang="zh-CN" sz="800" dirty="0" smtClean="0"/>
          </a:p>
          <a:p>
            <a:pPr algn="ctr"/>
            <a:r>
              <a:rPr lang="zh-CN" altLang="en-US" sz="800" dirty="0"/>
              <a:t>加入购物车</a:t>
            </a:r>
          </a:p>
        </p:txBody>
      </p:sp>
      <p:sp>
        <p:nvSpPr>
          <p:cNvPr id="30" name="矩形 29"/>
          <p:cNvSpPr/>
          <p:nvPr/>
        </p:nvSpPr>
        <p:spPr>
          <a:xfrm>
            <a:off x="4885657" y="5140918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购买</a:t>
            </a:r>
            <a:endParaRPr lang="en-US" altLang="zh-CN" sz="800" dirty="0"/>
          </a:p>
          <a:p>
            <a:pPr algn="ctr"/>
            <a:r>
              <a:rPr lang="zh-CN" altLang="en-US" sz="800" dirty="0"/>
              <a:t>加入购物车</a:t>
            </a:r>
          </a:p>
        </p:txBody>
      </p:sp>
      <p:sp>
        <p:nvSpPr>
          <p:cNvPr id="31" name="矩形 30"/>
          <p:cNvSpPr/>
          <p:nvPr/>
        </p:nvSpPr>
        <p:spPr>
          <a:xfrm>
            <a:off x="6992753" y="5123436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购买</a:t>
            </a:r>
            <a:endParaRPr lang="en-US" altLang="zh-CN" sz="800" dirty="0"/>
          </a:p>
          <a:p>
            <a:pPr algn="ctr"/>
            <a:r>
              <a:rPr lang="zh-CN" altLang="en-US" sz="800" dirty="0"/>
              <a:t>加入购物车</a:t>
            </a:r>
          </a:p>
        </p:txBody>
      </p:sp>
      <p:sp>
        <p:nvSpPr>
          <p:cNvPr id="32" name="矩形 31"/>
          <p:cNvSpPr/>
          <p:nvPr/>
        </p:nvSpPr>
        <p:spPr>
          <a:xfrm>
            <a:off x="9099849" y="5140918"/>
            <a:ext cx="494217" cy="527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购买</a:t>
            </a:r>
            <a:endParaRPr lang="en-US" altLang="zh-CN" sz="800" dirty="0"/>
          </a:p>
          <a:p>
            <a:pPr algn="ctr"/>
            <a:r>
              <a:rPr lang="zh-CN" altLang="en-US" sz="800" dirty="0"/>
              <a:t>加入购物车</a:t>
            </a:r>
          </a:p>
        </p:txBody>
      </p:sp>
    </p:spTree>
    <p:extLst>
      <p:ext uri="{BB962C8B-B14F-4D97-AF65-F5344CB8AC3E}">
        <p14:creationId xmlns:p14="http://schemas.microsoft.com/office/powerpoint/2010/main" val="329154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935" y="1024731"/>
            <a:ext cx="11844130" cy="513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商品</a:t>
            </a:r>
            <a:r>
              <a:rPr lang="zh-CN" altLang="en-US" dirty="0" smtClean="0"/>
              <a:t>分类导航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43262" y="508139"/>
            <a:ext cx="1989059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店铺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72809" y="508139"/>
            <a:ext cx="5835925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店内搜索</a:t>
            </a:r>
          </a:p>
        </p:txBody>
      </p:sp>
      <p:sp>
        <p:nvSpPr>
          <p:cNvPr id="8" name="矩形 7"/>
          <p:cNvSpPr/>
          <p:nvPr/>
        </p:nvSpPr>
        <p:spPr>
          <a:xfrm>
            <a:off x="4142961" y="1719227"/>
            <a:ext cx="3906079" cy="2725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商品图片</a:t>
            </a:r>
            <a:endParaRPr lang="en-US" altLang="zh-CN" dirty="0" smtClean="0"/>
          </a:p>
          <a:p>
            <a:pPr algn="ctr"/>
            <a:r>
              <a:rPr lang="zh-CN" altLang="en-US" dirty="0"/>
              <a:t>多张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27953" y="5723472"/>
            <a:ext cx="5536094" cy="432000"/>
            <a:chOff x="3235190" y="5723472"/>
            <a:chExt cx="5536094" cy="432000"/>
          </a:xfrm>
        </p:grpSpPr>
        <p:sp>
          <p:nvSpPr>
            <p:cNvPr id="11" name="矩形 10"/>
            <p:cNvSpPr/>
            <p:nvPr/>
          </p:nvSpPr>
          <p:spPr>
            <a:xfrm>
              <a:off x="3235190" y="5723472"/>
              <a:ext cx="2335695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立即购买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435589" y="5723472"/>
              <a:ext cx="2335695" cy="43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加入购物车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2781300" y="4642011"/>
            <a:ext cx="6629400" cy="884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价格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地址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分类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数量（库数量</a:t>
            </a:r>
            <a:r>
              <a:rPr lang="en-US" altLang="zh-CN" dirty="0" smtClean="0"/>
              <a:t>XX</a:t>
            </a:r>
            <a:r>
              <a:rPr lang="zh-CN" altLang="en-US" dirty="0" smtClean="0"/>
              <a:t>件）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10356573" y="1719227"/>
            <a:ext cx="1452769" cy="4621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相似商品推荐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7479" y="6507220"/>
            <a:ext cx="10837042" cy="36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评论</a:t>
            </a:r>
            <a:r>
              <a:rPr lang="en-US" altLang="zh-CN" dirty="0" smtClean="0"/>
              <a:t>(1023)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45687" y="6506428"/>
            <a:ext cx="146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好评率：</a:t>
            </a:r>
            <a:r>
              <a:rPr lang="en-US" altLang="zh-CN" dirty="0" smtClean="0">
                <a:solidFill>
                  <a:schemeClr val="bg1"/>
                </a:solidFill>
              </a:rPr>
              <a:t>94%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316935" y="1073430"/>
            <a:ext cx="9114182" cy="1441174"/>
            <a:chOff x="1421296" y="1530626"/>
            <a:chExt cx="9114182" cy="1441174"/>
          </a:xfrm>
        </p:grpSpPr>
        <p:sp>
          <p:nvSpPr>
            <p:cNvPr id="5" name="矩形 4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数量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价格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16935" y="2693510"/>
            <a:ext cx="9114182" cy="1441174"/>
            <a:chOff x="1421296" y="1530626"/>
            <a:chExt cx="9114182" cy="1441174"/>
          </a:xfrm>
        </p:grpSpPr>
        <p:sp>
          <p:nvSpPr>
            <p:cNvPr id="9" name="矩形 8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数量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价格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16935" y="4313590"/>
            <a:ext cx="9114182" cy="1441174"/>
            <a:chOff x="1421296" y="1530626"/>
            <a:chExt cx="9114182" cy="1441174"/>
          </a:xfrm>
        </p:grpSpPr>
        <p:sp>
          <p:nvSpPr>
            <p:cNvPr id="12" name="矩形 11"/>
            <p:cNvSpPr/>
            <p:nvPr/>
          </p:nvSpPr>
          <p:spPr>
            <a:xfrm>
              <a:off x="1421296" y="1530626"/>
              <a:ext cx="16399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图片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409122" y="1530626"/>
              <a:ext cx="7126356" cy="14411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信息</a:t>
              </a:r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r"/>
              <a:r>
                <a:rPr lang="zh-CN" altLang="en-US" dirty="0" smtClean="0"/>
                <a:t>数量</a:t>
              </a:r>
              <a:endParaRPr lang="en-US" altLang="zh-CN" dirty="0" smtClean="0"/>
            </a:p>
            <a:p>
              <a:pPr algn="r"/>
              <a:r>
                <a:rPr lang="zh-CN" altLang="en-US" dirty="0" smtClean="0"/>
                <a:t>价格</a:t>
              </a:r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购物车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316935" y="6271592"/>
            <a:ext cx="9114182" cy="407504"/>
            <a:chOff x="1316936" y="6370983"/>
            <a:chExt cx="9457081" cy="407504"/>
          </a:xfrm>
        </p:grpSpPr>
        <p:sp>
          <p:nvSpPr>
            <p:cNvPr id="16" name="矩形 15"/>
            <p:cNvSpPr/>
            <p:nvPr/>
          </p:nvSpPr>
          <p:spPr>
            <a:xfrm>
              <a:off x="9397223" y="6370983"/>
              <a:ext cx="1376794" cy="4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结算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316936" y="6370983"/>
              <a:ext cx="8080287" cy="4075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dirty="0" smtClean="0"/>
                <a:t>（浮动）已选商品信息 优惠信息 总价格</a:t>
              </a:r>
              <a:endParaRPr lang="zh-CN" altLang="en-US" dirty="0"/>
            </a:p>
          </p:txBody>
        </p:sp>
      </p:grpSp>
      <p:sp>
        <p:nvSpPr>
          <p:cNvPr id="19" name="矩形 18"/>
          <p:cNvSpPr/>
          <p:nvPr/>
        </p:nvSpPr>
        <p:spPr>
          <a:xfrm>
            <a:off x="1319714" y="1079495"/>
            <a:ext cx="18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√</a:t>
            </a:r>
          </a:p>
        </p:txBody>
      </p:sp>
      <p:sp>
        <p:nvSpPr>
          <p:cNvPr id="20" name="矩形 19"/>
          <p:cNvSpPr/>
          <p:nvPr/>
        </p:nvSpPr>
        <p:spPr>
          <a:xfrm>
            <a:off x="1319714" y="2693510"/>
            <a:ext cx="18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319714" y="4313590"/>
            <a:ext cx="180000" cy="18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16935" y="5883965"/>
            <a:ext cx="9114182" cy="268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08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 </a:t>
            </a:r>
            <a:r>
              <a:rPr lang="zh-CN" altLang="en-US" dirty="0" smtClean="0"/>
              <a:t>订单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863049" y="1234939"/>
            <a:ext cx="10465903" cy="69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收件人信息</a:t>
            </a:r>
          </a:p>
        </p:txBody>
      </p:sp>
      <p:sp>
        <p:nvSpPr>
          <p:cNvPr id="8" name="矩形 7"/>
          <p:cNvSpPr/>
          <p:nvPr/>
        </p:nvSpPr>
        <p:spPr>
          <a:xfrm>
            <a:off x="863049" y="2929561"/>
            <a:ext cx="10465903" cy="233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商品清单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3049" y="2097159"/>
            <a:ext cx="10465903" cy="66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支付方式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779" y="3520937"/>
            <a:ext cx="9942443" cy="1162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1</a:t>
            </a:r>
          </a:p>
          <a:p>
            <a:pPr algn="ctr"/>
            <a:endParaRPr lang="en-US" altLang="zh-CN" dirty="0"/>
          </a:p>
          <a:p>
            <a:pPr algn="ctr"/>
            <a:r>
              <a:rPr lang="zh-CN" altLang="en-US" dirty="0" smtClean="0"/>
              <a:t>数量价格是否有货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478657" y="5362161"/>
            <a:ext cx="4850295" cy="293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r>
              <a:rPr lang="zh-CN" altLang="en-US" dirty="0" smtClean="0"/>
              <a:t>件商品，商品总金额：</a:t>
            </a:r>
            <a:r>
              <a:rPr lang="en-US" altLang="zh-CN" dirty="0" smtClean="0"/>
              <a:t>XX</a:t>
            </a:r>
          </a:p>
        </p:txBody>
      </p:sp>
      <p:sp>
        <p:nvSpPr>
          <p:cNvPr id="12" name="矩形 11"/>
          <p:cNvSpPr/>
          <p:nvPr/>
        </p:nvSpPr>
        <p:spPr>
          <a:xfrm>
            <a:off x="1124779" y="4778237"/>
            <a:ext cx="9942443" cy="370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商品</a:t>
            </a:r>
            <a:r>
              <a:rPr lang="en-US" altLang="zh-CN" dirty="0" smtClean="0"/>
              <a:t>2</a:t>
            </a:r>
          </a:p>
        </p:txBody>
      </p:sp>
      <p:sp>
        <p:nvSpPr>
          <p:cNvPr id="13" name="矩形 12"/>
          <p:cNvSpPr/>
          <p:nvPr/>
        </p:nvSpPr>
        <p:spPr>
          <a:xfrm>
            <a:off x="863049" y="5749787"/>
            <a:ext cx="10465903" cy="5019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应付总</a:t>
            </a:r>
            <a:r>
              <a:rPr lang="zh-CN" altLang="en-US" dirty="0" smtClean="0"/>
              <a:t>金额：</a:t>
            </a:r>
            <a:r>
              <a:rPr lang="en-US" altLang="zh-CN" dirty="0" smtClean="0"/>
              <a:t>XX</a:t>
            </a:r>
          </a:p>
          <a:p>
            <a:pPr algn="r"/>
            <a:r>
              <a:rPr lang="zh-CN" altLang="en-US" dirty="0"/>
              <a:t>收件人</a:t>
            </a:r>
            <a:r>
              <a:rPr lang="zh-CN" altLang="en-US" dirty="0" smtClean="0"/>
              <a:t>信息：</a:t>
            </a:r>
            <a:r>
              <a:rPr lang="en-US" altLang="zh-CN" dirty="0" smtClean="0"/>
              <a:t>XXXXXX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183756" y="6336198"/>
            <a:ext cx="1977887" cy="41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提交订单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0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38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导航栏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626" y="412476"/>
            <a:ext cx="3508513" cy="48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网站</a:t>
            </a:r>
            <a:r>
              <a:rPr lang="en-US" altLang="zh-CN" dirty="0" smtClean="0"/>
              <a:t>LOGO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869556" y="755374"/>
            <a:ext cx="1401418" cy="1331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19252" y="2256182"/>
            <a:ext cx="130202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919252" y="2773017"/>
            <a:ext cx="1302026" cy="34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历史订单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72869" y="3402495"/>
            <a:ext cx="1398105" cy="2987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购物车</a:t>
            </a:r>
          </a:p>
        </p:txBody>
      </p:sp>
      <p:sp>
        <p:nvSpPr>
          <p:cNvPr id="10" name="矩形 9"/>
          <p:cNvSpPr/>
          <p:nvPr/>
        </p:nvSpPr>
        <p:spPr>
          <a:xfrm>
            <a:off x="2177243" y="1202635"/>
            <a:ext cx="6430618" cy="28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我的</a:t>
            </a:r>
            <a:r>
              <a:rPr lang="zh-CN" altLang="en-US" dirty="0" smtClean="0"/>
              <a:t>订单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152395" y="1691308"/>
            <a:ext cx="6480314" cy="1477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订单信息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77243" y="3402495"/>
            <a:ext cx="6430618" cy="28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推荐商品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1310308" y="3960741"/>
            <a:ext cx="8164488" cy="2447090"/>
            <a:chOff x="1429578" y="3221463"/>
            <a:chExt cx="8164488" cy="2447090"/>
          </a:xfrm>
        </p:grpSpPr>
        <p:grpSp>
          <p:nvGrpSpPr>
            <p:cNvPr id="19" name="组合 18"/>
            <p:cNvGrpSpPr/>
            <p:nvPr/>
          </p:nvGrpSpPr>
          <p:grpSpPr>
            <a:xfrm>
              <a:off x="1429578" y="3221463"/>
              <a:ext cx="8164487" cy="2447090"/>
              <a:chOff x="2943318" y="4111201"/>
              <a:chExt cx="8164487" cy="2447090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2943318" y="4111201"/>
                <a:ext cx="8164487" cy="1843200"/>
                <a:chOff x="2943318" y="4111201"/>
                <a:chExt cx="8164487" cy="1843200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5050414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图片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7157510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943318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图片</a:t>
                  </a: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9264605" y="4111201"/>
                  <a:ext cx="18432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图片</a:t>
                  </a:r>
                  <a:endParaRPr lang="zh-CN" altLang="en-US" dirty="0"/>
                </a:p>
              </p:txBody>
            </p:sp>
          </p:grpSp>
          <p:grpSp>
            <p:nvGrpSpPr>
              <p:cNvPr id="21" name="组合 20"/>
              <p:cNvGrpSpPr/>
              <p:nvPr/>
            </p:nvGrpSpPr>
            <p:grpSpPr>
              <a:xfrm>
                <a:off x="2943318" y="6030656"/>
                <a:ext cx="7617287" cy="527635"/>
                <a:chOff x="2943318" y="4111201"/>
                <a:chExt cx="7617287" cy="184320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5050414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/>
                    <a:t>商品描述</a:t>
                  </a:r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7157510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 smtClean="0"/>
                    <a:t>商品描述</a:t>
                  </a:r>
                  <a:endParaRPr lang="zh-CN" altLang="en-US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2943318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/>
                    <a:t>商品描述</a:t>
                  </a: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9264605" y="4111201"/>
                  <a:ext cx="1296000" cy="1843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价格</a:t>
                  </a:r>
                  <a:endParaRPr lang="en-US" altLang="zh-CN" dirty="0" smtClean="0"/>
                </a:p>
                <a:p>
                  <a:pPr algn="ctr"/>
                  <a:r>
                    <a:rPr lang="zh-CN" altLang="en-US" dirty="0" smtClean="0"/>
                    <a:t>商品描述</a:t>
                  </a:r>
                  <a:endParaRPr lang="zh-CN" altLang="en-US" dirty="0"/>
                </a:p>
              </p:txBody>
            </p:sp>
          </p:grpSp>
        </p:grpSp>
        <p:sp>
          <p:nvSpPr>
            <p:cNvPr id="30" name="矩形 29"/>
            <p:cNvSpPr/>
            <p:nvPr/>
          </p:nvSpPr>
          <p:spPr>
            <a:xfrm>
              <a:off x="2778561" y="5140918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 smtClean="0"/>
                <a:t>购买</a:t>
              </a:r>
              <a:endParaRPr lang="en-US" altLang="zh-CN" sz="800" dirty="0" smtClean="0"/>
            </a:p>
            <a:p>
              <a:pPr algn="ctr"/>
              <a:r>
                <a:rPr lang="zh-CN" altLang="en-US" sz="800" dirty="0"/>
                <a:t>加入购物车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4885657" y="5140918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购买</a:t>
              </a:r>
              <a:endParaRPr lang="en-US" altLang="zh-CN" sz="800" dirty="0"/>
            </a:p>
            <a:p>
              <a:pPr algn="ctr"/>
              <a:r>
                <a:rPr lang="zh-CN" altLang="en-US" sz="800" dirty="0"/>
                <a:t>加入购物车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992753" y="5123436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购买</a:t>
              </a:r>
              <a:endParaRPr lang="en-US" altLang="zh-CN" sz="800" dirty="0"/>
            </a:p>
            <a:p>
              <a:pPr algn="ctr"/>
              <a:r>
                <a:rPr lang="zh-CN" altLang="en-US" sz="800" dirty="0"/>
                <a:t>加入购物车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9099849" y="5140918"/>
              <a:ext cx="494217" cy="527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购买</a:t>
              </a:r>
              <a:endParaRPr lang="en-US" altLang="zh-CN" sz="800" dirty="0"/>
            </a:p>
            <a:p>
              <a:pPr algn="ctr"/>
              <a:r>
                <a:rPr lang="zh-CN" altLang="en-US" sz="800" dirty="0"/>
                <a:t>加入购物车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50327" y="508000"/>
            <a:ext cx="308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买家 </a:t>
            </a:r>
            <a:r>
              <a:rPr lang="en-US" altLang="zh-CN" dirty="0" smtClean="0"/>
              <a:t>my account 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340</Words>
  <Application>Microsoft Office PowerPoint</Application>
  <PresentationFormat>宽屏</PresentationFormat>
  <Paragraphs>174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Tongji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 敏钰</dc:creator>
  <cp:lastModifiedBy>lin chaokun</cp:lastModifiedBy>
  <cp:revision>14</cp:revision>
  <dcterms:created xsi:type="dcterms:W3CDTF">2018-07-19T01:43:10Z</dcterms:created>
  <dcterms:modified xsi:type="dcterms:W3CDTF">2018-07-19T06:33:12Z</dcterms:modified>
</cp:coreProperties>
</file>