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CA5DF-F66B-4E63-B48C-4D2763215958}" v="25" dt="2021-12-28T23:07:06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yhan Bayraktar" userId="81e0f503-4b63-48e2-8253-8e584d7ebe18" providerId="ADAL" clId="{075CA5DF-F66B-4E63-B48C-4D2763215958}"/>
    <pc:docChg chg="modSld">
      <pc:chgData name="Reyhan Bayraktar" userId="81e0f503-4b63-48e2-8253-8e584d7ebe18" providerId="ADAL" clId="{075CA5DF-F66B-4E63-B48C-4D2763215958}" dt="2021-12-28T23:07:06.463" v="24" actId="931"/>
      <pc:docMkLst>
        <pc:docMk/>
      </pc:docMkLst>
      <pc:sldChg chg="modSp">
        <pc:chgData name="Reyhan Bayraktar" userId="81e0f503-4b63-48e2-8253-8e584d7ebe18" providerId="ADAL" clId="{075CA5DF-F66B-4E63-B48C-4D2763215958}" dt="2021-12-28T22:28:39.665" v="1"/>
        <pc:sldMkLst>
          <pc:docMk/>
          <pc:sldMk cId="1626336444" sldId="256"/>
        </pc:sldMkLst>
        <pc:spChg chg="mod">
          <ac:chgData name="Reyhan Bayraktar" userId="81e0f503-4b63-48e2-8253-8e584d7ebe18" providerId="ADAL" clId="{075CA5DF-F66B-4E63-B48C-4D2763215958}" dt="2021-12-28T22:28:39.665" v="1"/>
          <ac:spMkLst>
            <pc:docMk/>
            <pc:sldMk cId="1626336444" sldId="256"/>
            <ac:spMk id="2" creationId="{F8306038-5211-4422-85B4-156F0B82AC1C}"/>
          </ac:spMkLst>
        </pc:spChg>
        <pc:spChg chg="mod">
          <ac:chgData name="Reyhan Bayraktar" userId="81e0f503-4b63-48e2-8253-8e584d7ebe18" providerId="ADAL" clId="{075CA5DF-F66B-4E63-B48C-4D2763215958}" dt="2021-12-28T22:28:39.665" v="1"/>
          <ac:spMkLst>
            <pc:docMk/>
            <pc:sldMk cId="1626336444" sldId="256"/>
            <ac:spMk id="3" creationId="{337F2A0C-90C4-4A70-8E40-82C9C690295F}"/>
          </ac:spMkLst>
        </pc:spChg>
      </pc:sldChg>
      <pc:sldChg chg="addSp delSp modSp">
        <pc:chgData name="Reyhan Bayraktar" userId="81e0f503-4b63-48e2-8253-8e584d7ebe18" providerId="ADAL" clId="{075CA5DF-F66B-4E63-B48C-4D2763215958}" dt="2021-12-28T22:35:21.997" v="5"/>
        <pc:sldMkLst>
          <pc:docMk/>
          <pc:sldMk cId="3758120613" sldId="257"/>
        </pc:sldMkLst>
        <pc:spChg chg="del">
          <ac:chgData name="Reyhan Bayraktar" userId="81e0f503-4b63-48e2-8253-8e584d7ebe18" providerId="ADAL" clId="{075CA5DF-F66B-4E63-B48C-4D2763215958}" dt="2021-12-28T22:29:00.629" v="2" actId="931"/>
          <ac:spMkLst>
            <pc:docMk/>
            <pc:sldMk cId="3758120613" sldId="257"/>
            <ac:spMk id="3" creationId="{44F29629-C387-4623-BC53-01D6A30B3BE5}"/>
          </ac:spMkLst>
        </pc:spChg>
        <pc:spChg chg="add mod">
          <ac:chgData name="Reyhan Bayraktar" userId="81e0f503-4b63-48e2-8253-8e584d7ebe18" providerId="ADAL" clId="{075CA5DF-F66B-4E63-B48C-4D2763215958}" dt="2021-12-28T22:35:21.997" v="5"/>
          <ac:spMkLst>
            <pc:docMk/>
            <pc:sldMk cId="3758120613" sldId="257"/>
            <ac:spMk id="6" creationId="{4241455F-82DF-4C62-A04C-92A6643C0F0A}"/>
          </ac:spMkLst>
        </pc:spChg>
        <pc:picChg chg="add mod">
          <ac:chgData name="Reyhan Bayraktar" userId="81e0f503-4b63-48e2-8253-8e584d7ebe18" providerId="ADAL" clId="{075CA5DF-F66B-4E63-B48C-4D2763215958}" dt="2021-12-28T22:29:00.629" v="2" actId="931"/>
          <ac:picMkLst>
            <pc:docMk/>
            <pc:sldMk cId="3758120613" sldId="257"/>
            <ac:picMk id="5" creationId="{F1B7983D-C34B-481C-A06B-32C6A47B9BFA}"/>
          </ac:picMkLst>
        </pc:picChg>
      </pc:sldChg>
      <pc:sldChg chg="addSp delSp modSp">
        <pc:chgData name="Reyhan Bayraktar" userId="81e0f503-4b63-48e2-8253-8e584d7ebe18" providerId="ADAL" clId="{075CA5DF-F66B-4E63-B48C-4D2763215958}" dt="2021-12-28T22:32:04.108" v="3" actId="931"/>
        <pc:sldMkLst>
          <pc:docMk/>
          <pc:sldMk cId="3566144791" sldId="258"/>
        </pc:sldMkLst>
        <pc:spChg chg="del">
          <ac:chgData name="Reyhan Bayraktar" userId="81e0f503-4b63-48e2-8253-8e584d7ebe18" providerId="ADAL" clId="{075CA5DF-F66B-4E63-B48C-4D2763215958}" dt="2021-12-28T22:32:04.108" v="3" actId="931"/>
          <ac:spMkLst>
            <pc:docMk/>
            <pc:sldMk cId="3566144791" sldId="258"/>
            <ac:spMk id="3" creationId="{395BD361-827A-4A2D-8A41-E277BEFA61C8}"/>
          </ac:spMkLst>
        </pc:spChg>
        <pc:picChg chg="add mod">
          <ac:chgData name="Reyhan Bayraktar" userId="81e0f503-4b63-48e2-8253-8e584d7ebe18" providerId="ADAL" clId="{075CA5DF-F66B-4E63-B48C-4D2763215958}" dt="2021-12-28T22:32:04.108" v="3" actId="931"/>
          <ac:picMkLst>
            <pc:docMk/>
            <pc:sldMk cId="3566144791" sldId="258"/>
            <ac:picMk id="5" creationId="{D38F123F-1097-444E-9D8F-B66C6AC8CE74}"/>
          </ac:picMkLst>
        </pc:picChg>
      </pc:sldChg>
      <pc:sldChg chg="addSp delSp modSp">
        <pc:chgData name="Reyhan Bayraktar" userId="81e0f503-4b63-48e2-8253-8e584d7ebe18" providerId="ADAL" clId="{075CA5DF-F66B-4E63-B48C-4D2763215958}" dt="2021-12-28T22:34:35.567" v="4" actId="931"/>
        <pc:sldMkLst>
          <pc:docMk/>
          <pc:sldMk cId="223306991" sldId="259"/>
        </pc:sldMkLst>
        <pc:spChg chg="del">
          <ac:chgData name="Reyhan Bayraktar" userId="81e0f503-4b63-48e2-8253-8e584d7ebe18" providerId="ADAL" clId="{075CA5DF-F66B-4E63-B48C-4D2763215958}" dt="2021-12-28T22:34:35.567" v="4" actId="931"/>
          <ac:spMkLst>
            <pc:docMk/>
            <pc:sldMk cId="223306991" sldId="259"/>
            <ac:spMk id="3" creationId="{59708127-A96B-42A8-9E7F-963F356D1DB0}"/>
          </ac:spMkLst>
        </pc:spChg>
        <pc:picChg chg="add mod">
          <ac:chgData name="Reyhan Bayraktar" userId="81e0f503-4b63-48e2-8253-8e584d7ebe18" providerId="ADAL" clId="{075CA5DF-F66B-4E63-B48C-4D2763215958}" dt="2021-12-28T22:34:35.567" v="4" actId="931"/>
          <ac:picMkLst>
            <pc:docMk/>
            <pc:sldMk cId="223306991" sldId="259"/>
            <ac:picMk id="5" creationId="{F00993E1-BF80-4F10-B068-2276CF46BF67}"/>
          </ac:picMkLst>
        </pc:picChg>
      </pc:sldChg>
      <pc:sldChg chg="addSp delSp modSp">
        <pc:chgData name="Reyhan Bayraktar" userId="81e0f503-4b63-48e2-8253-8e584d7ebe18" providerId="ADAL" clId="{075CA5DF-F66B-4E63-B48C-4D2763215958}" dt="2021-12-28T22:38:19.651" v="7" actId="931"/>
        <pc:sldMkLst>
          <pc:docMk/>
          <pc:sldMk cId="3082286840" sldId="260"/>
        </pc:sldMkLst>
        <pc:spChg chg="del">
          <ac:chgData name="Reyhan Bayraktar" userId="81e0f503-4b63-48e2-8253-8e584d7ebe18" providerId="ADAL" clId="{075CA5DF-F66B-4E63-B48C-4D2763215958}" dt="2021-12-28T22:37:09.579" v="6" actId="931"/>
          <ac:spMkLst>
            <pc:docMk/>
            <pc:sldMk cId="3082286840" sldId="260"/>
            <ac:spMk id="3" creationId="{ED335F4F-673C-4487-9979-E5F3A9DC35B2}"/>
          </ac:spMkLst>
        </pc:spChg>
        <pc:spChg chg="del">
          <ac:chgData name="Reyhan Bayraktar" userId="81e0f503-4b63-48e2-8253-8e584d7ebe18" providerId="ADAL" clId="{075CA5DF-F66B-4E63-B48C-4D2763215958}" dt="2021-12-28T22:38:19.651" v="7" actId="931"/>
          <ac:spMkLst>
            <pc:docMk/>
            <pc:sldMk cId="3082286840" sldId="260"/>
            <ac:spMk id="7" creationId="{5E6A4F45-44DE-4D15-9915-9F08063E10BE}"/>
          </ac:spMkLst>
        </pc:spChg>
        <pc:picChg chg="add mod">
          <ac:chgData name="Reyhan Bayraktar" userId="81e0f503-4b63-48e2-8253-8e584d7ebe18" providerId="ADAL" clId="{075CA5DF-F66B-4E63-B48C-4D2763215958}" dt="2021-12-28T22:37:09.579" v="6" actId="931"/>
          <ac:picMkLst>
            <pc:docMk/>
            <pc:sldMk cId="3082286840" sldId="260"/>
            <ac:picMk id="5" creationId="{AC1EFFFB-A218-4430-A158-D39CBFD892DF}"/>
          </ac:picMkLst>
        </pc:picChg>
        <pc:picChg chg="add mod">
          <ac:chgData name="Reyhan Bayraktar" userId="81e0f503-4b63-48e2-8253-8e584d7ebe18" providerId="ADAL" clId="{075CA5DF-F66B-4E63-B48C-4D2763215958}" dt="2021-12-28T22:38:19.651" v="7" actId="931"/>
          <ac:picMkLst>
            <pc:docMk/>
            <pc:sldMk cId="3082286840" sldId="260"/>
            <ac:picMk id="9" creationId="{6107C3EF-8C32-4593-8DE0-67242A9CED1E}"/>
          </ac:picMkLst>
        </pc:picChg>
      </pc:sldChg>
      <pc:sldChg chg="addSp delSp modSp">
        <pc:chgData name="Reyhan Bayraktar" userId="81e0f503-4b63-48e2-8253-8e584d7ebe18" providerId="ADAL" clId="{075CA5DF-F66B-4E63-B48C-4D2763215958}" dt="2021-12-28T22:40:48.479" v="8" actId="931"/>
        <pc:sldMkLst>
          <pc:docMk/>
          <pc:sldMk cId="2598061014" sldId="261"/>
        </pc:sldMkLst>
        <pc:spChg chg="del">
          <ac:chgData name="Reyhan Bayraktar" userId="81e0f503-4b63-48e2-8253-8e584d7ebe18" providerId="ADAL" clId="{075CA5DF-F66B-4E63-B48C-4D2763215958}" dt="2021-12-28T22:40:48.479" v="8" actId="931"/>
          <ac:spMkLst>
            <pc:docMk/>
            <pc:sldMk cId="2598061014" sldId="261"/>
            <ac:spMk id="3" creationId="{B2F6B589-2DF1-4303-9271-5AC24E2A83CE}"/>
          </ac:spMkLst>
        </pc:spChg>
        <pc:picChg chg="add mod">
          <ac:chgData name="Reyhan Bayraktar" userId="81e0f503-4b63-48e2-8253-8e584d7ebe18" providerId="ADAL" clId="{075CA5DF-F66B-4E63-B48C-4D2763215958}" dt="2021-12-28T22:40:48.479" v="8" actId="931"/>
          <ac:picMkLst>
            <pc:docMk/>
            <pc:sldMk cId="2598061014" sldId="261"/>
            <ac:picMk id="5" creationId="{5DDD6434-1560-4775-80BE-94D91EAEA039}"/>
          </ac:picMkLst>
        </pc:picChg>
      </pc:sldChg>
      <pc:sldChg chg="addSp delSp modSp">
        <pc:chgData name="Reyhan Bayraktar" userId="81e0f503-4b63-48e2-8253-8e584d7ebe18" providerId="ADAL" clId="{075CA5DF-F66B-4E63-B48C-4D2763215958}" dt="2021-12-28T22:42:54.276" v="9" actId="931"/>
        <pc:sldMkLst>
          <pc:docMk/>
          <pc:sldMk cId="1931289406" sldId="262"/>
        </pc:sldMkLst>
        <pc:spChg chg="del">
          <ac:chgData name="Reyhan Bayraktar" userId="81e0f503-4b63-48e2-8253-8e584d7ebe18" providerId="ADAL" clId="{075CA5DF-F66B-4E63-B48C-4D2763215958}" dt="2021-12-28T22:42:54.276" v="9" actId="931"/>
          <ac:spMkLst>
            <pc:docMk/>
            <pc:sldMk cId="1931289406" sldId="262"/>
            <ac:spMk id="3" creationId="{FE53B0B9-2B51-4405-82D0-57B11237AB65}"/>
          </ac:spMkLst>
        </pc:spChg>
        <pc:picChg chg="add mod">
          <ac:chgData name="Reyhan Bayraktar" userId="81e0f503-4b63-48e2-8253-8e584d7ebe18" providerId="ADAL" clId="{075CA5DF-F66B-4E63-B48C-4D2763215958}" dt="2021-12-28T22:42:54.276" v="9" actId="931"/>
          <ac:picMkLst>
            <pc:docMk/>
            <pc:sldMk cId="1931289406" sldId="262"/>
            <ac:picMk id="5" creationId="{D9A5A66B-FBC0-4012-8557-FD8C52A91688}"/>
          </ac:picMkLst>
        </pc:picChg>
      </pc:sldChg>
      <pc:sldChg chg="addSp delSp modSp">
        <pc:chgData name="Reyhan Bayraktar" userId="81e0f503-4b63-48e2-8253-8e584d7ebe18" providerId="ADAL" clId="{075CA5DF-F66B-4E63-B48C-4D2763215958}" dt="2021-12-28T22:44:47.498" v="10" actId="931"/>
        <pc:sldMkLst>
          <pc:docMk/>
          <pc:sldMk cId="4238483606" sldId="263"/>
        </pc:sldMkLst>
        <pc:spChg chg="del">
          <ac:chgData name="Reyhan Bayraktar" userId="81e0f503-4b63-48e2-8253-8e584d7ebe18" providerId="ADAL" clId="{075CA5DF-F66B-4E63-B48C-4D2763215958}" dt="2021-12-28T22:44:47.498" v="10" actId="931"/>
          <ac:spMkLst>
            <pc:docMk/>
            <pc:sldMk cId="4238483606" sldId="263"/>
            <ac:spMk id="3" creationId="{05FFA97F-CCDC-4AA9-A9DA-53DF7D1F2A29}"/>
          </ac:spMkLst>
        </pc:spChg>
        <pc:picChg chg="add mod">
          <ac:chgData name="Reyhan Bayraktar" userId="81e0f503-4b63-48e2-8253-8e584d7ebe18" providerId="ADAL" clId="{075CA5DF-F66B-4E63-B48C-4D2763215958}" dt="2021-12-28T22:44:47.498" v="10" actId="931"/>
          <ac:picMkLst>
            <pc:docMk/>
            <pc:sldMk cId="4238483606" sldId="263"/>
            <ac:picMk id="5" creationId="{867168C5-2B18-4E92-8A86-9FB614D6261C}"/>
          </ac:picMkLst>
        </pc:picChg>
      </pc:sldChg>
      <pc:sldChg chg="addSp delSp modSp">
        <pc:chgData name="Reyhan Bayraktar" userId="81e0f503-4b63-48e2-8253-8e584d7ebe18" providerId="ADAL" clId="{075CA5DF-F66B-4E63-B48C-4D2763215958}" dt="2021-12-28T22:48:53.476" v="12" actId="20578"/>
        <pc:sldMkLst>
          <pc:docMk/>
          <pc:sldMk cId="2084270150" sldId="264"/>
        </pc:sldMkLst>
        <pc:spChg chg="mod">
          <ac:chgData name="Reyhan Bayraktar" userId="81e0f503-4b63-48e2-8253-8e584d7ebe18" providerId="ADAL" clId="{075CA5DF-F66B-4E63-B48C-4D2763215958}" dt="2021-12-28T22:48:53.476" v="12" actId="20578"/>
          <ac:spMkLst>
            <pc:docMk/>
            <pc:sldMk cId="2084270150" sldId="264"/>
            <ac:spMk id="2" creationId="{344B6073-5541-4A6D-87DB-4104E8C1BBF4}"/>
          </ac:spMkLst>
        </pc:spChg>
        <pc:spChg chg="del">
          <ac:chgData name="Reyhan Bayraktar" userId="81e0f503-4b63-48e2-8253-8e584d7ebe18" providerId="ADAL" clId="{075CA5DF-F66B-4E63-B48C-4D2763215958}" dt="2021-12-28T22:46:59.043" v="11" actId="931"/>
          <ac:spMkLst>
            <pc:docMk/>
            <pc:sldMk cId="2084270150" sldId="264"/>
            <ac:spMk id="3" creationId="{93A3ACF3-6799-4988-8FDC-AA41F02DF0A2}"/>
          </ac:spMkLst>
        </pc:spChg>
        <pc:picChg chg="add mod">
          <ac:chgData name="Reyhan Bayraktar" userId="81e0f503-4b63-48e2-8253-8e584d7ebe18" providerId="ADAL" clId="{075CA5DF-F66B-4E63-B48C-4D2763215958}" dt="2021-12-28T22:46:59.043" v="11" actId="931"/>
          <ac:picMkLst>
            <pc:docMk/>
            <pc:sldMk cId="2084270150" sldId="264"/>
            <ac:picMk id="5" creationId="{9486D3E1-57EB-41B3-ABE7-A7AEC9852F7D}"/>
          </ac:picMkLst>
        </pc:picChg>
      </pc:sldChg>
      <pc:sldChg chg="addSp delSp modSp">
        <pc:chgData name="Reyhan Bayraktar" userId="81e0f503-4b63-48e2-8253-8e584d7ebe18" providerId="ADAL" clId="{075CA5DF-F66B-4E63-B48C-4D2763215958}" dt="2021-12-28T22:50:43.667" v="13" actId="931"/>
        <pc:sldMkLst>
          <pc:docMk/>
          <pc:sldMk cId="2549912146" sldId="265"/>
        </pc:sldMkLst>
        <pc:spChg chg="del">
          <ac:chgData name="Reyhan Bayraktar" userId="81e0f503-4b63-48e2-8253-8e584d7ebe18" providerId="ADAL" clId="{075CA5DF-F66B-4E63-B48C-4D2763215958}" dt="2021-12-28T22:50:43.667" v="13" actId="931"/>
          <ac:spMkLst>
            <pc:docMk/>
            <pc:sldMk cId="2549912146" sldId="265"/>
            <ac:spMk id="3" creationId="{AE7E8FC9-3272-4837-83EB-6830052C6BDC}"/>
          </ac:spMkLst>
        </pc:spChg>
        <pc:picChg chg="add mod">
          <ac:chgData name="Reyhan Bayraktar" userId="81e0f503-4b63-48e2-8253-8e584d7ebe18" providerId="ADAL" clId="{075CA5DF-F66B-4E63-B48C-4D2763215958}" dt="2021-12-28T22:50:43.667" v="13" actId="931"/>
          <ac:picMkLst>
            <pc:docMk/>
            <pc:sldMk cId="2549912146" sldId="265"/>
            <ac:picMk id="5" creationId="{F0D0F54C-2CD9-4620-B190-4A14AE80C7A3}"/>
          </ac:picMkLst>
        </pc:picChg>
      </pc:sldChg>
      <pc:sldChg chg="addSp delSp modSp">
        <pc:chgData name="Reyhan Bayraktar" userId="81e0f503-4b63-48e2-8253-8e584d7ebe18" providerId="ADAL" clId="{075CA5DF-F66B-4E63-B48C-4D2763215958}" dt="2021-12-28T22:52:11.229" v="14" actId="931"/>
        <pc:sldMkLst>
          <pc:docMk/>
          <pc:sldMk cId="684113628" sldId="266"/>
        </pc:sldMkLst>
        <pc:spChg chg="del">
          <ac:chgData name="Reyhan Bayraktar" userId="81e0f503-4b63-48e2-8253-8e584d7ebe18" providerId="ADAL" clId="{075CA5DF-F66B-4E63-B48C-4D2763215958}" dt="2021-12-28T22:52:11.229" v="14" actId="931"/>
          <ac:spMkLst>
            <pc:docMk/>
            <pc:sldMk cId="684113628" sldId="266"/>
            <ac:spMk id="3" creationId="{0C46357D-EC2B-43AF-BE70-BD09B8429B19}"/>
          </ac:spMkLst>
        </pc:spChg>
        <pc:picChg chg="add mod">
          <ac:chgData name="Reyhan Bayraktar" userId="81e0f503-4b63-48e2-8253-8e584d7ebe18" providerId="ADAL" clId="{075CA5DF-F66B-4E63-B48C-4D2763215958}" dt="2021-12-28T22:52:11.229" v="14" actId="931"/>
          <ac:picMkLst>
            <pc:docMk/>
            <pc:sldMk cId="684113628" sldId="266"/>
            <ac:picMk id="5" creationId="{7AB2FD81-1752-4AB0-BA52-33F3A2B9A3DA}"/>
          </ac:picMkLst>
        </pc:picChg>
      </pc:sldChg>
      <pc:sldChg chg="addSp delSp modSp">
        <pc:chgData name="Reyhan Bayraktar" userId="81e0f503-4b63-48e2-8253-8e584d7ebe18" providerId="ADAL" clId="{075CA5DF-F66B-4E63-B48C-4D2763215958}" dt="2021-12-28T22:52:51.187" v="15" actId="931"/>
        <pc:sldMkLst>
          <pc:docMk/>
          <pc:sldMk cId="2513506337" sldId="267"/>
        </pc:sldMkLst>
        <pc:spChg chg="del">
          <ac:chgData name="Reyhan Bayraktar" userId="81e0f503-4b63-48e2-8253-8e584d7ebe18" providerId="ADAL" clId="{075CA5DF-F66B-4E63-B48C-4D2763215958}" dt="2021-12-28T22:52:51.187" v="15" actId="931"/>
          <ac:spMkLst>
            <pc:docMk/>
            <pc:sldMk cId="2513506337" sldId="267"/>
            <ac:spMk id="3" creationId="{07654A84-DECB-40AB-A3F0-70B464556EF3}"/>
          </ac:spMkLst>
        </pc:spChg>
        <pc:picChg chg="add mod">
          <ac:chgData name="Reyhan Bayraktar" userId="81e0f503-4b63-48e2-8253-8e584d7ebe18" providerId="ADAL" clId="{075CA5DF-F66B-4E63-B48C-4D2763215958}" dt="2021-12-28T22:52:51.187" v="15" actId="931"/>
          <ac:picMkLst>
            <pc:docMk/>
            <pc:sldMk cId="2513506337" sldId="267"/>
            <ac:picMk id="5" creationId="{95A74A8F-2D59-41CA-B52D-6EE7CE53DE29}"/>
          </ac:picMkLst>
        </pc:picChg>
      </pc:sldChg>
      <pc:sldChg chg="addSp delSp modSp">
        <pc:chgData name="Reyhan Bayraktar" userId="81e0f503-4b63-48e2-8253-8e584d7ebe18" providerId="ADAL" clId="{075CA5DF-F66B-4E63-B48C-4D2763215958}" dt="2021-12-28T22:54:24.692" v="16" actId="931"/>
        <pc:sldMkLst>
          <pc:docMk/>
          <pc:sldMk cId="4070927211" sldId="268"/>
        </pc:sldMkLst>
        <pc:spChg chg="del">
          <ac:chgData name="Reyhan Bayraktar" userId="81e0f503-4b63-48e2-8253-8e584d7ebe18" providerId="ADAL" clId="{075CA5DF-F66B-4E63-B48C-4D2763215958}" dt="2021-12-28T22:54:24.692" v="16" actId="931"/>
          <ac:spMkLst>
            <pc:docMk/>
            <pc:sldMk cId="4070927211" sldId="268"/>
            <ac:spMk id="3" creationId="{46926A4D-C260-4A1A-9C01-DDA6E3086FF2}"/>
          </ac:spMkLst>
        </pc:spChg>
        <pc:picChg chg="add mod">
          <ac:chgData name="Reyhan Bayraktar" userId="81e0f503-4b63-48e2-8253-8e584d7ebe18" providerId="ADAL" clId="{075CA5DF-F66B-4E63-B48C-4D2763215958}" dt="2021-12-28T22:54:24.692" v="16" actId="931"/>
          <ac:picMkLst>
            <pc:docMk/>
            <pc:sldMk cId="4070927211" sldId="268"/>
            <ac:picMk id="5" creationId="{144B0887-E6BD-4F41-90AB-B1F0EEAE7335}"/>
          </ac:picMkLst>
        </pc:picChg>
      </pc:sldChg>
      <pc:sldChg chg="addSp delSp modSp">
        <pc:chgData name="Reyhan Bayraktar" userId="81e0f503-4b63-48e2-8253-8e584d7ebe18" providerId="ADAL" clId="{075CA5DF-F66B-4E63-B48C-4D2763215958}" dt="2021-12-28T22:56:02.758" v="17" actId="931"/>
        <pc:sldMkLst>
          <pc:docMk/>
          <pc:sldMk cId="2899205070" sldId="269"/>
        </pc:sldMkLst>
        <pc:spChg chg="del">
          <ac:chgData name="Reyhan Bayraktar" userId="81e0f503-4b63-48e2-8253-8e584d7ebe18" providerId="ADAL" clId="{075CA5DF-F66B-4E63-B48C-4D2763215958}" dt="2021-12-28T22:56:02.758" v="17" actId="931"/>
          <ac:spMkLst>
            <pc:docMk/>
            <pc:sldMk cId="2899205070" sldId="269"/>
            <ac:spMk id="3" creationId="{5011E39D-B81D-4A74-BC9C-796921E011F0}"/>
          </ac:spMkLst>
        </pc:spChg>
        <pc:picChg chg="add mod">
          <ac:chgData name="Reyhan Bayraktar" userId="81e0f503-4b63-48e2-8253-8e584d7ebe18" providerId="ADAL" clId="{075CA5DF-F66B-4E63-B48C-4D2763215958}" dt="2021-12-28T22:56:02.758" v="17" actId="931"/>
          <ac:picMkLst>
            <pc:docMk/>
            <pc:sldMk cId="2899205070" sldId="269"/>
            <ac:picMk id="5" creationId="{A09680E9-5D13-48D2-9A9F-338A72E0032D}"/>
          </ac:picMkLst>
        </pc:picChg>
      </pc:sldChg>
      <pc:sldChg chg="addSp delSp modSp">
        <pc:chgData name="Reyhan Bayraktar" userId="81e0f503-4b63-48e2-8253-8e584d7ebe18" providerId="ADAL" clId="{075CA5DF-F66B-4E63-B48C-4D2763215958}" dt="2021-12-28T22:56:44.831" v="18" actId="931"/>
        <pc:sldMkLst>
          <pc:docMk/>
          <pc:sldMk cId="2826970795" sldId="270"/>
        </pc:sldMkLst>
        <pc:spChg chg="del">
          <ac:chgData name="Reyhan Bayraktar" userId="81e0f503-4b63-48e2-8253-8e584d7ebe18" providerId="ADAL" clId="{075CA5DF-F66B-4E63-B48C-4D2763215958}" dt="2021-12-28T22:56:44.831" v="18" actId="931"/>
          <ac:spMkLst>
            <pc:docMk/>
            <pc:sldMk cId="2826970795" sldId="270"/>
            <ac:spMk id="3" creationId="{D11F9E83-A617-4230-BAF9-421684D61F5C}"/>
          </ac:spMkLst>
        </pc:spChg>
        <pc:picChg chg="add mod">
          <ac:chgData name="Reyhan Bayraktar" userId="81e0f503-4b63-48e2-8253-8e584d7ebe18" providerId="ADAL" clId="{075CA5DF-F66B-4E63-B48C-4D2763215958}" dt="2021-12-28T22:56:44.831" v="18" actId="931"/>
          <ac:picMkLst>
            <pc:docMk/>
            <pc:sldMk cId="2826970795" sldId="270"/>
            <ac:picMk id="5" creationId="{61039EC5-02BF-4AB1-8CDD-BE4C5C9F1A98}"/>
          </ac:picMkLst>
        </pc:picChg>
      </pc:sldChg>
      <pc:sldChg chg="addSp delSp modSp">
        <pc:chgData name="Reyhan Bayraktar" userId="81e0f503-4b63-48e2-8253-8e584d7ebe18" providerId="ADAL" clId="{075CA5DF-F66B-4E63-B48C-4D2763215958}" dt="2021-12-28T22:58:37.144" v="19" actId="931"/>
        <pc:sldMkLst>
          <pc:docMk/>
          <pc:sldMk cId="3803032603" sldId="271"/>
        </pc:sldMkLst>
        <pc:spChg chg="del">
          <ac:chgData name="Reyhan Bayraktar" userId="81e0f503-4b63-48e2-8253-8e584d7ebe18" providerId="ADAL" clId="{075CA5DF-F66B-4E63-B48C-4D2763215958}" dt="2021-12-28T22:58:37.144" v="19" actId="931"/>
          <ac:spMkLst>
            <pc:docMk/>
            <pc:sldMk cId="3803032603" sldId="271"/>
            <ac:spMk id="3" creationId="{A05A1841-ABAC-40C3-8866-AD6D813D70E6}"/>
          </ac:spMkLst>
        </pc:spChg>
        <pc:picChg chg="add mod">
          <ac:chgData name="Reyhan Bayraktar" userId="81e0f503-4b63-48e2-8253-8e584d7ebe18" providerId="ADAL" clId="{075CA5DF-F66B-4E63-B48C-4D2763215958}" dt="2021-12-28T22:58:37.144" v="19" actId="931"/>
          <ac:picMkLst>
            <pc:docMk/>
            <pc:sldMk cId="3803032603" sldId="271"/>
            <ac:picMk id="5" creationId="{1AEB9DE6-C703-4CB4-8CFB-C61D8B8BA551}"/>
          </ac:picMkLst>
        </pc:picChg>
      </pc:sldChg>
      <pc:sldChg chg="addSp delSp modSp">
        <pc:chgData name="Reyhan Bayraktar" userId="81e0f503-4b63-48e2-8253-8e584d7ebe18" providerId="ADAL" clId="{075CA5DF-F66B-4E63-B48C-4D2763215958}" dt="2021-12-28T22:59:32.988" v="20" actId="931"/>
        <pc:sldMkLst>
          <pc:docMk/>
          <pc:sldMk cId="822716977" sldId="272"/>
        </pc:sldMkLst>
        <pc:spChg chg="del">
          <ac:chgData name="Reyhan Bayraktar" userId="81e0f503-4b63-48e2-8253-8e584d7ebe18" providerId="ADAL" clId="{075CA5DF-F66B-4E63-B48C-4D2763215958}" dt="2021-12-28T22:59:32.988" v="20" actId="931"/>
          <ac:spMkLst>
            <pc:docMk/>
            <pc:sldMk cId="822716977" sldId="272"/>
            <ac:spMk id="3" creationId="{41BBB4BF-36AF-4DAD-AA79-4125A19C57A1}"/>
          </ac:spMkLst>
        </pc:spChg>
        <pc:picChg chg="add mod">
          <ac:chgData name="Reyhan Bayraktar" userId="81e0f503-4b63-48e2-8253-8e584d7ebe18" providerId="ADAL" clId="{075CA5DF-F66B-4E63-B48C-4D2763215958}" dt="2021-12-28T22:59:32.988" v="20" actId="931"/>
          <ac:picMkLst>
            <pc:docMk/>
            <pc:sldMk cId="822716977" sldId="272"/>
            <ac:picMk id="5" creationId="{F4B4A43C-8B2D-4683-AC51-0F378F7F5EC2}"/>
          </ac:picMkLst>
        </pc:picChg>
      </pc:sldChg>
      <pc:sldChg chg="addSp delSp modSp">
        <pc:chgData name="Reyhan Bayraktar" userId="81e0f503-4b63-48e2-8253-8e584d7ebe18" providerId="ADAL" clId="{075CA5DF-F66B-4E63-B48C-4D2763215958}" dt="2021-12-28T23:00:31.144" v="21" actId="931"/>
        <pc:sldMkLst>
          <pc:docMk/>
          <pc:sldMk cId="1025879096" sldId="273"/>
        </pc:sldMkLst>
        <pc:spChg chg="del">
          <ac:chgData name="Reyhan Bayraktar" userId="81e0f503-4b63-48e2-8253-8e584d7ebe18" providerId="ADAL" clId="{075CA5DF-F66B-4E63-B48C-4D2763215958}" dt="2021-12-28T23:00:31.144" v="21" actId="931"/>
          <ac:spMkLst>
            <pc:docMk/>
            <pc:sldMk cId="1025879096" sldId="273"/>
            <ac:spMk id="3" creationId="{10704590-4B32-4D32-B970-9578BEC3AECD}"/>
          </ac:spMkLst>
        </pc:spChg>
        <pc:picChg chg="add mod">
          <ac:chgData name="Reyhan Bayraktar" userId="81e0f503-4b63-48e2-8253-8e584d7ebe18" providerId="ADAL" clId="{075CA5DF-F66B-4E63-B48C-4D2763215958}" dt="2021-12-28T23:00:31.144" v="21" actId="931"/>
          <ac:picMkLst>
            <pc:docMk/>
            <pc:sldMk cId="1025879096" sldId="273"/>
            <ac:picMk id="5" creationId="{1E27F94A-CE23-48AE-B14F-F468C4BFB97B}"/>
          </ac:picMkLst>
        </pc:picChg>
      </pc:sldChg>
      <pc:sldChg chg="addSp delSp modSp">
        <pc:chgData name="Reyhan Bayraktar" userId="81e0f503-4b63-48e2-8253-8e584d7ebe18" providerId="ADAL" clId="{075CA5DF-F66B-4E63-B48C-4D2763215958}" dt="2021-12-28T23:01:50.523" v="22" actId="931"/>
        <pc:sldMkLst>
          <pc:docMk/>
          <pc:sldMk cId="705034275" sldId="274"/>
        </pc:sldMkLst>
        <pc:spChg chg="del">
          <ac:chgData name="Reyhan Bayraktar" userId="81e0f503-4b63-48e2-8253-8e584d7ebe18" providerId="ADAL" clId="{075CA5DF-F66B-4E63-B48C-4D2763215958}" dt="2021-12-28T23:01:50.523" v="22" actId="931"/>
          <ac:spMkLst>
            <pc:docMk/>
            <pc:sldMk cId="705034275" sldId="274"/>
            <ac:spMk id="3" creationId="{51A06BE4-C7D4-4E27-91DE-CB985893A719}"/>
          </ac:spMkLst>
        </pc:spChg>
        <pc:picChg chg="add mod">
          <ac:chgData name="Reyhan Bayraktar" userId="81e0f503-4b63-48e2-8253-8e584d7ebe18" providerId="ADAL" clId="{075CA5DF-F66B-4E63-B48C-4D2763215958}" dt="2021-12-28T23:01:50.523" v="22" actId="931"/>
          <ac:picMkLst>
            <pc:docMk/>
            <pc:sldMk cId="705034275" sldId="274"/>
            <ac:picMk id="5" creationId="{E9825359-DF53-46DA-A87A-D29DF53FA0E6}"/>
          </ac:picMkLst>
        </pc:picChg>
      </pc:sldChg>
      <pc:sldChg chg="addSp delSp modSp">
        <pc:chgData name="Reyhan Bayraktar" userId="81e0f503-4b63-48e2-8253-8e584d7ebe18" providerId="ADAL" clId="{075CA5DF-F66B-4E63-B48C-4D2763215958}" dt="2021-12-28T23:02:50.624" v="23" actId="931"/>
        <pc:sldMkLst>
          <pc:docMk/>
          <pc:sldMk cId="3247355602" sldId="275"/>
        </pc:sldMkLst>
        <pc:spChg chg="del">
          <ac:chgData name="Reyhan Bayraktar" userId="81e0f503-4b63-48e2-8253-8e584d7ebe18" providerId="ADAL" clId="{075CA5DF-F66B-4E63-B48C-4D2763215958}" dt="2021-12-28T23:02:50.624" v="23" actId="931"/>
          <ac:spMkLst>
            <pc:docMk/>
            <pc:sldMk cId="3247355602" sldId="275"/>
            <ac:spMk id="3" creationId="{2CED956F-9283-428D-9660-0A282786AB15}"/>
          </ac:spMkLst>
        </pc:spChg>
        <pc:picChg chg="add mod">
          <ac:chgData name="Reyhan Bayraktar" userId="81e0f503-4b63-48e2-8253-8e584d7ebe18" providerId="ADAL" clId="{075CA5DF-F66B-4E63-B48C-4D2763215958}" dt="2021-12-28T23:02:50.624" v="23" actId="931"/>
          <ac:picMkLst>
            <pc:docMk/>
            <pc:sldMk cId="3247355602" sldId="275"/>
            <ac:picMk id="5" creationId="{D71415B1-B44D-4940-9754-78D4B75A9F6F}"/>
          </ac:picMkLst>
        </pc:picChg>
      </pc:sldChg>
      <pc:sldChg chg="addSp delSp modSp">
        <pc:chgData name="Reyhan Bayraktar" userId="81e0f503-4b63-48e2-8253-8e584d7ebe18" providerId="ADAL" clId="{075CA5DF-F66B-4E63-B48C-4D2763215958}" dt="2021-12-28T23:07:06.463" v="24" actId="931"/>
        <pc:sldMkLst>
          <pc:docMk/>
          <pc:sldMk cId="1824223664" sldId="276"/>
        </pc:sldMkLst>
        <pc:spChg chg="del">
          <ac:chgData name="Reyhan Bayraktar" userId="81e0f503-4b63-48e2-8253-8e584d7ebe18" providerId="ADAL" clId="{075CA5DF-F66B-4E63-B48C-4D2763215958}" dt="2021-12-28T23:07:06.463" v="24" actId="931"/>
          <ac:spMkLst>
            <pc:docMk/>
            <pc:sldMk cId="1824223664" sldId="276"/>
            <ac:spMk id="3" creationId="{31AE29DC-CAA2-4752-879B-89266EDB58DA}"/>
          </ac:spMkLst>
        </pc:spChg>
        <pc:picChg chg="add mod">
          <ac:chgData name="Reyhan Bayraktar" userId="81e0f503-4b63-48e2-8253-8e584d7ebe18" providerId="ADAL" clId="{075CA5DF-F66B-4E63-B48C-4D2763215958}" dt="2021-12-28T23:07:06.463" v="24" actId="931"/>
          <ac:picMkLst>
            <pc:docMk/>
            <pc:sldMk cId="1824223664" sldId="276"/>
            <ac:picMk id="5" creationId="{AED74C1F-CC51-4216-BAA6-D36693AF20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8122-3C04-4154-99C2-E75F033772A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49B7-F26D-4789-98D3-CB525CAE36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8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8122-3C04-4154-99C2-E75F033772A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49B7-F26D-4789-98D3-CB525CAE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7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8122-3C04-4154-99C2-E75F033772A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49B7-F26D-4789-98D3-CB525CAE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9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8122-3C04-4154-99C2-E75F033772A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49B7-F26D-4789-98D3-CB525CAE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8122-3C04-4154-99C2-E75F033772A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49B7-F26D-4789-98D3-CB525CAE36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95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8122-3C04-4154-99C2-E75F033772A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49B7-F26D-4789-98D3-CB525CAE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8122-3C04-4154-99C2-E75F033772A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49B7-F26D-4789-98D3-CB525CAE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9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8122-3C04-4154-99C2-E75F033772A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49B7-F26D-4789-98D3-CB525CAE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8122-3C04-4154-99C2-E75F033772A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49B7-F26D-4789-98D3-CB525CAE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2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5F8122-3C04-4154-99C2-E75F033772A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E449B7-F26D-4789-98D3-CB525CAE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5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8122-3C04-4154-99C2-E75F033772A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49B7-F26D-4789-98D3-CB525CAE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5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5F8122-3C04-4154-99C2-E75F033772A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E449B7-F26D-4789-98D3-CB525CAE36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97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6038-5211-4422-85B4-156F0B82A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Kütüphane Otomasyon Sistemi</a:t>
            </a:r>
            <a:br>
              <a:rPr lang="tr-TR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F2A0C-90C4-4A70-8E40-82C9C6902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3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9680E9-5D13-48D2-9A9F-338A72E00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456271"/>
            <a:ext cx="6275667" cy="1945457"/>
          </a:xfrm>
          <a:prstGeom prst="rect">
            <a:avLst/>
          </a:prstGeom>
        </p:spPr>
      </p:pic>
      <p:sp>
        <p:nvSpPr>
          <p:cNvPr id="33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2339B5E9-86A9-4164-867A-38028947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3200" dirty="0">
                <a:solidFill>
                  <a:srgbClr val="FFFFFF"/>
                </a:solidFill>
              </a:rPr>
              <a:t>Ogrenci tablosu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920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9549EB89-5BFB-4E1E-AEEA-87C343D80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F0D0F54C-2CD9-4620-B190-4A14AE80C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" r="2" b="11528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33" name="Rectangle 17">
            <a:extLst>
              <a:ext uri="{FF2B5EF4-FFF2-40B4-BE49-F238E27FC236}">
                <a16:creationId xmlns:a16="http://schemas.microsoft.com/office/drawing/2014/main" id="{3D1FA295-BDF6-44B9-90C5-FE3E2CE35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E0CA2-4AF6-483B-AE8A-92BD0350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2400" dirty="0">
                <a:solidFill>
                  <a:srgbClr val="FFFFFF"/>
                </a:solidFill>
              </a:rPr>
              <a:t>Şimdi bir kısayolları kullanarak Yönetici ekranına geri dönelim ve kitap ekleme butonuna basalım.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81A36F1F-EEAE-48D1-A1FB-BD6FC850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991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7AB2FD81-1752-4AB0-BA52-33F3A2B9A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61" y="626164"/>
            <a:ext cx="8408504" cy="564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1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5A74A8F-2D59-41CA-B52D-6EE7CE53D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" y="163001"/>
            <a:ext cx="6610077" cy="64564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80D92-C9CD-4077-9A7A-8398C0B7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6230" y="105156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2400" dirty="0">
                <a:solidFill>
                  <a:srgbClr val="FFFFFF"/>
                </a:solidFill>
              </a:rPr>
              <a:t>İstenilen bilgileri girdikten sonra Ekle butonuna basıldığında bilgiler veritabanındaki kitap tablosuna aktarılır.</a:t>
            </a:r>
            <a:br>
              <a:rPr lang="tr-TR" sz="2400" dirty="0">
                <a:solidFill>
                  <a:srgbClr val="FFFFFF"/>
                </a:solidFill>
              </a:rPr>
            </a:b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350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44B0887-E6BD-4F41-90AB-B1F0EEAE7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90" y="745574"/>
            <a:ext cx="6485619" cy="536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27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9549EB89-5BFB-4E1E-AEEA-87C343D80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61039EC5-02BF-4AB1-8CDD-BE4C5C9F1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7" r="-3" b="380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3D1FA295-BDF6-44B9-90C5-FE3E2CE35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409C56A-89C9-414E-9291-32682D6C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2364320"/>
            <a:ext cx="3659246" cy="1201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2400" dirty="0">
                <a:solidFill>
                  <a:srgbClr val="FFFFFF"/>
                </a:solidFill>
              </a:rPr>
              <a:t>Kitap tablosu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A36F1F-EEAE-48D1-A1FB-BD6FC850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697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AEB9DE6-C703-4CB4-8CFB-C61D8B8BA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18" y="640080"/>
            <a:ext cx="5480228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A2C3B-6D52-4CE8-B7C1-031071D0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2400" dirty="0">
                <a:solidFill>
                  <a:srgbClr val="FFFFFF"/>
                </a:solidFill>
              </a:rPr>
              <a:t>Kısayollarla Anasayfaya geri dönelim ve bu sefer öğrenci girişi yapalım.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303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4B4A43C-8B2D-4683-AC51-0F378F7F5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57" y="640080"/>
            <a:ext cx="5750350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FA0BB-45C3-4E62-BD88-8E30C021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2400" dirty="0">
                <a:solidFill>
                  <a:srgbClr val="FFFFFF"/>
                </a:solidFill>
              </a:rPr>
              <a:t>Veritabanında kayıtlı olmayan bir kullanıcı adı ve sifre girildiğinde hata mesajı verecektir.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2716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E27F94A-CE23-48AE-B14F-F468C4BFB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95" b="165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7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D883-90F2-4C1F-A3D8-203810EA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46" y="1627880"/>
            <a:ext cx="3084844" cy="2103875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FFFFFF"/>
                </a:solidFill>
              </a:rPr>
              <a:t>Doğru giriş yapıldığında kitap alma ekranı açılacaktır.</a:t>
            </a:r>
            <a:br>
              <a:rPr lang="tr-TR" sz="2400" dirty="0">
                <a:solidFill>
                  <a:srgbClr val="FFFFFF"/>
                </a:solidFill>
              </a:rPr>
            </a:b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Word&#10;&#10;Description automatically generated">
            <a:extLst>
              <a:ext uri="{FF2B5EF4-FFF2-40B4-BE49-F238E27FC236}">
                <a16:creationId xmlns:a16="http://schemas.microsoft.com/office/drawing/2014/main" id="{E9825359-DF53-46DA-A87A-D29DF53FA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842" y="640080"/>
            <a:ext cx="618043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3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0D58AE8-6A28-4372-83D5-BECFBC55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Uml Diyagramı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38F123F-1097-444E-9D8F-B66C6AC8CE7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" t="170" r="-897" b="48797"/>
          <a:stretch/>
        </p:blipFill>
        <p:spPr>
          <a:xfrm>
            <a:off x="1046717" y="639097"/>
            <a:ext cx="6107687" cy="5328097"/>
          </a:xfrm>
          <a:prstGeom prst="rect">
            <a:avLst/>
          </a:prstGeom>
        </p:spPr>
      </p:pic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6144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896BA-3F29-4669-99D0-61C127B8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89" y="2070332"/>
            <a:ext cx="3084844" cy="2103875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FFFFFF"/>
                </a:solidFill>
              </a:rPr>
              <a:t>Öğrenci almak istediği kitabı arattıktan sonra eğer kitap veritabanında var ise tabloya düşecektir yoksa hata mesajı verecek.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Word&#10;&#10;Description automatically generated with low confidence">
            <a:extLst>
              <a:ext uri="{FF2B5EF4-FFF2-40B4-BE49-F238E27FC236}">
                <a16:creationId xmlns:a16="http://schemas.microsoft.com/office/drawing/2014/main" id="{D71415B1-B44D-4940-9754-78D4B75A9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97" y="640080"/>
            <a:ext cx="65815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55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BBA03-58D0-4DB3-99CD-EDF75EDE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83" y="2129326"/>
            <a:ext cx="3084844" cy="2103875"/>
          </a:xfrm>
        </p:spPr>
        <p:txBody>
          <a:bodyPr>
            <a:normAutofit fontScale="90000"/>
          </a:bodyPr>
          <a:lstStyle/>
          <a:p>
            <a:r>
              <a:rPr lang="tr-TR" sz="2400" dirty="0">
                <a:solidFill>
                  <a:srgbClr val="FFFFFF"/>
                </a:solidFill>
              </a:rPr>
              <a:t>Öğrenci, almak istediği kitabı tablodan seçip doğrulma işlemini gerçekleştirdikten sonra kitap alma işlemi başarılı bir şekilde tamamlnmış olacak ve veritabanına öğrencinin bilgileri yanında lamış olduğu kitabın ID’si eklenecek.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AED74C1F-CC51-4216-BAA6-D36693AF2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561" y="640080"/>
            <a:ext cx="660099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2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00993E1-BF80-4F10-B068-2276CF46B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22" r="-1889"/>
          <a:stretch/>
        </p:blipFill>
        <p:spPr>
          <a:xfrm>
            <a:off x="720442" y="640080"/>
            <a:ext cx="6102780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30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1B7983D-C34B-481C-A06B-32C6A47B9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201138"/>
            <a:ext cx="6275667" cy="44557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41455F-82DF-4C62-A04C-92A6643C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Giriş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Ekranı</a:t>
            </a:r>
            <a:r>
              <a:rPr lang="en-US" sz="3200" dirty="0">
                <a:solidFill>
                  <a:srgbClr val="FFFFFF"/>
                </a:solidFill>
              </a:rPr>
              <a:t>: </a:t>
            </a:r>
            <a:r>
              <a:rPr lang="en-US" sz="3200" dirty="0" err="1">
                <a:solidFill>
                  <a:srgbClr val="FFFFFF"/>
                </a:solidFill>
              </a:rPr>
              <a:t>Yönetici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ya</a:t>
            </a:r>
            <a:r>
              <a:rPr lang="en-US" sz="3200" dirty="0">
                <a:solidFill>
                  <a:srgbClr val="FFFFFF"/>
                </a:solidFill>
              </a:rPr>
              <a:t> da </a:t>
            </a:r>
            <a:r>
              <a:rPr lang="en-US" sz="3200" dirty="0" err="1">
                <a:solidFill>
                  <a:srgbClr val="FFFFFF"/>
                </a:solidFill>
              </a:rPr>
              <a:t>öğrenci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girişi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seçilir</a:t>
            </a:r>
            <a:r>
              <a:rPr lang="en-US" sz="32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81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6107C3EF-8C32-4593-8DE0-67242A9CE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31" y="640080"/>
            <a:ext cx="5965603" cy="557784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595E7-5729-4B6D-832E-02A01B99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Yönetici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girişini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seçdiğimizde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varsayılan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giriş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ekranı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çıkıyor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 err="1">
                <a:solidFill>
                  <a:srgbClr val="FFFFFF"/>
                </a:solidFill>
              </a:rPr>
              <a:t>Kullanıcı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Adına</a:t>
            </a:r>
            <a:r>
              <a:rPr lang="en-US" sz="2400" dirty="0">
                <a:solidFill>
                  <a:srgbClr val="FFFFFF"/>
                </a:solidFill>
              </a:rPr>
              <a:t> «Admin» </a:t>
            </a:r>
            <a:r>
              <a:rPr lang="en-US" sz="2400" dirty="0" err="1">
                <a:solidFill>
                  <a:srgbClr val="FFFFFF"/>
                </a:solidFill>
              </a:rPr>
              <a:t>ve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sifreye</a:t>
            </a:r>
            <a:r>
              <a:rPr lang="en-US" sz="2400" dirty="0">
                <a:solidFill>
                  <a:srgbClr val="FFFFFF"/>
                </a:solidFill>
              </a:rPr>
              <a:t> «admin» </a:t>
            </a:r>
            <a:r>
              <a:rPr lang="en-US" sz="2400" dirty="0" err="1">
                <a:solidFill>
                  <a:srgbClr val="FFFFFF"/>
                </a:solidFill>
              </a:rPr>
              <a:t>girdiğimizde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giriş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doğrulanır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  <a:br>
              <a:rPr lang="en-US" sz="2400" dirty="0">
                <a:solidFill>
                  <a:srgbClr val="FFFFFF"/>
                </a:solidFill>
              </a:rPr>
            </a:b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228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DDD6434-1560-4775-80BE-94D91EAEA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48" y="405028"/>
            <a:ext cx="6996210" cy="592928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2A631-F139-4D70-B8B7-CD94D19D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2061772"/>
            <a:ext cx="3659246" cy="150438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2400" dirty="0">
                <a:solidFill>
                  <a:srgbClr val="FFFFFF"/>
                </a:solidFill>
              </a:rPr>
              <a:t>Giriş doğrulandıktan sonra karşımıza yönetici ekranı çıkar. </a:t>
            </a:r>
            <a:br>
              <a:rPr lang="tr-TR" sz="2400" dirty="0">
                <a:solidFill>
                  <a:srgbClr val="FFFFFF"/>
                </a:solidFill>
              </a:rPr>
            </a:br>
            <a:r>
              <a:rPr lang="tr-TR" sz="2400" dirty="0">
                <a:solidFill>
                  <a:srgbClr val="FFFFFF"/>
                </a:solidFill>
              </a:rPr>
              <a:t>Yöneticinin yapabileceği işlemler; veritabanına kitap ve öğrenci ekleme.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806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D9A5A66B-FBC0-4012-8557-FD8C52A91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1" y="249132"/>
            <a:ext cx="5973123" cy="635973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69F14-F239-4A8E-832D-FEF92A37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2416492"/>
            <a:ext cx="3659246" cy="1149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2400" dirty="0">
                <a:solidFill>
                  <a:srgbClr val="FFFFFF"/>
                </a:solidFill>
              </a:rPr>
              <a:t>Öğrenci ekle butonuna basıldığı zaman karşımıza Öğrenci Ekleme ekranı çıkıyor.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28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49EB89-5BFB-4E1E-AEEA-87C343D80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867168C5-2B18-4E92-8A86-9FB614D62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9" r="8357" b="2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D1FA295-BDF6-44B9-90C5-FE3E2CE35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4C0F7-5C0C-4994-A5FC-114FC601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2724912"/>
            <a:ext cx="3659246" cy="8412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tr-TR" sz="2400" dirty="0">
                <a:solidFill>
                  <a:srgbClr val="FFFFFF"/>
                </a:solidFill>
              </a:rPr>
              <a:t>Bilgileri girdikten ve Ekle butonuna bastıktan sonra ekleme işlemi başarılı ise mesajı çıkıyor.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A36F1F-EEAE-48D1-A1FB-BD6FC850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848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49EB89-5BFB-4E1E-AEEA-87C343D80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486D3E1-57EB-41B3-ABE7-A7AEC9852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7" r="-2" b="-2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D1FA295-BDF6-44B9-90C5-FE3E2CE35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B6073-5541-4A6D-87DB-4104E8C1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2468880"/>
            <a:ext cx="3659246" cy="116905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2400" dirty="0">
                <a:solidFill>
                  <a:srgbClr val="FFFFFF"/>
                </a:solidFill>
              </a:rPr>
              <a:t>Ardından öğrenci içim kullanıcı adı ve sifre otomatik olarak oluşturuluyor. JOptionPane ile gösterildikten sonra  öğrencinin diğer bilgileriyle veritabanına aktarılıyor.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A36F1F-EEAE-48D1-A1FB-BD6FC850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42701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42</TotalTime>
  <Words>218</Words>
  <Application>Microsoft Office PowerPoint</Application>
  <PresentationFormat>Widescreen</PresentationFormat>
  <Paragraphs>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Retrospect</vt:lpstr>
      <vt:lpstr>Kütüphane Otomasyon Sistemi </vt:lpstr>
      <vt:lpstr>Uml Diyagramı</vt:lpstr>
      <vt:lpstr>PowerPoint Presentation</vt:lpstr>
      <vt:lpstr>Giriş Ekranı: Yönetici ya da öğrenci girişi seçilir.</vt:lpstr>
      <vt:lpstr>Yönetici girişini seçdiğimizde varsayılan giriş ekranı çıkıyor. Kullanıcı Adına «Admin» ve sifreye «admin» girdiğimizde giriş doğrulanır. </vt:lpstr>
      <vt:lpstr>Giriş doğrulandıktan sonra karşımıza yönetici ekranı çıkar.  Yöneticinin yapabileceği işlemler; veritabanına kitap ve öğrenci ekleme.</vt:lpstr>
      <vt:lpstr>Öğrenci ekle butonuna basıldığı zaman karşımıza Öğrenci Ekleme ekranı çıkıyor.</vt:lpstr>
      <vt:lpstr>Bilgileri girdikten ve Ekle butonuna bastıktan sonra ekleme işlemi başarılı ise mesajı çıkıyor.</vt:lpstr>
      <vt:lpstr>Ardından öğrenci içim kullanıcı adı ve sifre otomatik olarak oluşturuluyor. JOptionPane ile gösterildikten sonra  öğrencinin diğer bilgileriyle veritabanına aktarılıyor.</vt:lpstr>
      <vt:lpstr>Ogrenci tablosu</vt:lpstr>
      <vt:lpstr>Şimdi bir kısayolları kullanarak Yönetici ekranına geri dönelim ve kitap ekleme butonuna basalım.</vt:lpstr>
      <vt:lpstr>PowerPoint Presentation</vt:lpstr>
      <vt:lpstr>İstenilen bilgileri girdikten sonra Ekle butonuna basıldığında bilgiler veritabanındaki kitap tablosuna aktarılır. </vt:lpstr>
      <vt:lpstr>PowerPoint Presentation</vt:lpstr>
      <vt:lpstr>Kitap tablosu</vt:lpstr>
      <vt:lpstr>Kısayollarla Anasayfaya geri dönelim ve bu sefer öğrenci girişi yapalım.</vt:lpstr>
      <vt:lpstr>Veritabanında kayıtlı olmayan bir kullanıcı adı ve sifre girildiğinde hata mesajı verecektir.</vt:lpstr>
      <vt:lpstr>PowerPoint Presentation</vt:lpstr>
      <vt:lpstr>Doğru giriş yapıldığında kitap alma ekranı açılacaktır. </vt:lpstr>
      <vt:lpstr>Öğrenci almak istediği kitabı arattıktan sonra eğer kitap veritabanında var ise tabloya düşecektir yoksa hata mesajı verecek.</vt:lpstr>
      <vt:lpstr>Öğrenci, almak istediği kitabı tablodan seçip doğrulma işlemini gerçekleştirdikten sonra kitap alma işlemi başarılı bir şekilde tamamlnmış olacak ve veritabanına öğrencinin bilgileri yanında lamış olduğu kitabın ID’si eklenecek.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Kütüphane Otomasyon Sistemi </dc:title>
  <dc:creator>Reyhan Bayraktar</dc:creator>
  <cp:lastModifiedBy>Reyhan Bayraktar</cp:lastModifiedBy>
  <cp:revision>1</cp:revision>
  <dcterms:created xsi:type="dcterms:W3CDTF">2021-12-28T22:27:13Z</dcterms:created>
  <dcterms:modified xsi:type="dcterms:W3CDTF">2021-12-28T23:09:30Z</dcterms:modified>
</cp:coreProperties>
</file>