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13-1-14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Cocos2d-x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张晨</a:t>
            </a:r>
            <a:endParaRPr kumimoji="1" lang="en-US" altLang="zh-CN" dirty="0" smtClean="0"/>
          </a:p>
          <a:p>
            <a:r>
              <a:rPr kumimoji="1" lang="zh-CN" altLang="en-US" dirty="0" smtClean="0"/>
              <a:t>触屏事件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3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Touch</a:t>
            </a:r>
            <a:r>
              <a:rPr kumimoji="1" lang="zh-CN" altLang="en-US" dirty="0" smtClean="0"/>
              <a:t>事件代理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CCTouchDelegate</a:t>
            </a:r>
            <a:endParaRPr lang="en-US" altLang="zh-CN" dirty="0" smtClean="0"/>
          </a:p>
          <a:p>
            <a:r>
              <a:rPr lang="en-US" altLang="zh-CN" dirty="0" err="1" smtClean="0"/>
              <a:t>CCTargetedTouchDelegate</a:t>
            </a:r>
            <a:endParaRPr lang="en-US" altLang="zh-CN" dirty="0" smtClean="0"/>
          </a:p>
          <a:p>
            <a:r>
              <a:rPr lang="en-US" altLang="zh-CN" dirty="0" err="1" smtClean="0"/>
              <a:t>CCStandardTouchDelegate</a:t>
            </a:r>
            <a:endParaRPr lang="en-US" altLang="zh-CN" dirty="0" smtClean="0"/>
          </a:p>
          <a:p>
            <a:r>
              <a:rPr kumimoji="1" lang="en-US" altLang="zh-CN" dirty="0" err="1" smtClean="0"/>
              <a:t>CCSet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CCTouch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7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CCTouchDispatcher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sharedDispatcher</a:t>
            </a:r>
            <a:r>
              <a:rPr lang="zh-CN" altLang="en-US" dirty="0" smtClean="0"/>
              <a:t>和</a:t>
            </a:r>
            <a:r>
              <a:rPr lang="en-US" altLang="zh-CN" dirty="0" err="1"/>
              <a:t>CCDirector</a:t>
            </a:r>
            <a:r>
              <a:rPr lang="en-US" altLang="zh-CN" dirty="0"/>
              <a:t>::</a:t>
            </a:r>
            <a:r>
              <a:rPr lang="en-US" altLang="zh-CN" dirty="0" err="1"/>
              <a:t>sharedDirector</a:t>
            </a:r>
            <a:r>
              <a:rPr lang="en-US" altLang="zh-CN" dirty="0"/>
              <a:t>()-&gt;</a:t>
            </a:r>
            <a:r>
              <a:rPr lang="en-US" altLang="zh-CN" dirty="0" err="1"/>
              <a:t>getTouchDispatcher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r>
              <a:rPr kumimoji="1" lang="en-US" altLang="zh-CN" dirty="0" err="1" smtClean="0"/>
              <a:t>addStandardDelegate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addTargetedDelegate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removeDelegate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removeAllDelegate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2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CCTouchDispatcher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CCTouchDispatcher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touchs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装饰模式窗口中传递事件的惯例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实战中常用的处理方式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9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229</TotalTime>
  <Words>44</Words>
  <Application>Microsoft Macintosh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起源</vt:lpstr>
      <vt:lpstr>Cocos2d-x</vt:lpstr>
      <vt:lpstr>Touch事件代理</vt:lpstr>
      <vt:lpstr>CCTouchDispatcher</vt:lpstr>
      <vt:lpstr>CCTouchDispatcher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</dc:title>
  <dc:creator>yock zhang</dc:creator>
  <cp:lastModifiedBy>yock zhang</cp:lastModifiedBy>
  <cp:revision>6</cp:revision>
  <dcterms:created xsi:type="dcterms:W3CDTF">2013-01-14T01:35:31Z</dcterms:created>
  <dcterms:modified xsi:type="dcterms:W3CDTF">2013-01-14T05:28:42Z</dcterms:modified>
</cp:coreProperties>
</file>