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13-1-11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13-1-11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13-1-11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13-1-11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13-1-11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Cocos2d-x</a:t>
            </a:r>
            <a:r>
              <a:rPr kumimoji="1" lang="zh-CN" altLang="en-US" dirty="0" smtClean="0"/>
              <a:t>基础入门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张晨</a:t>
            </a:r>
            <a:endParaRPr kumimoji="1" lang="en-US" altLang="zh-CN" dirty="0" smtClean="0"/>
          </a:p>
          <a:p>
            <a:r>
              <a:rPr kumimoji="1" lang="en-US" altLang="zh-CN" dirty="0" smtClean="0"/>
              <a:t>Cocos2d-x</a:t>
            </a:r>
            <a:r>
              <a:rPr kumimoji="1" lang="zh-CN" altLang="en-US" dirty="0" smtClean="0"/>
              <a:t>中的动作类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793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动作基类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err="1" smtClean="0"/>
              <a:t>CCAction</a:t>
            </a:r>
            <a:endParaRPr kumimoji="1" lang="en-US" altLang="zh-CN" dirty="0" smtClean="0"/>
          </a:p>
          <a:p>
            <a:r>
              <a:rPr lang="en-US" altLang="zh-CN" dirty="0" err="1" smtClean="0"/>
              <a:t>copyWithZone</a:t>
            </a:r>
            <a:endParaRPr lang="en-US" altLang="zh-CN" dirty="0" smtClean="0"/>
          </a:p>
          <a:p>
            <a:r>
              <a:rPr lang="en-US" altLang="zh-CN" dirty="0" err="1" smtClean="0"/>
              <a:t>startWithTarget</a:t>
            </a:r>
            <a:endParaRPr lang="en-US" altLang="zh-CN" dirty="0" smtClean="0"/>
          </a:p>
          <a:p>
            <a:r>
              <a:rPr lang="en-US" altLang="zh-CN" dirty="0" err="1" smtClean="0"/>
              <a:t>isDone</a:t>
            </a:r>
            <a:endParaRPr lang="en-US" altLang="zh-CN" dirty="0" smtClean="0"/>
          </a:p>
          <a:p>
            <a:r>
              <a:rPr lang="en-US" altLang="zh-CN" dirty="0" smtClean="0"/>
              <a:t>Stop</a:t>
            </a:r>
          </a:p>
          <a:p>
            <a:r>
              <a:rPr lang="en-US" altLang="zh-CN" dirty="0" smtClean="0"/>
              <a:t>Step</a:t>
            </a:r>
          </a:p>
          <a:p>
            <a:r>
              <a:rPr lang="en-US" altLang="zh-CN" dirty="0"/>
              <a:t>update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859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动作与节点的交互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runAction</a:t>
            </a:r>
            <a:endParaRPr lang="en-US" altLang="zh-CN" dirty="0" smtClean="0"/>
          </a:p>
          <a:p>
            <a:r>
              <a:rPr lang="en-US" altLang="zh-CN" dirty="0" err="1" smtClean="0"/>
              <a:t>stopAllActions</a:t>
            </a:r>
            <a:endParaRPr lang="en-US" altLang="zh-CN" dirty="0" smtClean="0"/>
          </a:p>
          <a:p>
            <a:r>
              <a:rPr lang="en-US" altLang="zh-CN" dirty="0" err="1" smtClean="0"/>
              <a:t>stopAction</a:t>
            </a:r>
            <a:endParaRPr lang="en-US" altLang="zh-CN" dirty="0" smtClean="0"/>
          </a:p>
          <a:p>
            <a:r>
              <a:rPr lang="en-US" altLang="zh-CN" dirty="0" err="1" smtClean="0"/>
              <a:t>stopActionByTag</a:t>
            </a:r>
            <a:endParaRPr lang="en-US" altLang="zh-CN" dirty="0" smtClean="0"/>
          </a:p>
          <a:p>
            <a:r>
              <a:rPr lang="en-US" altLang="zh-CN" dirty="0" err="1" smtClean="0"/>
              <a:t>getActionByTag</a:t>
            </a:r>
            <a:endParaRPr lang="en-US" altLang="zh-CN" dirty="0" smtClean="0"/>
          </a:p>
          <a:p>
            <a:r>
              <a:rPr lang="en-US" altLang="zh-CN" dirty="0" err="1"/>
              <a:t>numberOfRunningActions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13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瞬时动作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瞬时动作基类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CCActionInstant</a:t>
            </a:r>
            <a:endParaRPr kumimoji="1" lang="en-US" altLang="zh-CN" dirty="0" smtClean="0"/>
          </a:p>
          <a:p>
            <a:r>
              <a:rPr kumimoji="1" lang="en-US" altLang="zh-CN" dirty="0" smtClean="0"/>
              <a:t>Duration</a:t>
            </a:r>
            <a:r>
              <a:rPr kumimoji="1" lang="zh-CN" altLang="en-US" dirty="0" smtClean="0"/>
              <a:t>继承自</a:t>
            </a:r>
            <a:r>
              <a:rPr kumimoji="1" lang="en-US" altLang="zh-CN" dirty="0" err="1" smtClean="0"/>
              <a:t>CCFiniteTimeAction</a:t>
            </a:r>
            <a:r>
              <a:rPr kumimoji="1" lang="zh-CN" altLang="en-US" dirty="0" smtClean="0"/>
              <a:t>有限时间动画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46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瞬时内建类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2770094"/>
            <a:ext cx="3806749" cy="3267169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err="1" smtClean="0"/>
              <a:t>CCCallFunc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CCFlipX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CCFlipY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CCHide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CCPlace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CCReuseGrid</a:t>
            </a: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98924" y="2770094"/>
            <a:ext cx="3806749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/>
              <a:t>CCShow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CCStopGrid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CCToggleVisibility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CCBSetSpriteFrame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1399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延时动作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zh-CN" altLang="en-US" dirty="0" smtClean="0"/>
              <a:t>延时动作基类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CCActionInterval</a:t>
            </a:r>
            <a:r>
              <a:rPr kumimoji="1" lang="zh-CN" altLang="en-US" dirty="0" smtClean="0"/>
              <a:t>继承自</a:t>
            </a:r>
            <a:r>
              <a:rPr kumimoji="1" lang="en-US" altLang="zh-CN" dirty="0" err="1" smtClean="0"/>
              <a:t>CCFiniteTimeAction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CCActionInstant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CCActionInterval</a:t>
            </a:r>
            <a:r>
              <a:rPr kumimoji="1" lang="zh-CN" altLang="en-US" dirty="0" smtClean="0"/>
              <a:t>的不同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6297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组合动作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 smtClean="0"/>
              <a:t>CCSequence</a:t>
            </a:r>
            <a:r>
              <a:rPr kumimoji="1" lang="zh-CN" altLang="en-US" dirty="0" smtClean="0"/>
              <a:t>动作序列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CCSpawn</a:t>
            </a:r>
            <a:r>
              <a:rPr kumimoji="1" lang="zh-CN" altLang="en-US" dirty="0" smtClean="0"/>
              <a:t>同步动作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CCRepeat</a:t>
            </a:r>
            <a:r>
              <a:rPr kumimoji="1" lang="zh-CN" altLang="en-US" dirty="0" smtClean="0"/>
              <a:t>重复有限次动作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CCRepeatForever</a:t>
            </a:r>
            <a:r>
              <a:rPr kumimoji="1" lang="zh-CN" altLang="en-US" dirty="0" smtClean="0"/>
              <a:t>无限重复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CCReverse</a:t>
            </a:r>
            <a:r>
              <a:rPr kumimoji="1" lang="zh-CN" altLang="en-US" dirty="0" smtClean="0"/>
              <a:t>反动作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CCEaseAction</a:t>
            </a:r>
            <a:r>
              <a:rPr kumimoji="1" lang="zh-CN" altLang="en-US" dirty="0" smtClean="0"/>
              <a:t>自由动作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68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帧动画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CCAnimate</a:t>
            </a:r>
            <a:endParaRPr kumimoji="1" lang="en-US" altLang="zh-CN" dirty="0" smtClean="0"/>
          </a:p>
          <a:p>
            <a:r>
              <a:rPr kumimoji="1" lang="zh-CN" altLang="en-US" dirty="0" smtClean="0"/>
              <a:t>创建</a:t>
            </a:r>
            <a:r>
              <a:rPr kumimoji="1" lang="en-US" altLang="zh-CN" dirty="0" err="1" smtClean="0"/>
              <a:t>actionWithAnimation</a:t>
            </a:r>
            <a:endParaRPr kumimoji="1" lang="en-US" altLang="zh-CN" dirty="0"/>
          </a:p>
          <a:p>
            <a:r>
              <a:rPr kumimoji="1" lang="en-US" altLang="zh-CN" dirty="0" err="1" smtClean="0"/>
              <a:t>CCAnimation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06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扩展动作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CCCallFunc</a:t>
            </a:r>
            <a:endParaRPr kumimoji="1" lang="en-US" altLang="zh-CN" dirty="0" smtClean="0"/>
          </a:p>
          <a:p>
            <a:r>
              <a:rPr kumimoji="1" lang="zh-CN" altLang="en-US" dirty="0" smtClean="0"/>
              <a:t>执行预定义函数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CCCallFuncN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CCCallFuncND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CCCallFuncO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947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448</TotalTime>
  <Words>82</Words>
  <Application>Microsoft Macintosh PowerPoint</Application>
  <PresentationFormat>全屏显示(4:3)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起源</vt:lpstr>
      <vt:lpstr>Cocos2d-x基础入门</vt:lpstr>
      <vt:lpstr>动作基类</vt:lpstr>
      <vt:lpstr>动作与节点的交互</vt:lpstr>
      <vt:lpstr>瞬时动作</vt:lpstr>
      <vt:lpstr>瞬时内建类</vt:lpstr>
      <vt:lpstr>延时动作</vt:lpstr>
      <vt:lpstr>组合动作</vt:lpstr>
      <vt:lpstr>帧动画</vt:lpstr>
      <vt:lpstr>扩展动作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Cocos2d-x基础入门</dc:title>
  <dc:creator>yock zhang</dc:creator>
  <cp:lastModifiedBy>yock zhang</cp:lastModifiedBy>
  <cp:revision>17</cp:revision>
  <dcterms:created xsi:type="dcterms:W3CDTF">2013-01-10T15:57:45Z</dcterms:created>
  <dcterms:modified xsi:type="dcterms:W3CDTF">2013-01-11T08:07:34Z</dcterms:modified>
</cp:coreProperties>
</file>