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61" r:id="rId2"/>
    <p:sldId id="266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ndra Ramachandra Pawaskar (Financial Services)" initials="YRP(S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34AC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14E96-039E-4C07-9E7E-8F98C6DF5B2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B45ED-2ABC-46B9-A6D5-5E9C7A624EC7}">
      <dgm:prSet custT="1"/>
      <dgm:spPr>
        <a:ln>
          <a:solidFill>
            <a:srgbClr val="00B050"/>
          </a:solidFill>
        </a:ln>
      </dgm:spPr>
      <dgm:t>
        <a:bodyPr/>
        <a:lstStyle/>
        <a:p>
          <a:pPr algn="l"/>
          <a:r>
            <a:rPr lang="en-GB" sz="4400" b="1" dirty="0" smtClean="0">
              <a:solidFill>
                <a:srgbClr val="00B050"/>
              </a:solidFill>
            </a:rPr>
            <a:t>    What’s Covered</a:t>
          </a:r>
          <a:endParaRPr lang="en-US" sz="4400" b="1" dirty="0">
            <a:solidFill>
              <a:srgbClr val="00B050"/>
            </a:solidFill>
          </a:endParaRPr>
        </a:p>
      </dgm:t>
    </dgm:pt>
    <dgm:pt modelId="{75311E5B-9043-4230-911C-3E5CC69DDFBC}" type="parTrans" cxnId="{47682191-3780-46C8-A59C-37492EC12341}">
      <dgm:prSet/>
      <dgm:spPr/>
      <dgm:t>
        <a:bodyPr/>
        <a:lstStyle/>
        <a:p>
          <a:endParaRPr lang="en-US"/>
        </a:p>
      </dgm:t>
    </dgm:pt>
    <dgm:pt modelId="{BAABB10D-9B36-4525-B3A6-316F98F2D3A3}" type="sibTrans" cxnId="{47682191-3780-46C8-A59C-37492EC12341}">
      <dgm:prSet/>
      <dgm:spPr/>
      <dgm:t>
        <a:bodyPr/>
        <a:lstStyle/>
        <a:p>
          <a:endParaRPr lang="en-US"/>
        </a:p>
      </dgm:t>
    </dgm:pt>
    <dgm:pt modelId="{A400A3DC-E44F-48BD-8BA3-EC757DC972B1}" type="pres">
      <dgm:prSet presAssocID="{10914E96-039E-4C07-9E7E-8F98C6DF5B2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A2D15A-3D00-4E47-9951-3B1C582FD34E}" type="pres">
      <dgm:prSet presAssocID="{60DB45ED-2ABC-46B9-A6D5-5E9C7A624EC7}" presName="circle1" presStyleLbl="node1" presStyleIdx="0" presStyleCnt="1"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1E97FBFF-D64E-494D-884B-BFA09D6AC81B}" type="pres">
      <dgm:prSet presAssocID="{60DB45ED-2ABC-46B9-A6D5-5E9C7A624EC7}" presName="space" presStyleCnt="0"/>
      <dgm:spPr/>
    </dgm:pt>
    <dgm:pt modelId="{C06AE288-39BF-4A75-9834-83B6AC941F65}" type="pres">
      <dgm:prSet presAssocID="{60DB45ED-2ABC-46B9-A6D5-5E9C7A624EC7}" presName="rect1" presStyleLbl="alignAcc1" presStyleIdx="0" presStyleCnt="1" custScaleY="100000" custLinFactNeighborX="-856"/>
      <dgm:spPr/>
      <dgm:t>
        <a:bodyPr/>
        <a:lstStyle/>
        <a:p>
          <a:endParaRPr lang="en-US"/>
        </a:p>
      </dgm:t>
    </dgm:pt>
    <dgm:pt modelId="{163DD9E4-7853-43CF-91EE-5C9071BD2C36}" type="pres">
      <dgm:prSet presAssocID="{60DB45ED-2ABC-46B9-A6D5-5E9C7A624EC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707849-ADFF-42C8-B323-788BCD548832}" type="presOf" srcId="{60DB45ED-2ABC-46B9-A6D5-5E9C7A624EC7}" destId="{C06AE288-39BF-4A75-9834-83B6AC941F65}" srcOrd="0" destOrd="0" presId="urn:microsoft.com/office/officeart/2005/8/layout/target3"/>
    <dgm:cxn modelId="{47682191-3780-46C8-A59C-37492EC12341}" srcId="{10914E96-039E-4C07-9E7E-8F98C6DF5B26}" destId="{60DB45ED-2ABC-46B9-A6D5-5E9C7A624EC7}" srcOrd="0" destOrd="0" parTransId="{75311E5B-9043-4230-911C-3E5CC69DDFBC}" sibTransId="{BAABB10D-9B36-4525-B3A6-316F98F2D3A3}"/>
    <dgm:cxn modelId="{CF2A717A-4363-4013-B153-84D28428C279}" type="presOf" srcId="{10914E96-039E-4C07-9E7E-8F98C6DF5B26}" destId="{A400A3DC-E44F-48BD-8BA3-EC757DC972B1}" srcOrd="0" destOrd="0" presId="urn:microsoft.com/office/officeart/2005/8/layout/target3"/>
    <dgm:cxn modelId="{1C21A4C0-29A0-4775-902F-357B3753F84E}" type="presOf" srcId="{60DB45ED-2ABC-46B9-A6D5-5E9C7A624EC7}" destId="{163DD9E4-7853-43CF-91EE-5C9071BD2C36}" srcOrd="1" destOrd="0" presId="urn:microsoft.com/office/officeart/2005/8/layout/target3"/>
    <dgm:cxn modelId="{7FCF538A-FB91-43AA-9605-9A75BC60B72F}" type="presParOf" srcId="{A400A3DC-E44F-48BD-8BA3-EC757DC972B1}" destId="{A2A2D15A-3D00-4E47-9951-3B1C582FD34E}" srcOrd="0" destOrd="0" presId="urn:microsoft.com/office/officeart/2005/8/layout/target3"/>
    <dgm:cxn modelId="{43F0AED1-349A-4290-BCB7-587907E049D7}" type="presParOf" srcId="{A400A3DC-E44F-48BD-8BA3-EC757DC972B1}" destId="{1E97FBFF-D64E-494D-884B-BFA09D6AC81B}" srcOrd="1" destOrd="0" presId="urn:microsoft.com/office/officeart/2005/8/layout/target3"/>
    <dgm:cxn modelId="{8F654155-4CDE-4494-B473-7F1E28640534}" type="presParOf" srcId="{A400A3DC-E44F-48BD-8BA3-EC757DC972B1}" destId="{C06AE288-39BF-4A75-9834-83B6AC941F65}" srcOrd="2" destOrd="0" presId="urn:microsoft.com/office/officeart/2005/8/layout/target3"/>
    <dgm:cxn modelId="{FACE3327-E48B-49D0-8ADB-AED338E74C4F}" type="presParOf" srcId="{A400A3DC-E44F-48BD-8BA3-EC757DC972B1}" destId="{163DD9E4-7853-43CF-91EE-5C9071BD2C3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4B6D8-A2DA-4BAA-9DB6-2A0CACFEEBDE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80D1606D-866D-4B0C-8F4B-6E8FDBBFEC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9D7CA3C5-D9F6-4FB2-8C7F-BF2645E25D0A}" type="parTrans" cxnId="{1905A60B-C281-4C76-90DA-36585FFD4685}">
      <dgm:prSet/>
      <dgm:spPr/>
      <dgm:t>
        <a:bodyPr/>
        <a:lstStyle/>
        <a:p>
          <a:endParaRPr lang="en-GB"/>
        </a:p>
      </dgm:t>
    </dgm:pt>
    <dgm:pt modelId="{C7666E64-E5F6-493D-9B44-AAFEDAE9BE20}" type="sibTrans" cxnId="{1905A60B-C281-4C76-90DA-36585FFD4685}">
      <dgm:prSet/>
      <dgm:spPr/>
      <dgm:t>
        <a:bodyPr/>
        <a:lstStyle/>
        <a:p>
          <a:endParaRPr lang="en-GB"/>
        </a:p>
      </dgm:t>
    </dgm:pt>
    <dgm:pt modelId="{A6367815-173D-4DDD-88B3-CB67D17D6DCC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8EC19031-AB22-4106-BC6C-2CB868420EED}" type="parTrans" cxnId="{932CB003-FF53-456C-A77D-6B2EA85AF8C9}">
      <dgm:prSet/>
      <dgm:spPr/>
      <dgm:t>
        <a:bodyPr/>
        <a:lstStyle/>
        <a:p>
          <a:endParaRPr lang="en-GB"/>
        </a:p>
      </dgm:t>
    </dgm:pt>
    <dgm:pt modelId="{5242CD5C-1707-4AD3-AB84-6D95080E7E71}" type="sibTrans" cxnId="{932CB003-FF53-456C-A77D-6B2EA85AF8C9}">
      <dgm:prSet/>
      <dgm:spPr/>
      <dgm:t>
        <a:bodyPr/>
        <a:lstStyle/>
        <a:p>
          <a:endParaRPr lang="en-GB"/>
        </a:p>
      </dgm:t>
    </dgm:pt>
    <dgm:pt modelId="{7D63A2BA-0CF0-4FCE-ACA0-8099B36DF7A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65F050BF-7DA6-488D-8E05-B2D4C33E4C38}" type="parTrans" cxnId="{7D745574-50B4-4451-B799-D55D019823AF}">
      <dgm:prSet/>
      <dgm:spPr/>
      <dgm:t>
        <a:bodyPr/>
        <a:lstStyle/>
        <a:p>
          <a:endParaRPr lang="en-GB"/>
        </a:p>
      </dgm:t>
    </dgm:pt>
    <dgm:pt modelId="{93D7845C-C447-4E3F-BD40-3C5417EAB66C}" type="sibTrans" cxnId="{7D745574-50B4-4451-B799-D55D019823AF}">
      <dgm:prSet/>
      <dgm:spPr/>
      <dgm:t>
        <a:bodyPr/>
        <a:lstStyle/>
        <a:p>
          <a:endParaRPr lang="en-GB"/>
        </a:p>
      </dgm:t>
    </dgm:pt>
    <dgm:pt modelId="{27EC040F-90F4-4A6A-853C-929E0CBAFE86}" type="pres">
      <dgm:prSet presAssocID="{1714B6D8-A2DA-4BAA-9DB6-2A0CACFEEBD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9BC4B26-69EF-44A3-BD04-3243E8A6AA20}" type="pres">
      <dgm:prSet presAssocID="{80D1606D-866D-4B0C-8F4B-6E8FDBBFECB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A88584-3540-49DD-929A-06DD2FAE52BE}" type="pres">
      <dgm:prSet presAssocID="{80D1606D-866D-4B0C-8F4B-6E8FDBBFECB0}" presName="gear1srcNode" presStyleLbl="node1" presStyleIdx="0" presStyleCnt="3"/>
      <dgm:spPr/>
      <dgm:t>
        <a:bodyPr/>
        <a:lstStyle/>
        <a:p>
          <a:endParaRPr lang="en-GB"/>
        </a:p>
      </dgm:t>
    </dgm:pt>
    <dgm:pt modelId="{DA469C4C-72B7-4940-A0E0-4957F200AC20}" type="pres">
      <dgm:prSet presAssocID="{80D1606D-866D-4B0C-8F4B-6E8FDBBFECB0}" presName="gear1dstNode" presStyleLbl="node1" presStyleIdx="0" presStyleCnt="3"/>
      <dgm:spPr/>
      <dgm:t>
        <a:bodyPr/>
        <a:lstStyle/>
        <a:p>
          <a:endParaRPr lang="en-GB"/>
        </a:p>
      </dgm:t>
    </dgm:pt>
    <dgm:pt modelId="{AB708EAB-DC62-4C0A-B81A-359E0E3AA88F}" type="pres">
      <dgm:prSet presAssocID="{A6367815-173D-4DDD-88B3-CB67D17D6DC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D34E92-639F-47B9-A969-6C2B75150382}" type="pres">
      <dgm:prSet presAssocID="{A6367815-173D-4DDD-88B3-CB67D17D6DCC}" presName="gear2srcNode" presStyleLbl="node1" presStyleIdx="1" presStyleCnt="3"/>
      <dgm:spPr/>
      <dgm:t>
        <a:bodyPr/>
        <a:lstStyle/>
        <a:p>
          <a:endParaRPr lang="en-GB"/>
        </a:p>
      </dgm:t>
    </dgm:pt>
    <dgm:pt modelId="{2ED308A8-2954-4989-B223-8182A6CA7E96}" type="pres">
      <dgm:prSet presAssocID="{A6367815-173D-4DDD-88B3-CB67D17D6DCC}" presName="gear2dstNode" presStyleLbl="node1" presStyleIdx="1" presStyleCnt="3"/>
      <dgm:spPr/>
      <dgm:t>
        <a:bodyPr/>
        <a:lstStyle/>
        <a:p>
          <a:endParaRPr lang="en-GB"/>
        </a:p>
      </dgm:t>
    </dgm:pt>
    <dgm:pt modelId="{7114853A-1CAC-4794-A392-ECF19593EBDD}" type="pres">
      <dgm:prSet presAssocID="{7D63A2BA-0CF0-4FCE-ACA0-8099B36DF7A1}" presName="gear3" presStyleLbl="node1" presStyleIdx="2" presStyleCnt="3" custAng="1231347" custLinFactNeighborX="6874" custLinFactNeighborY="-3794"/>
      <dgm:spPr/>
      <dgm:t>
        <a:bodyPr/>
        <a:lstStyle/>
        <a:p>
          <a:endParaRPr lang="en-GB"/>
        </a:p>
      </dgm:t>
    </dgm:pt>
    <dgm:pt modelId="{796D9BBE-345E-48EF-B8B0-821C720818AF}" type="pres">
      <dgm:prSet presAssocID="{7D63A2BA-0CF0-4FCE-ACA0-8099B36DF7A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041C35-C428-46BA-9ADF-FC213BD43215}" type="pres">
      <dgm:prSet presAssocID="{7D63A2BA-0CF0-4FCE-ACA0-8099B36DF7A1}" presName="gear3srcNode" presStyleLbl="node1" presStyleIdx="2" presStyleCnt="3"/>
      <dgm:spPr/>
      <dgm:t>
        <a:bodyPr/>
        <a:lstStyle/>
        <a:p>
          <a:endParaRPr lang="en-GB"/>
        </a:p>
      </dgm:t>
    </dgm:pt>
    <dgm:pt modelId="{DE510D9A-A696-4695-966F-87932C7DD65A}" type="pres">
      <dgm:prSet presAssocID="{7D63A2BA-0CF0-4FCE-ACA0-8099B36DF7A1}" presName="gear3dstNode" presStyleLbl="node1" presStyleIdx="2" presStyleCnt="3"/>
      <dgm:spPr/>
      <dgm:t>
        <a:bodyPr/>
        <a:lstStyle/>
        <a:p>
          <a:endParaRPr lang="en-GB"/>
        </a:p>
      </dgm:t>
    </dgm:pt>
    <dgm:pt modelId="{7A7A9A31-8B7A-4A63-9360-931097DABA7F}" type="pres">
      <dgm:prSet presAssocID="{C7666E64-E5F6-493D-9B44-AAFEDAE9BE20}" presName="connector1" presStyleLbl="sibTrans2D1" presStyleIdx="0" presStyleCnt="3"/>
      <dgm:spPr/>
      <dgm:t>
        <a:bodyPr/>
        <a:lstStyle/>
        <a:p>
          <a:endParaRPr lang="en-GB"/>
        </a:p>
      </dgm:t>
    </dgm:pt>
    <dgm:pt modelId="{CF913C35-D426-44C8-9A72-E68C29DBDB7A}" type="pres">
      <dgm:prSet presAssocID="{5242CD5C-1707-4AD3-AB84-6D95080E7E71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E041B8D3-0CEF-4EE6-97D6-775915A4C4CD}" type="pres">
      <dgm:prSet presAssocID="{93D7845C-C447-4E3F-BD40-3C5417EAB66C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C001A0DC-81B3-40EF-842B-B9976CC6E88A}" type="presOf" srcId="{93D7845C-C447-4E3F-BD40-3C5417EAB66C}" destId="{E041B8D3-0CEF-4EE6-97D6-775915A4C4CD}" srcOrd="0" destOrd="0" presId="urn:microsoft.com/office/officeart/2005/8/layout/gear1"/>
    <dgm:cxn modelId="{F27EAA61-CD03-443D-98AC-31113EEC6490}" type="presOf" srcId="{5242CD5C-1707-4AD3-AB84-6D95080E7E71}" destId="{CF913C35-D426-44C8-9A72-E68C29DBDB7A}" srcOrd="0" destOrd="0" presId="urn:microsoft.com/office/officeart/2005/8/layout/gear1"/>
    <dgm:cxn modelId="{6E68498C-4C99-4ED9-A272-607C67B376FF}" type="presOf" srcId="{1714B6D8-A2DA-4BAA-9DB6-2A0CACFEEBDE}" destId="{27EC040F-90F4-4A6A-853C-929E0CBAFE86}" srcOrd="0" destOrd="0" presId="urn:microsoft.com/office/officeart/2005/8/layout/gear1"/>
    <dgm:cxn modelId="{312AC89D-1146-45BC-A11A-48CC46F378ED}" type="presOf" srcId="{A6367815-173D-4DDD-88B3-CB67D17D6DCC}" destId="{53D34E92-639F-47B9-A969-6C2B75150382}" srcOrd="1" destOrd="0" presId="urn:microsoft.com/office/officeart/2005/8/layout/gear1"/>
    <dgm:cxn modelId="{3FE93D03-DB45-4009-ADCB-C7E55FE20ECD}" type="presOf" srcId="{C7666E64-E5F6-493D-9B44-AAFEDAE9BE20}" destId="{7A7A9A31-8B7A-4A63-9360-931097DABA7F}" srcOrd="0" destOrd="0" presId="urn:microsoft.com/office/officeart/2005/8/layout/gear1"/>
    <dgm:cxn modelId="{7D745574-50B4-4451-B799-D55D019823AF}" srcId="{1714B6D8-A2DA-4BAA-9DB6-2A0CACFEEBDE}" destId="{7D63A2BA-0CF0-4FCE-ACA0-8099B36DF7A1}" srcOrd="2" destOrd="0" parTransId="{65F050BF-7DA6-488D-8E05-B2D4C33E4C38}" sibTransId="{93D7845C-C447-4E3F-BD40-3C5417EAB66C}"/>
    <dgm:cxn modelId="{1905A60B-C281-4C76-90DA-36585FFD4685}" srcId="{1714B6D8-A2DA-4BAA-9DB6-2A0CACFEEBDE}" destId="{80D1606D-866D-4B0C-8F4B-6E8FDBBFECB0}" srcOrd="0" destOrd="0" parTransId="{9D7CA3C5-D9F6-4FB2-8C7F-BF2645E25D0A}" sibTransId="{C7666E64-E5F6-493D-9B44-AAFEDAE9BE20}"/>
    <dgm:cxn modelId="{67ADB8AD-EFFE-49AE-8FED-9F6BD61CED86}" type="presOf" srcId="{A6367815-173D-4DDD-88B3-CB67D17D6DCC}" destId="{2ED308A8-2954-4989-B223-8182A6CA7E96}" srcOrd="2" destOrd="0" presId="urn:microsoft.com/office/officeart/2005/8/layout/gear1"/>
    <dgm:cxn modelId="{0DDE8917-61E7-49EE-B1D0-80DB1AFC4552}" type="presOf" srcId="{7D63A2BA-0CF0-4FCE-ACA0-8099B36DF7A1}" destId="{7114853A-1CAC-4794-A392-ECF19593EBDD}" srcOrd="0" destOrd="0" presId="urn:microsoft.com/office/officeart/2005/8/layout/gear1"/>
    <dgm:cxn modelId="{1D26D9E7-52B7-4294-BE32-8F878C881A60}" type="presOf" srcId="{80D1606D-866D-4B0C-8F4B-6E8FDBBFECB0}" destId="{2DA88584-3540-49DD-929A-06DD2FAE52BE}" srcOrd="1" destOrd="0" presId="urn:microsoft.com/office/officeart/2005/8/layout/gear1"/>
    <dgm:cxn modelId="{0928C010-4D7F-41AB-8AF6-A1BB117922A2}" type="presOf" srcId="{A6367815-173D-4DDD-88B3-CB67D17D6DCC}" destId="{AB708EAB-DC62-4C0A-B81A-359E0E3AA88F}" srcOrd="0" destOrd="0" presId="urn:microsoft.com/office/officeart/2005/8/layout/gear1"/>
    <dgm:cxn modelId="{7CC8F30C-336B-4663-87B0-711D7B39DDBB}" type="presOf" srcId="{7D63A2BA-0CF0-4FCE-ACA0-8099B36DF7A1}" destId="{D3041C35-C428-46BA-9ADF-FC213BD43215}" srcOrd="2" destOrd="0" presId="urn:microsoft.com/office/officeart/2005/8/layout/gear1"/>
    <dgm:cxn modelId="{932CB003-FF53-456C-A77D-6B2EA85AF8C9}" srcId="{1714B6D8-A2DA-4BAA-9DB6-2A0CACFEEBDE}" destId="{A6367815-173D-4DDD-88B3-CB67D17D6DCC}" srcOrd="1" destOrd="0" parTransId="{8EC19031-AB22-4106-BC6C-2CB868420EED}" sibTransId="{5242CD5C-1707-4AD3-AB84-6D95080E7E71}"/>
    <dgm:cxn modelId="{A17C8D70-58F0-496D-8267-23937BB3BC6B}" type="presOf" srcId="{80D1606D-866D-4B0C-8F4B-6E8FDBBFECB0}" destId="{89BC4B26-69EF-44A3-BD04-3243E8A6AA20}" srcOrd="0" destOrd="0" presId="urn:microsoft.com/office/officeart/2005/8/layout/gear1"/>
    <dgm:cxn modelId="{C5F039F6-D7E7-495E-A39A-2D963C250ED1}" type="presOf" srcId="{7D63A2BA-0CF0-4FCE-ACA0-8099B36DF7A1}" destId="{DE510D9A-A696-4695-966F-87932C7DD65A}" srcOrd="3" destOrd="0" presId="urn:microsoft.com/office/officeart/2005/8/layout/gear1"/>
    <dgm:cxn modelId="{A2360586-7A26-42F8-9EA7-C314F9F9A3F2}" type="presOf" srcId="{7D63A2BA-0CF0-4FCE-ACA0-8099B36DF7A1}" destId="{796D9BBE-345E-48EF-B8B0-821C720818AF}" srcOrd="1" destOrd="0" presId="urn:microsoft.com/office/officeart/2005/8/layout/gear1"/>
    <dgm:cxn modelId="{CFF4B632-ABF0-402A-AD49-7F2FD4320368}" type="presOf" srcId="{80D1606D-866D-4B0C-8F4B-6E8FDBBFECB0}" destId="{DA469C4C-72B7-4940-A0E0-4957F200AC20}" srcOrd="2" destOrd="0" presId="urn:microsoft.com/office/officeart/2005/8/layout/gear1"/>
    <dgm:cxn modelId="{8CD63843-0B4C-4826-AD9C-2277A6BFE4D5}" type="presParOf" srcId="{27EC040F-90F4-4A6A-853C-929E0CBAFE86}" destId="{89BC4B26-69EF-44A3-BD04-3243E8A6AA20}" srcOrd="0" destOrd="0" presId="urn:microsoft.com/office/officeart/2005/8/layout/gear1"/>
    <dgm:cxn modelId="{493843CC-66E7-4D0A-BE9D-0964F6AEA46F}" type="presParOf" srcId="{27EC040F-90F4-4A6A-853C-929E0CBAFE86}" destId="{2DA88584-3540-49DD-929A-06DD2FAE52BE}" srcOrd="1" destOrd="0" presId="urn:microsoft.com/office/officeart/2005/8/layout/gear1"/>
    <dgm:cxn modelId="{3CF8A66A-4ABA-4034-82CC-74CF474D0C4C}" type="presParOf" srcId="{27EC040F-90F4-4A6A-853C-929E0CBAFE86}" destId="{DA469C4C-72B7-4940-A0E0-4957F200AC20}" srcOrd="2" destOrd="0" presId="urn:microsoft.com/office/officeart/2005/8/layout/gear1"/>
    <dgm:cxn modelId="{76CA5046-6862-4959-9958-06324B0E59B5}" type="presParOf" srcId="{27EC040F-90F4-4A6A-853C-929E0CBAFE86}" destId="{AB708EAB-DC62-4C0A-B81A-359E0E3AA88F}" srcOrd="3" destOrd="0" presId="urn:microsoft.com/office/officeart/2005/8/layout/gear1"/>
    <dgm:cxn modelId="{B0BA1455-2B65-4C55-9E77-741F9C46FF43}" type="presParOf" srcId="{27EC040F-90F4-4A6A-853C-929E0CBAFE86}" destId="{53D34E92-639F-47B9-A969-6C2B75150382}" srcOrd="4" destOrd="0" presId="urn:microsoft.com/office/officeart/2005/8/layout/gear1"/>
    <dgm:cxn modelId="{4D8AAEAD-ACD9-4E1B-B027-BEB2BDF8DF69}" type="presParOf" srcId="{27EC040F-90F4-4A6A-853C-929E0CBAFE86}" destId="{2ED308A8-2954-4989-B223-8182A6CA7E96}" srcOrd="5" destOrd="0" presId="urn:microsoft.com/office/officeart/2005/8/layout/gear1"/>
    <dgm:cxn modelId="{FDE77E4E-A99A-4604-9F0F-88E1AADEB238}" type="presParOf" srcId="{27EC040F-90F4-4A6A-853C-929E0CBAFE86}" destId="{7114853A-1CAC-4794-A392-ECF19593EBDD}" srcOrd="6" destOrd="0" presId="urn:microsoft.com/office/officeart/2005/8/layout/gear1"/>
    <dgm:cxn modelId="{B993F09D-E374-4B60-851A-0BBD0388C355}" type="presParOf" srcId="{27EC040F-90F4-4A6A-853C-929E0CBAFE86}" destId="{796D9BBE-345E-48EF-B8B0-821C720818AF}" srcOrd="7" destOrd="0" presId="urn:microsoft.com/office/officeart/2005/8/layout/gear1"/>
    <dgm:cxn modelId="{0363E297-2F5E-4F21-A17E-43EEB155F252}" type="presParOf" srcId="{27EC040F-90F4-4A6A-853C-929E0CBAFE86}" destId="{D3041C35-C428-46BA-9ADF-FC213BD43215}" srcOrd="8" destOrd="0" presId="urn:microsoft.com/office/officeart/2005/8/layout/gear1"/>
    <dgm:cxn modelId="{1E391B6F-6C43-403D-AFBE-1B5F3BCA4C94}" type="presParOf" srcId="{27EC040F-90F4-4A6A-853C-929E0CBAFE86}" destId="{DE510D9A-A696-4695-966F-87932C7DD65A}" srcOrd="9" destOrd="0" presId="urn:microsoft.com/office/officeart/2005/8/layout/gear1"/>
    <dgm:cxn modelId="{DBBFC9A0-F704-40E4-B47C-6C1AC692FBE7}" type="presParOf" srcId="{27EC040F-90F4-4A6A-853C-929E0CBAFE86}" destId="{7A7A9A31-8B7A-4A63-9360-931097DABA7F}" srcOrd="10" destOrd="0" presId="urn:microsoft.com/office/officeart/2005/8/layout/gear1"/>
    <dgm:cxn modelId="{1CE52FD7-B107-4B1B-8362-0B3EE58919F0}" type="presParOf" srcId="{27EC040F-90F4-4A6A-853C-929E0CBAFE86}" destId="{CF913C35-D426-44C8-9A72-E68C29DBDB7A}" srcOrd="11" destOrd="0" presId="urn:microsoft.com/office/officeart/2005/8/layout/gear1"/>
    <dgm:cxn modelId="{3E210216-25D0-4B72-948A-1DFA2BD0E048}" type="presParOf" srcId="{27EC040F-90F4-4A6A-853C-929E0CBAFE86}" destId="{E041B8D3-0CEF-4EE6-97D6-775915A4C4C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D5EC8-5BAD-4511-93E7-F82D955C8C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F54340D-0F94-41B7-A362-AABD7AF52A84}">
      <dgm:prSet phldrT="[Text]" custT="1"/>
      <dgm:spPr/>
      <dgm:t>
        <a:bodyPr/>
        <a:lstStyle/>
        <a:p>
          <a:r>
            <a:rPr lang="en-US" sz="1400" dirty="0" smtClean="0"/>
            <a:t>Compiling</a:t>
          </a:r>
          <a:endParaRPr lang="en-GB" sz="1400" dirty="0"/>
        </a:p>
      </dgm:t>
    </dgm:pt>
    <dgm:pt modelId="{AA5AA2C9-319E-4F7F-AEFD-77F38FBDB52A}" type="parTrans" cxnId="{967BAAF7-F62F-4D35-B315-44BF8270E0FA}">
      <dgm:prSet/>
      <dgm:spPr/>
      <dgm:t>
        <a:bodyPr/>
        <a:lstStyle/>
        <a:p>
          <a:endParaRPr lang="en-GB"/>
        </a:p>
      </dgm:t>
    </dgm:pt>
    <dgm:pt modelId="{1EF3C5BF-86ED-4942-84CD-3980D63B633A}" type="sibTrans" cxnId="{967BAAF7-F62F-4D35-B315-44BF8270E0FA}">
      <dgm:prSet/>
      <dgm:spPr/>
      <dgm:t>
        <a:bodyPr/>
        <a:lstStyle/>
        <a:p>
          <a:endParaRPr lang="en-GB"/>
        </a:p>
      </dgm:t>
    </dgm:pt>
    <dgm:pt modelId="{17C2580C-2696-4833-BC83-BCB28EAB08A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AC85D867-EED3-4DD9-9045-7476C7BD3528}" type="parTrans" cxnId="{DFDD1AA5-EA30-424B-A1E0-4E45BF67BCAE}">
      <dgm:prSet/>
      <dgm:spPr/>
      <dgm:t>
        <a:bodyPr/>
        <a:lstStyle/>
        <a:p>
          <a:endParaRPr lang="en-GB"/>
        </a:p>
      </dgm:t>
    </dgm:pt>
    <dgm:pt modelId="{2C4A5051-17F3-4329-908E-786DFE609379}" type="sibTrans" cxnId="{DFDD1AA5-EA30-424B-A1E0-4E45BF67BCAE}">
      <dgm:prSet/>
      <dgm:spPr/>
      <dgm:t>
        <a:bodyPr/>
        <a:lstStyle/>
        <a:p>
          <a:endParaRPr lang="en-GB"/>
        </a:p>
      </dgm:t>
    </dgm:pt>
    <dgm:pt modelId="{CF5C7412-3207-4BB0-B6D8-E1891E913A75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022F6F0C-20ED-4599-99A9-5D81CB12E109}" type="parTrans" cxnId="{73D4E64B-2617-4829-99FC-57F634C66FA8}">
      <dgm:prSet/>
      <dgm:spPr/>
      <dgm:t>
        <a:bodyPr/>
        <a:lstStyle/>
        <a:p>
          <a:endParaRPr lang="en-GB"/>
        </a:p>
      </dgm:t>
    </dgm:pt>
    <dgm:pt modelId="{DD75A850-E499-4CC7-A7C5-2F33A769DCF9}" type="sibTrans" cxnId="{73D4E64B-2617-4829-99FC-57F634C66FA8}">
      <dgm:prSet/>
      <dgm:spPr/>
      <dgm:t>
        <a:bodyPr/>
        <a:lstStyle/>
        <a:p>
          <a:endParaRPr lang="en-GB"/>
        </a:p>
      </dgm:t>
    </dgm:pt>
    <dgm:pt modelId="{CD4522B6-31A9-47BE-9D87-DA82064AB8F0}" type="pres">
      <dgm:prSet presAssocID="{17DD5EC8-5BAD-4511-93E7-F82D955C8C6D}" presName="Name0" presStyleCnt="0">
        <dgm:presLayoutVars>
          <dgm:dir/>
          <dgm:resizeHandles val="exact"/>
        </dgm:presLayoutVars>
      </dgm:prSet>
      <dgm:spPr/>
    </dgm:pt>
    <dgm:pt modelId="{64571771-3FF6-41D9-96C4-FBA20F030DD9}" type="pres">
      <dgm:prSet presAssocID="{17DD5EC8-5BAD-4511-93E7-F82D955C8C6D}" presName="arrow" presStyleLbl="bgShp" presStyleIdx="0" presStyleCnt="1" custLinFactY="-1099418" custLinFactNeighborX="-21457" custLinFactNeighborY="-1100000"/>
      <dgm:spPr/>
    </dgm:pt>
    <dgm:pt modelId="{32F54AAC-3990-41C3-807A-FD4DD82C27C6}" type="pres">
      <dgm:prSet presAssocID="{17DD5EC8-5BAD-4511-93E7-F82D955C8C6D}" presName="points" presStyleCnt="0"/>
      <dgm:spPr/>
    </dgm:pt>
    <dgm:pt modelId="{64C626FE-5FC7-4981-8FDB-778BAAFE31E4}" type="pres">
      <dgm:prSet presAssocID="{0F54340D-0F94-41B7-A362-AABD7AF52A84}" presName="compositeA" presStyleCnt="0"/>
      <dgm:spPr/>
    </dgm:pt>
    <dgm:pt modelId="{B7EB1A8A-1F29-4F12-AF49-6CD21ABB2D8F}" type="pres">
      <dgm:prSet presAssocID="{0F54340D-0F94-41B7-A362-AABD7AF52A84}" presName="textA" presStyleLbl="revTx" presStyleIdx="0" presStyleCnt="3" custScaleX="2000000" custScaleY="15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900E93-A8FD-42F1-98FA-C1F2030EC720}" type="pres">
      <dgm:prSet presAssocID="{0F54340D-0F94-41B7-A362-AABD7AF52A84}" presName="circleA" presStyleLbl="node1" presStyleIdx="0" presStyleCnt="3"/>
      <dgm:spPr/>
    </dgm:pt>
    <dgm:pt modelId="{477C0005-77B8-4BB4-B35A-2EC881158140}" type="pres">
      <dgm:prSet presAssocID="{0F54340D-0F94-41B7-A362-AABD7AF52A84}" presName="spaceA" presStyleCnt="0"/>
      <dgm:spPr/>
    </dgm:pt>
    <dgm:pt modelId="{46A32748-51BD-44AB-AC73-7A4CB6A3FBE9}" type="pres">
      <dgm:prSet presAssocID="{1EF3C5BF-86ED-4942-84CD-3980D63B633A}" presName="space" presStyleCnt="0"/>
      <dgm:spPr/>
    </dgm:pt>
    <dgm:pt modelId="{2A4472D1-5FC1-49E3-9BCC-B86C70917E2B}" type="pres">
      <dgm:prSet presAssocID="{17C2580C-2696-4833-BC83-BCB28EAB08A1}" presName="compositeB" presStyleCnt="0"/>
      <dgm:spPr/>
    </dgm:pt>
    <dgm:pt modelId="{D27A7C45-ADF7-45D5-99A3-932ED121B389}" type="pres">
      <dgm:prSet presAssocID="{17C2580C-2696-4833-BC83-BCB28EAB08A1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33F77-D86B-4670-9A8E-BBC7F5596C2B}" type="pres">
      <dgm:prSet presAssocID="{17C2580C-2696-4833-BC83-BCB28EAB08A1}" presName="circleB" presStyleLbl="node1" presStyleIdx="1" presStyleCnt="3"/>
      <dgm:spPr/>
    </dgm:pt>
    <dgm:pt modelId="{E5800435-747F-4EF0-B9B8-DCC60041CD49}" type="pres">
      <dgm:prSet presAssocID="{17C2580C-2696-4833-BC83-BCB28EAB08A1}" presName="spaceB" presStyleCnt="0"/>
      <dgm:spPr/>
    </dgm:pt>
    <dgm:pt modelId="{F3214C17-82A8-4179-8301-7876DF3C8CE3}" type="pres">
      <dgm:prSet presAssocID="{2C4A5051-17F3-4329-908E-786DFE609379}" presName="space" presStyleCnt="0"/>
      <dgm:spPr/>
    </dgm:pt>
    <dgm:pt modelId="{8E8A395D-E411-4B7C-A919-C03ED39EE468}" type="pres">
      <dgm:prSet presAssocID="{CF5C7412-3207-4BB0-B6D8-E1891E913A75}" presName="compositeA" presStyleCnt="0"/>
      <dgm:spPr/>
    </dgm:pt>
    <dgm:pt modelId="{94EB3F79-1D5E-47D3-9EE1-FFEF4AC40B71}" type="pres">
      <dgm:prSet presAssocID="{CF5C7412-3207-4BB0-B6D8-E1891E913A75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66C68-B0D9-4783-B99F-08405C1457CC}" type="pres">
      <dgm:prSet presAssocID="{CF5C7412-3207-4BB0-B6D8-E1891E913A75}" presName="circleA" presStyleLbl="node1" presStyleIdx="2" presStyleCnt="3"/>
      <dgm:spPr/>
    </dgm:pt>
    <dgm:pt modelId="{398D990B-7BF1-4D8E-B7AE-673B8B5EC360}" type="pres">
      <dgm:prSet presAssocID="{CF5C7412-3207-4BB0-B6D8-E1891E913A75}" presName="spaceA" presStyleCnt="0"/>
      <dgm:spPr/>
    </dgm:pt>
  </dgm:ptLst>
  <dgm:cxnLst>
    <dgm:cxn modelId="{73D4E64B-2617-4829-99FC-57F634C66FA8}" srcId="{17DD5EC8-5BAD-4511-93E7-F82D955C8C6D}" destId="{CF5C7412-3207-4BB0-B6D8-E1891E913A75}" srcOrd="2" destOrd="0" parTransId="{022F6F0C-20ED-4599-99A9-5D81CB12E109}" sibTransId="{DD75A850-E499-4CC7-A7C5-2F33A769DCF9}"/>
    <dgm:cxn modelId="{967BAAF7-F62F-4D35-B315-44BF8270E0FA}" srcId="{17DD5EC8-5BAD-4511-93E7-F82D955C8C6D}" destId="{0F54340D-0F94-41B7-A362-AABD7AF52A84}" srcOrd="0" destOrd="0" parTransId="{AA5AA2C9-319E-4F7F-AEFD-77F38FBDB52A}" sibTransId="{1EF3C5BF-86ED-4942-84CD-3980D63B633A}"/>
    <dgm:cxn modelId="{9D695B06-5AFB-4A63-A7B9-62CF4897EB7F}" type="presOf" srcId="{17DD5EC8-5BAD-4511-93E7-F82D955C8C6D}" destId="{CD4522B6-31A9-47BE-9D87-DA82064AB8F0}" srcOrd="0" destOrd="0" presId="urn:microsoft.com/office/officeart/2005/8/layout/hProcess11"/>
    <dgm:cxn modelId="{F1B415EE-14B3-4468-8712-0312306C3E56}" type="presOf" srcId="{17C2580C-2696-4833-BC83-BCB28EAB08A1}" destId="{D27A7C45-ADF7-45D5-99A3-932ED121B389}" srcOrd="0" destOrd="0" presId="urn:microsoft.com/office/officeart/2005/8/layout/hProcess11"/>
    <dgm:cxn modelId="{DFDD1AA5-EA30-424B-A1E0-4E45BF67BCAE}" srcId="{17DD5EC8-5BAD-4511-93E7-F82D955C8C6D}" destId="{17C2580C-2696-4833-BC83-BCB28EAB08A1}" srcOrd="1" destOrd="0" parTransId="{AC85D867-EED3-4DD9-9045-7476C7BD3528}" sibTransId="{2C4A5051-17F3-4329-908E-786DFE609379}"/>
    <dgm:cxn modelId="{DCD4B5EB-5FC1-49FB-8647-787493397F7A}" type="presOf" srcId="{0F54340D-0F94-41B7-A362-AABD7AF52A84}" destId="{B7EB1A8A-1F29-4F12-AF49-6CD21ABB2D8F}" srcOrd="0" destOrd="0" presId="urn:microsoft.com/office/officeart/2005/8/layout/hProcess11"/>
    <dgm:cxn modelId="{35613A16-C55B-4D70-B001-D47103108534}" type="presOf" srcId="{CF5C7412-3207-4BB0-B6D8-E1891E913A75}" destId="{94EB3F79-1D5E-47D3-9EE1-FFEF4AC40B71}" srcOrd="0" destOrd="0" presId="urn:microsoft.com/office/officeart/2005/8/layout/hProcess11"/>
    <dgm:cxn modelId="{446B1153-9FA3-454A-B06D-C1385CC8ACA5}" type="presParOf" srcId="{CD4522B6-31A9-47BE-9D87-DA82064AB8F0}" destId="{64571771-3FF6-41D9-96C4-FBA20F030DD9}" srcOrd="0" destOrd="0" presId="urn:microsoft.com/office/officeart/2005/8/layout/hProcess11"/>
    <dgm:cxn modelId="{4FBF3B84-F5A6-4F8A-B009-A0BF12FB5E89}" type="presParOf" srcId="{CD4522B6-31A9-47BE-9D87-DA82064AB8F0}" destId="{32F54AAC-3990-41C3-807A-FD4DD82C27C6}" srcOrd="1" destOrd="0" presId="urn:microsoft.com/office/officeart/2005/8/layout/hProcess11"/>
    <dgm:cxn modelId="{1A597D41-AE5F-4349-8E8F-56A919C8F2BB}" type="presParOf" srcId="{32F54AAC-3990-41C3-807A-FD4DD82C27C6}" destId="{64C626FE-5FC7-4981-8FDB-778BAAFE31E4}" srcOrd="0" destOrd="0" presId="urn:microsoft.com/office/officeart/2005/8/layout/hProcess11"/>
    <dgm:cxn modelId="{723FA3B9-E0E6-4778-9324-098F5BDC35C2}" type="presParOf" srcId="{64C626FE-5FC7-4981-8FDB-778BAAFE31E4}" destId="{B7EB1A8A-1F29-4F12-AF49-6CD21ABB2D8F}" srcOrd="0" destOrd="0" presId="urn:microsoft.com/office/officeart/2005/8/layout/hProcess11"/>
    <dgm:cxn modelId="{D3D4BD22-9FAD-45D3-BEE0-FB5C1128586A}" type="presParOf" srcId="{64C626FE-5FC7-4981-8FDB-778BAAFE31E4}" destId="{93900E93-A8FD-42F1-98FA-C1F2030EC720}" srcOrd="1" destOrd="0" presId="urn:microsoft.com/office/officeart/2005/8/layout/hProcess11"/>
    <dgm:cxn modelId="{75EFF9D7-5BFB-4720-AE8F-0EAB39510E4C}" type="presParOf" srcId="{64C626FE-5FC7-4981-8FDB-778BAAFE31E4}" destId="{477C0005-77B8-4BB4-B35A-2EC881158140}" srcOrd="2" destOrd="0" presId="urn:microsoft.com/office/officeart/2005/8/layout/hProcess11"/>
    <dgm:cxn modelId="{AABED9DD-78DD-4424-8552-7103F49798B1}" type="presParOf" srcId="{32F54AAC-3990-41C3-807A-FD4DD82C27C6}" destId="{46A32748-51BD-44AB-AC73-7A4CB6A3FBE9}" srcOrd="1" destOrd="0" presId="urn:microsoft.com/office/officeart/2005/8/layout/hProcess11"/>
    <dgm:cxn modelId="{0ED5D045-FA98-4FB8-A5D7-5D9016916D95}" type="presParOf" srcId="{32F54AAC-3990-41C3-807A-FD4DD82C27C6}" destId="{2A4472D1-5FC1-49E3-9BCC-B86C70917E2B}" srcOrd="2" destOrd="0" presId="urn:microsoft.com/office/officeart/2005/8/layout/hProcess11"/>
    <dgm:cxn modelId="{4535CF55-B690-4BDB-AD5B-D3C28C8D6506}" type="presParOf" srcId="{2A4472D1-5FC1-49E3-9BCC-B86C70917E2B}" destId="{D27A7C45-ADF7-45D5-99A3-932ED121B389}" srcOrd="0" destOrd="0" presId="urn:microsoft.com/office/officeart/2005/8/layout/hProcess11"/>
    <dgm:cxn modelId="{2FBA5E8E-823F-4A33-A979-6E8B4B2E31CF}" type="presParOf" srcId="{2A4472D1-5FC1-49E3-9BCC-B86C70917E2B}" destId="{D0B33F77-D86B-4670-9A8E-BBC7F5596C2B}" srcOrd="1" destOrd="0" presId="urn:microsoft.com/office/officeart/2005/8/layout/hProcess11"/>
    <dgm:cxn modelId="{4AB3E5DA-04E8-4B5F-A87E-FB5C95A85DF0}" type="presParOf" srcId="{2A4472D1-5FC1-49E3-9BCC-B86C70917E2B}" destId="{E5800435-747F-4EF0-B9B8-DCC60041CD49}" srcOrd="2" destOrd="0" presId="urn:microsoft.com/office/officeart/2005/8/layout/hProcess11"/>
    <dgm:cxn modelId="{5D5C2EAB-8386-4A15-A5E5-7B9B47D6033D}" type="presParOf" srcId="{32F54AAC-3990-41C3-807A-FD4DD82C27C6}" destId="{F3214C17-82A8-4179-8301-7876DF3C8CE3}" srcOrd="3" destOrd="0" presId="urn:microsoft.com/office/officeart/2005/8/layout/hProcess11"/>
    <dgm:cxn modelId="{99EC1A7A-E563-4A38-AA34-3EAE4694FBFC}" type="presParOf" srcId="{32F54AAC-3990-41C3-807A-FD4DD82C27C6}" destId="{8E8A395D-E411-4B7C-A919-C03ED39EE468}" srcOrd="4" destOrd="0" presId="urn:microsoft.com/office/officeart/2005/8/layout/hProcess11"/>
    <dgm:cxn modelId="{A27D40BD-0872-4759-81DD-487A3E729228}" type="presParOf" srcId="{8E8A395D-E411-4B7C-A919-C03ED39EE468}" destId="{94EB3F79-1D5E-47D3-9EE1-FFEF4AC40B71}" srcOrd="0" destOrd="0" presId="urn:microsoft.com/office/officeart/2005/8/layout/hProcess11"/>
    <dgm:cxn modelId="{E293085D-FDDD-4A6E-BB77-1DD69451833E}" type="presParOf" srcId="{8E8A395D-E411-4B7C-A919-C03ED39EE468}" destId="{7A966C68-B0D9-4783-B99F-08405C1457CC}" srcOrd="1" destOrd="0" presId="urn:microsoft.com/office/officeart/2005/8/layout/hProcess11"/>
    <dgm:cxn modelId="{535D5A82-CEDD-49DC-927D-578D266D6EC2}" type="presParOf" srcId="{8E8A395D-E411-4B7C-A919-C03ED39EE468}" destId="{398D990B-7BF1-4D8E-B7AE-673B8B5EC36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141CEB-2285-4BCE-9D54-1D3E9571586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496EFE-680F-4A4A-ADD1-12ECB29DE38B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1104E999-4829-470D-887B-67F2A66646D8}" type="parTrans" cxnId="{0524120B-8A83-40DD-8F21-7EDDA35DD70A}">
      <dgm:prSet/>
      <dgm:spPr/>
      <dgm:t>
        <a:bodyPr/>
        <a:lstStyle/>
        <a:p>
          <a:endParaRPr lang="en-GB"/>
        </a:p>
      </dgm:t>
    </dgm:pt>
    <dgm:pt modelId="{AE545BD4-F1E2-4396-B790-196EE79BB64E}" type="sibTrans" cxnId="{0524120B-8A83-40DD-8F21-7EDDA35DD70A}">
      <dgm:prSet/>
      <dgm:spPr/>
      <dgm:t>
        <a:bodyPr/>
        <a:lstStyle/>
        <a:p>
          <a:endParaRPr lang="en-GB"/>
        </a:p>
      </dgm:t>
    </dgm:pt>
    <dgm:pt modelId="{EE3ECB33-6449-4C4F-942A-943D932CE153}">
      <dgm:prSet phldrT="[Text]" custT="1"/>
      <dgm:spPr/>
      <dgm:t>
        <a:bodyPr/>
        <a:lstStyle/>
        <a:p>
          <a:r>
            <a:rPr lang="en-US" sz="2000" dirty="0" smtClean="0"/>
            <a:t>PROD</a:t>
          </a:r>
          <a:endParaRPr lang="en-GB" sz="2000" dirty="0"/>
        </a:p>
      </dgm:t>
    </dgm:pt>
    <dgm:pt modelId="{E665DDAE-A85E-446E-A2C0-627DD0D3D622}" type="parTrans" cxnId="{638D3EAF-7877-4B60-9A19-55FA47ECF4AE}">
      <dgm:prSet/>
      <dgm:spPr/>
      <dgm:t>
        <a:bodyPr/>
        <a:lstStyle/>
        <a:p>
          <a:endParaRPr lang="en-GB"/>
        </a:p>
      </dgm:t>
    </dgm:pt>
    <dgm:pt modelId="{6ACEF869-C943-490B-8D4C-692E9076931A}" type="sibTrans" cxnId="{638D3EAF-7877-4B60-9A19-55FA47ECF4AE}">
      <dgm:prSet/>
      <dgm:spPr/>
      <dgm:t>
        <a:bodyPr/>
        <a:lstStyle/>
        <a:p>
          <a:endParaRPr lang="en-GB"/>
        </a:p>
      </dgm:t>
    </dgm:pt>
    <dgm:pt modelId="{5DF5592C-75C0-46E4-B739-BD227E121A85}">
      <dgm:prSet phldrT="[Text]" custT="1"/>
      <dgm:spPr/>
      <dgm:t>
        <a:bodyPr/>
        <a:lstStyle/>
        <a:p>
          <a:r>
            <a:rPr lang="en-US" sz="1200" dirty="0" smtClean="0"/>
            <a:t>Snapshot method</a:t>
          </a:r>
          <a:endParaRPr lang="en-GB" sz="1200" dirty="0"/>
        </a:p>
      </dgm:t>
    </dgm:pt>
    <dgm:pt modelId="{721DDC67-F13E-482F-ACCD-3632EDF5E11B}" type="parTrans" cxnId="{04DA7119-452E-425C-960F-59BF577E14AE}">
      <dgm:prSet/>
      <dgm:spPr/>
      <dgm:t>
        <a:bodyPr/>
        <a:lstStyle/>
        <a:p>
          <a:endParaRPr lang="en-GB"/>
        </a:p>
      </dgm:t>
    </dgm:pt>
    <dgm:pt modelId="{E6CC4ED6-700B-4A0C-8507-30F663DEE724}" type="sibTrans" cxnId="{04DA7119-452E-425C-960F-59BF577E14AE}">
      <dgm:prSet/>
      <dgm:spPr/>
      <dgm:t>
        <a:bodyPr/>
        <a:lstStyle/>
        <a:p>
          <a:endParaRPr lang="en-GB"/>
        </a:p>
      </dgm:t>
    </dgm:pt>
    <dgm:pt modelId="{BD1D8FF8-656E-4F3E-8EB1-1B53CF3A0A9D}">
      <dgm:prSet phldrT="[Text]" custT="1"/>
      <dgm:spPr/>
      <dgm:t>
        <a:bodyPr/>
        <a:lstStyle/>
        <a:p>
          <a:r>
            <a:rPr lang="en-US" sz="2000" dirty="0" smtClean="0"/>
            <a:t>SIT</a:t>
          </a:r>
          <a:endParaRPr lang="en-GB" sz="2000" dirty="0"/>
        </a:p>
      </dgm:t>
    </dgm:pt>
    <dgm:pt modelId="{A1BABCF7-028E-4540-9747-5004581FC740}" type="parTrans" cxnId="{3C27529D-A746-4F44-ADF6-EDC25683B1FA}">
      <dgm:prSet/>
      <dgm:spPr/>
      <dgm:t>
        <a:bodyPr/>
        <a:lstStyle/>
        <a:p>
          <a:endParaRPr lang="en-GB"/>
        </a:p>
      </dgm:t>
    </dgm:pt>
    <dgm:pt modelId="{FDB1986F-98A8-479B-96E5-3FD942CB2EC8}" type="sibTrans" cxnId="{3C27529D-A746-4F44-ADF6-EDC25683B1FA}">
      <dgm:prSet/>
      <dgm:spPr/>
      <dgm:t>
        <a:bodyPr/>
        <a:lstStyle/>
        <a:p>
          <a:endParaRPr lang="en-GB"/>
        </a:p>
      </dgm:t>
    </dgm:pt>
    <dgm:pt modelId="{B074CE5E-2146-4C25-AA6D-955937F8041A}">
      <dgm:prSet phldrT="[Text]" custT="1"/>
      <dgm:spPr/>
      <dgm:t>
        <a:bodyPr/>
        <a:lstStyle/>
        <a:p>
          <a:r>
            <a:rPr lang="en-US" sz="1200" dirty="0" smtClean="0"/>
            <a:t>Snapshot method</a:t>
          </a:r>
          <a:endParaRPr lang="en-GB" sz="1200" dirty="0"/>
        </a:p>
      </dgm:t>
    </dgm:pt>
    <dgm:pt modelId="{C9A7D450-75AA-46FF-8E66-2948A8576B83}" type="parTrans" cxnId="{03F3AFD5-8CDA-4ABB-B907-06B538577085}">
      <dgm:prSet/>
      <dgm:spPr/>
      <dgm:t>
        <a:bodyPr/>
        <a:lstStyle/>
        <a:p>
          <a:endParaRPr lang="en-GB"/>
        </a:p>
      </dgm:t>
    </dgm:pt>
    <dgm:pt modelId="{A0643747-3B73-4789-A545-62820DEA477F}" type="sibTrans" cxnId="{03F3AFD5-8CDA-4ABB-B907-06B538577085}">
      <dgm:prSet/>
      <dgm:spPr/>
      <dgm:t>
        <a:bodyPr/>
        <a:lstStyle/>
        <a:p>
          <a:endParaRPr lang="en-GB"/>
        </a:p>
      </dgm:t>
    </dgm:pt>
    <dgm:pt modelId="{55822149-0976-4E0C-AC27-950DFDC3416F}">
      <dgm:prSet phldrT="[Text]" custT="1"/>
      <dgm:spPr/>
      <dgm:t>
        <a:bodyPr/>
        <a:lstStyle/>
        <a:p>
          <a:r>
            <a:rPr lang="en-US" sz="2000" dirty="0" smtClean="0"/>
            <a:t>QA</a:t>
          </a:r>
          <a:endParaRPr lang="en-GB" sz="2000" dirty="0"/>
        </a:p>
      </dgm:t>
    </dgm:pt>
    <dgm:pt modelId="{5A336FEF-4FCD-4DEE-9DCC-F95D2442E52F}" type="parTrans" cxnId="{5E348385-1B62-4C5A-8BCC-2695756BDE0D}">
      <dgm:prSet/>
      <dgm:spPr/>
      <dgm:t>
        <a:bodyPr/>
        <a:lstStyle/>
        <a:p>
          <a:endParaRPr lang="en-GB"/>
        </a:p>
      </dgm:t>
    </dgm:pt>
    <dgm:pt modelId="{61381475-EE48-40E2-9327-3BBBF29452DC}" type="sibTrans" cxnId="{5E348385-1B62-4C5A-8BCC-2695756BDE0D}">
      <dgm:prSet/>
      <dgm:spPr/>
      <dgm:t>
        <a:bodyPr/>
        <a:lstStyle/>
        <a:p>
          <a:endParaRPr lang="en-GB"/>
        </a:p>
      </dgm:t>
    </dgm:pt>
    <dgm:pt modelId="{83C1DBE4-CF8E-4811-880E-55FF5786DE1C}" type="pres">
      <dgm:prSet presAssocID="{9D141CEB-2285-4BCE-9D54-1D3E9571586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GB"/>
        </a:p>
      </dgm:t>
    </dgm:pt>
    <dgm:pt modelId="{A4714906-DC60-48BA-AE24-AC955EB71FB4}" type="pres">
      <dgm:prSet presAssocID="{CC496EFE-680F-4A4A-ADD1-12ECB29DE38B}" presName="parenttextcomposite" presStyleCnt="0"/>
      <dgm:spPr/>
    </dgm:pt>
    <dgm:pt modelId="{DBE3CF61-7D00-4912-8C01-99FD409E7034}" type="pres">
      <dgm:prSet presAssocID="{CC496EFE-680F-4A4A-ADD1-12ECB29DE38B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8603E30-71C4-4C65-B144-D7D3926657E6}" type="pres">
      <dgm:prSet presAssocID="{CC496EFE-680F-4A4A-ADD1-12ECB29DE38B}" presName="composite" presStyleCnt="0"/>
      <dgm:spPr/>
    </dgm:pt>
    <dgm:pt modelId="{FF388B6B-89A6-4D36-8BB8-35651CE20CBC}" type="pres">
      <dgm:prSet presAssocID="{CC496EFE-680F-4A4A-ADD1-12ECB29DE38B}" presName="chevron1" presStyleLbl="alignNode1" presStyleIdx="0" presStyleCnt="21"/>
      <dgm:spPr/>
    </dgm:pt>
    <dgm:pt modelId="{5FF204F4-6B0C-48F0-A089-52DA53775B5B}" type="pres">
      <dgm:prSet presAssocID="{CC496EFE-680F-4A4A-ADD1-12ECB29DE38B}" presName="chevron2" presStyleLbl="alignNode1" presStyleIdx="1" presStyleCnt="21"/>
      <dgm:spPr/>
    </dgm:pt>
    <dgm:pt modelId="{7380C418-E45B-4E84-BD02-C6FC1A41C78D}" type="pres">
      <dgm:prSet presAssocID="{CC496EFE-680F-4A4A-ADD1-12ECB29DE38B}" presName="chevron3" presStyleLbl="alignNode1" presStyleIdx="2" presStyleCnt="21"/>
      <dgm:spPr/>
    </dgm:pt>
    <dgm:pt modelId="{56345D2F-FECB-4795-82AD-18A1DA75D6B0}" type="pres">
      <dgm:prSet presAssocID="{CC496EFE-680F-4A4A-ADD1-12ECB29DE38B}" presName="chevron4" presStyleLbl="alignNode1" presStyleIdx="3" presStyleCnt="21"/>
      <dgm:spPr/>
    </dgm:pt>
    <dgm:pt modelId="{B31D0830-7174-4E8B-8CA3-E9A9F5D57057}" type="pres">
      <dgm:prSet presAssocID="{CC496EFE-680F-4A4A-ADD1-12ECB29DE38B}" presName="chevron5" presStyleLbl="alignNode1" presStyleIdx="4" presStyleCnt="21"/>
      <dgm:spPr/>
    </dgm:pt>
    <dgm:pt modelId="{301FA47F-3256-42D8-8D8A-3A9A41ECE2DD}" type="pres">
      <dgm:prSet presAssocID="{CC496EFE-680F-4A4A-ADD1-12ECB29DE38B}" presName="chevron6" presStyleLbl="alignNode1" presStyleIdx="5" presStyleCnt="21"/>
      <dgm:spPr/>
    </dgm:pt>
    <dgm:pt modelId="{6B8B3E33-32ED-46EE-B986-114B70C28D32}" type="pres">
      <dgm:prSet presAssocID="{CC496EFE-680F-4A4A-ADD1-12ECB29DE38B}" presName="chevron7" presStyleLbl="alignNode1" presStyleIdx="6" presStyleCnt="21"/>
      <dgm:spPr/>
    </dgm:pt>
    <dgm:pt modelId="{F0353469-0F40-45E4-82D2-A0AB0F0FA728}" type="pres">
      <dgm:prSet presAssocID="{CC496EFE-680F-4A4A-ADD1-12ECB29DE38B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9EA4DD-64E5-46C7-B820-4F269B30259D}" type="pres">
      <dgm:prSet presAssocID="{AE545BD4-F1E2-4396-B790-196EE79BB64E}" presName="sibTrans" presStyleCnt="0"/>
      <dgm:spPr/>
    </dgm:pt>
    <dgm:pt modelId="{DEE3C6D9-4852-488E-A93A-EDF2A1508202}" type="pres">
      <dgm:prSet presAssocID="{5DF5592C-75C0-46E4-B739-BD227E121A85}" presName="parenttextcomposite" presStyleCnt="0"/>
      <dgm:spPr/>
    </dgm:pt>
    <dgm:pt modelId="{E50F85E2-AA10-45F8-9C78-9848FEC604CB}" type="pres">
      <dgm:prSet presAssocID="{5DF5592C-75C0-46E4-B739-BD227E121A85}" presName="parenttext" presStyleLbl="revTx" presStyleIdx="1" presStyleCnt="3" custLinFactNeighborX="3558" custLinFactNeighborY="2490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5103A7-F5A4-4A84-AFD3-215C735C2B61}" type="pres">
      <dgm:prSet presAssocID="{5DF5592C-75C0-46E4-B739-BD227E121A85}" presName="composite" presStyleCnt="0"/>
      <dgm:spPr/>
    </dgm:pt>
    <dgm:pt modelId="{6AD0D11D-3CFD-45C1-A80E-EDACEEED3885}" type="pres">
      <dgm:prSet presAssocID="{5DF5592C-75C0-46E4-B739-BD227E121A85}" presName="chevron1" presStyleLbl="alignNode1" presStyleIdx="7" presStyleCnt="21"/>
      <dgm:spPr/>
    </dgm:pt>
    <dgm:pt modelId="{30C10C6E-B6E4-407D-B286-86745A520443}" type="pres">
      <dgm:prSet presAssocID="{5DF5592C-75C0-46E4-B739-BD227E121A85}" presName="chevron2" presStyleLbl="alignNode1" presStyleIdx="8" presStyleCnt="21"/>
      <dgm:spPr/>
    </dgm:pt>
    <dgm:pt modelId="{7C6C68FA-84BA-4A33-9531-DAFFB3C0C664}" type="pres">
      <dgm:prSet presAssocID="{5DF5592C-75C0-46E4-B739-BD227E121A85}" presName="chevron3" presStyleLbl="alignNode1" presStyleIdx="9" presStyleCnt="21"/>
      <dgm:spPr/>
    </dgm:pt>
    <dgm:pt modelId="{068127A5-D006-4056-A97E-B6A06D9B258C}" type="pres">
      <dgm:prSet presAssocID="{5DF5592C-75C0-46E4-B739-BD227E121A85}" presName="chevron4" presStyleLbl="alignNode1" presStyleIdx="10" presStyleCnt="21"/>
      <dgm:spPr/>
    </dgm:pt>
    <dgm:pt modelId="{6C09C664-D189-4876-B141-A1DAD4456CB2}" type="pres">
      <dgm:prSet presAssocID="{5DF5592C-75C0-46E4-B739-BD227E121A85}" presName="chevron5" presStyleLbl="alignNode1" presStyleIdx="11" presStyleCnt="21"/>
      <dgm:spPr/>
    </dgm:pt>
    <dgm:pt modelId="{6E64E6A2-001C-40F0-A690-31668FD3415E}" type="pres">
      <dgm:prSet presAssocID="{5DF5592C-75C0-46E4-B739-BD227E121A85}" presName="chevron6" presStyleLbl="alignNode1" presStyleIdx="12" presStyleCnt="21"/>
      <dgm:spPr/>
    </dgm:pt>
    <dgm:pt modelId="{4DA066AB-A4B2-4695-9390-C96D62080E5E}" type="pres">
      <dgm:prSet presAssocID="{5DF5592C-75C0-46E4-B739-BD227E121A85}" presName="chevron7" presStyleLbl="alignNode1" presStyleIdx="13" presStyleCnt="21"/>
      <dgm:spPr/>
    </dgm:pt>
    <dgm:pt modelId="{3762D348-B16C-46EF-BA53-D7C668F3AA17}" type="pres">
      <dgm:prSet presAssocID="{5DF5592C-75C0-46E4-B739-BD227E121A8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95B653-2E0B-40D8-A35D-172D67EB4E33}" type="pres">
      <dgm:prSet presAssocID="{E6CC4ED6-700B-4A0C-8507-30F663DEE724}" presName="sibTrans" presStyleCnt="0"/>
      <dgm:spPr/>
    </dgm:pt>
    <dgm:pt modelId="{75CE77DE-3E70-4766-A5F6-263CA253F838}" type="pres">
      <dgm:prSet presAssocID="{B074CE5E-2146-4C25-AA6D-955937F8041A}" presName="parenttextcomposite" presStyleCnt="0"/>
      <dgm:spPr/>
    </dgm:pt>
    <dgm:pt modelId="{FA191B6C-C2CC-4F24-85C5-6C1FDC0E5929}" type="pres">
      <dgm:prSet presAssocID="{B074CE5E-2146-4C25-AA6D-955937F8041A}" presName="parenttext" presStyleLbl="revTx" presStyleIdx="2" presStyleCnt="3" custLinFactNeighborX="4728" custLinFactNeighborY="2941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CF9BA-A784-4C42-8933-74B6FEA69370}" type="pres">
      <dgm:prSet presAssocID="{B074CE5E-2146-4C25-AA6D-955937F8041A}" presName="composite" presStyleCnt="0"/>
      <dgm:spPr/>
    </dgm:pt>
    <dgm:pt modelId="{3F307FE4-6CDE-4C18-B6E6-26870A315F55}" type="pres">
      <dgm:prSet presAssocID="{B074CE5E-2146-4C25-AA6D-955937F8041A}" presName="chevron1" presStyleLbl="alignNode1" presStyleIdx="14" presStyleCnt="21"/>
      <dgm:spPr/>
    </dgm:pt>
    <dgm:pt modelId="{6CF34222-B5A4-40B8-B6DC-4C5CC1428D47}" type="pres">
      <dgm:prSet presAssocID="{B074CE5E-2146-4C25-AA6D-955937F8041A}" presName="chevron2" presStyleLbl="alignNode1" presStyleIdx="15" presStyleCnt="21"/>
      <dgm:spPr/>
    </dgm:pt>
    <dgm:pt modelId="{5C369E6C-E9BC-4EC6-AE62-E56E5BD5BE92}" type="pres">
      <dgm:prSet presAssocID="{B074CE5E-2146-4C25-AA6D-955937F8041A}" presName="chevron3" presStyleLbl="alignNode1" presStyleIdx="16" presStyleCnt="21"/>
      <dgm:spPr/>
    </dgm:pt>
    <dgm:pt modelId="{4BC39261-29E9-4CA6-AAAD-50B9C9BB402B}" type="pres">
      <dgm:prSet presAssocID="{B074CE5E-2146-4C25-AA6D-955937F8041A}" presName="chevron4" presStyleLbl="alignNode1" presStyleIdx="17" presStyleCnt="21"/>
      <dgm:spPr/>
    </dgm:pt>
    <dgm:pt modelId="{51C0FE16-D2D1-4DA2-950D-5F140011F03F}" type="pres">
      <dgm:prSet presAssocID="{B074CE5E-2146-4C25-AA6D-955937F8041A}" presName="chevron5" presStyleLbl="alignNode1" presStyleIdx="18" presStyleCnt="21"/>
      <dgm:spPr/>
    </dgm:pt>
    <dgm:pt modelId="{1C5289DF-1684-4CBB-A6E5-67512BD71419}" type="pres">
      <dgm:prSet presAssocID="{B074CE5E-2146-4C25-AA6D-955937F8041A}" presName="chevron6" presStyleLbl="alignNode1" presStyleIdx="19" presStyleCnt="21"/>
      <dgm:spPr/>
    </dgm:pt>
    <dgm:pt modelId="{E78E454D-8BBB-4B0F-A14D-6F76838DF4C5}" type="pres">
      <dgm:prSet presAssocID="{B074CE5E-2146-4C25-AA6D-955937F8041A}" presName="chevron7" presStyleLbl="alignNode1" presStyleIdx="20" presStyleCnt="21"/>
      <dgm:spPr/>
    </dgm:pt>
    <dgm:pt modelId="{3C02AC05-9334-49F2-BE71-ED2C3CBF92D5}" type="pres">
      <dgm:prSet presAssocID="{B074CE5E-2146-4C25-AA6D-955937F8041A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E348385-1B62-4C5A-8BCC-2695756BDE0D}" srcId="{B074CE5E-2146-4C25-AA6D-955937F8041A}" destId="{55822149-0976-4E0C-AC27-950DFDC3416F}" srcOrd="0" destOrd="0" parTransId="{5A336FEF-4FCD-4DEE-9DCC-F95D2442E52F}" sibTransId="{61381475-EE48-40E2-9327-3BBBF29452DC}"/>
    <dgm:cxn modelId="{FC28512B-FA7F-474D-A156-B1C0C94736B0}" type="presOf" srcId="{EE3ECB33-6449-4C4F-942A-943D932CE153}" destId="{F0353469-0F40-45E4-82D2-A0AB0F0FA728}" srcOrd="0" destOrd="0" presId="urn:microsoft.com/office/officeart/2008/layout/VerticalAccentList"/>
    <dgm:cxn modelId="{3B828F88-2D88-443C-A7F5-ADFD4A64F34A}" type="presOf" srcId="{BD1D8FF8-656E-4F3E-8EB1-1B53CF3A0A9D}" destId="{3762D348-B16C-46EF-BA53-D7C668F3AA17}" srcOrd="0" destOrd="0" presId="urn:microsoft.com/office/officeart/2008/layout/VerticalAccentList"/>
    <dgm:cxn modelId="{04DA7119-452E-425C-960F-59BF577E14AE}" srcId="{9D141CEB-2285-4BCE-9D54-1D3E9571586D}" destId="{5DF5592C-75C0-46E4-B739-BD227E121A85}" srcOrd="1" destOrd="0" parTransId="{721DDC67-F13E-482F-ACCD-3632EDF5E11B}" sibTransId="{E6CC4ED6-700B-4A0C-8507-30F663DEE724}"/>
    <dgm:cxn modelId="{3784BADE-6A2B-4080-9CE7-A8DC304BCD1B}" type="presOf" srcId="{5DF5592C-75C0-46E4-B739-BD227E121A85}" destId="{E50F85E2-AA10-45F8-9C78-9848FEC604CB}" srcOrd="0" destOrd="0" presId="urn:microsoft.com/office/officeart/2008/layout/VerticalAccentList"/>
    <dgm:cxn modelId="{37ADBEE2-8073-4310-B32F-5287E5D6E71E}" type="presOf" srcId="{CC496EFE-680F-4A4A-ADD1-12ECB29DE38B}" destId="{DBE3CF61-7D00-4912-8C01-99FD409E7034}" srcOrd="0" destOrd="0" presId="urn:microsoft.com/office/officeart/2008/layout/VerticalAccentList"/>
    <dgm:cxn modelId="{3C27529D-A746-4F44-ADF6-EDC25683B1FA}" srcId="{5DF5592C-75C0-46E4-B739-BD227E121A85}" destId="{BD1D8FF8-656E-4F3E-8EB1-1B53CF3A0A9D}" srcOrd="0" destOrd="0" parTransId="{A1BABCF7-028E-4540-9747-5004581FC740}" sibTransId="{FDB1986F-98A8-479B-96E5-3FD942CB2EC8}"/>
    <dgm:cxn modelId="{0524120B-8A83-40DD-8F21-7EDDA35DD70A}" srcId="{9D141CEB-2285-4BCE-9D54-1D3E9571586D}" destId="{CC496EFE-680F-4A4A-ADD1-12ECB29DE38B}" srcOrd="0" destOrd="0" parTransId="{1104E999-4829-470D-887B-67F2A66646D8}" sibTransId="{AE545BD4-F1E2-4396-B790-196EE79BB64E}"/>
    <dgm:cxn modelId="{03F3AFD5-8CDA-4ABB-B907-06B538577085}" srcId="{9D141CEB-2285-4BCE-9D54-1D3E9571586D}" destId="{B074CE5E-2146-4C25-AA6D-955937F8041A}" srcOrd="2" destOrd="0" parTransId="{C9A7D450-75AA-46FF-8E66-2948A8576B83}" sibTransId="{A0643747-3B73-4789-A545-62820DEA477F}"/>
    <dgm:cxn modelId="{46AB8B0D-C563-4202-9E49-589E0C9FA7F1}" type="presOf" srcId="{55822149-0976-4E0C-AC27-950DFDC3416F}" destId="{3C02AC05-9334-49F2-BE71-ED2C3CBF92D5}" srcOrd="0" destOrd="0" presId="urn:microsoft.com/office/officeart/2008/layout/VerticalAccentList"/>
    <dgm:cxn modelId="{638D3EAF-7877-4B60-9A19-55FA47ECF4AE}" srcId="{CC496EFE-680F-4A4A-ADD1-12ECB29DE38B}" destId="{EE3ECB33-6449-4C4F-942A-943D932CE153}" srcOrd="0" destOrd="0" parTransId="{E665DDAE-A85E-446E-A2C0-627DD0D3D622}" sibTransId="{6ACEF869-C943-490B-8D4C-692E9076931A}"/>
    <dgm:cxn modelId="{1CEE4129-5570-4F8B-A735-A5E1C827FDDD}" type="presOf" srcId="{B074CE5E-2146-4C25-AA6D-955937F8041A}" destId="{FA191B6C-C2CC-4F24-85C5-6C1FDC0E5929}" srcOrd="0" destOrd="0" presId="urn:microsoft.com/office/officeart/2008/layout/VerticalAccentList"/>
    <dgm:cxn modelId="{047257DF-B2F9-46BD-822B-0B9C828006D4}" type="presOf" srcId="{9D141CEB-2285-4BCE-9D54-1D3E9571586D}" destId="{83C1DBE4-CF8E-4811-880E-55FF5786DE1C}" srcOrd="0" destOrd="0" presId="urn:microsoft.com/office/officeart/2008/layout/VerticalAccentList"/>
    <dgm:cxn modelId="{04B95DB0-E1E5-4A38-BE31-BB3927E605AC}" type="presParOf" srcId="{83C1DBE4-CF8E-4811-880E-55FF5786DE1C}" destId="{A4714906-DC60-48BA-AE24-AC955EB71FB4}" srcOrd="0" destOrd="0" presId="urn:microsoft.com/office/officeart/2008/layout/VerticalAccentList"/>
    <dgm:cxn modelId="{87AB24B8-6C42-46FD-8F42-A3C5C405278C}" type="presParOf" srcId="{A4714906-DC60-48BA-AE24-AC955EB71FB4}" destId="{DBE3CF61-7D00-4912-8C01-99FD409E7034}" srcOrd="0" destOrd="0" presId="urn:microsoft.com/office/officeart/2008/layout/VerticalAccentList"/>
    <dgm:cxn modelId="{F3B41319-447B-4EB3-B749-6C0F070CA2CE}" type="presParOf" srcId="{83C1DBE4-CF8E-4811-880E-55FF5786DE1C}" destId="{08603E30-71C4-4C65-B144-D7D3926657E6}" srcOrd="1" destOrd="0" presId="urn:microsoft.com/office/officeart/2008/layout/VerticalAccentList"/>
    <dgm:cxn modelId="{1848362A-6FDC-45E8-B7C3-ED5D0B29777D}" type="presParOf" srcId="{08603E30-71C4-4C65-B144-D7D3926657E6}" destId="{FF388B6B-89A6-4D36-8BB8-35651CE20CBC}" srcOrd="0" destOrd="0" presId="urn:microsoft.com/office/officeart/2008/layout/VerticalAccentList"/>
    <dgm:cxn modelId="{7FF2D2AF-BFD1-4D3E-B3CB-EAE1552D703E}" type="presParOf" srcId="{08603E30-71C4-4C65-B144-D7D3926657E6}" destId="{5FF204F4-6B0C-48F0-A089-52DA53775B5B}" srcOrd="1" destOrd="0" presId="urn:microsoft.com/office/officeart/2008/layout/VerticalAccentList"/>
    <dgm:cxn modelId="{CC2632CC-176D-48D5-B4DA-617E221B6C67}" type="presParOf" srcId="{08603E30-71C4-4C65-B144-D7D3926657E6}" destId="{7380C418-E45B-4E84-BD02-C6FC1A41C78D}" srcOrd="2" destOrd="0" presId="urn:microsoft.com/office/officeart/2008/layout/VerticalAccentList"/>
    <dgm:cxn modelId="{2C09B752-DE46-479A-9446-E84C798670CA}" type="presParOf" srcId="{08603E30-71C4-4C65-B144-D7D3926657E6}" destId="{56345D2F-FECB-4795-82AD-18A1DA75D6B0}" srcOrd="3" destOrd="0" presId="urn:microsoft.com/office/officeart/2008/layout/VerticalAccentList"/>
    <dgm:cxn modelId="{9795EB16-F768-4975-B59B-933F8DCDAD83}" type="presParOf" srcId="{08603E30-71C4-4C65-B144-D7D3926657E6}" destId="{B31D0830-7174-4E8B-8CA3-E9A9F5D57057}" srcOrd="4" destOrd="0" presId="urn:microsoft.com/office/officeart/2008/layout/VerticalAccentList"/>
    <dgm:cxn modelId="{642D4FC5-2E95-415E-A380-8030AF9DE582}" type="presParOf" srcId="{08603E30-71C4-4C65-B144-D7D3926657E6}" destId="{301FA47F-3256-42D8-8D8A-3A9A41ECE2DD}" srcOrd="5" destOrd="0" presId="urn:microsoft.com/office/officeart/2008/layout/VerticalAccentList"/>
    <dgm:cxn modelId="{48599AC3-0E15-448D-A94A-A7F567CDACAE}" type="presParOf" srcId="{08603E30-71C4-4C65-B144-D7D3926657E6}" destId="{6B8B3E33-32ED-46EE-B986-114B70C28D32}" srcOrd="6" destOrd="0" presId="urn:microsoft.com/office/officeart/2008/layout/VerticalAccentList"/>
    <dgm:cxn modelId="{51F40FD3-C324-460F-8CE3-75177DEC9286}" type="presParOf" srcId="{08603E30-71C4-4C65-B144-D7D3926657E6}" destId="{F0353469-0F40-45E4-82D2-A0AB0F0FA728}" srcOrd="7" destOrd="0" presId="urn:microsoft.com/office/officeart/2008/layout/VerticalAccentList"/>
    <dgm:cxn modelId="{0F0CEF4C-1ED1-49C7-ACF4-9A9FBA5A7802}" type="presParOf" srcId="{83C1DBE4-CF8E-4811-880E-55FF5786DE1C}" destId="{B89EA4DD-64E5-46C7-B820-4F269B30259D}" srcOrd="2" destOrd="0" presId="urn:microsoft.com/office/officeart/2008/layout/VerticalAccentList"/>
    <dgm:cxn modelId="{B7ECC8AC-441B-40E7-A42F-F971E452850C}" type="presParOf" srcId="{83C1DBE4-CF8E-4811-880E-55FF5786DE1C}" destId="{DEE3C6D9-4852-488E-A93A-EDF2A1508202}" srcOrd="3" destOrd="0" presId="urn:microsoft.com/office/officeart/2008/layout/VerticalAccentList"/>
    <dgm:cxn modelId="{86D63192-C3E0-4BDA-B57E-03DF161B513A}" type="presParOf" srcId="{DEE3C6D9-4852-488E-A93A-EDF2A1508202}" destId="{E50F85E2-AA10-45F8-9C78-9848FEC604CB}" srcOrd="0" destOrd="0" presId="urn:microsoft.com/office/officeart/2008/layout/VerticalAccentList"/>
    <dgm:cxn modelId="{749B8D01-0148-4302-B20E-5F06F38830FD}" type="presParOf" srcId="{83C1DBE4-CF8E-4811-880E-55FF5786DE1C}" destId="{125103A7-F5A4-4A84-AFD3-215C735C2B61}" srcOrd="4" destOrd="0" presId="urn:microsoft.com/office/officeart/2008/layout/VerticalAccentList"/>
    <dgm:cxn modelId="{0746F536-C479-451E-9406-9F6E3DE06F7B}" type="presParOf" srcId="{125103A7-F5A4-4A84-AFD3-215C735C2B61}" destId="{6AD0D11D-3CFD-45C1-A80E-EDACEEED3885}" srcOrd="0" destOrd="0" presId="urn:microsoft.com/office/officeart/2008/layout/VerticalAccentList"/>
    <dgm:cxn modelId="{0138D17A-C3C1-4FE0-A5F2-0ECAA3935BFF}" type="presParOf" srcId="{125103A7-F5A4-4A84-AFD3-215C735C2B61}" destId="{30C10C6E-B6E4-407D-B286-86745A520443}" srcOrd="1" destOrd="0" presId="urn:microsoft.com/office/officeart/2008/layout/VerticalAccentList"/>
    <dgm:cxn modelId="{E320A46E-D7FD-4795-8E58-A16098B1C9DA}" type="presParOf" srcId="{125103A7-F5A4-4A84-AFD3-215C735C2B61}" destId="{7C6C68FA-84BA-4A33-9531-DAFFB3C0C664}" srcOrd="2" destOrd="0" presId="urn:microsoft.com/office/officeart/2008/layout/VerticalAccentList"/>
    <dgm:cxn modelId="{BBFB3B66-153B-40AC-88B1-87E4935285A2}" type="presParOf" srcId="{125103A7-F5A4-4A84-AFD3-215C735C2B61}" destId="{068127A5-D006-4056-A97E-B6A06D9B258C}" srcOrd="3" destOrd="0" presId="urn:microsoft.com/office/officeart/2008/layout/VerticalAccentList"/>
    <dgm:cxn modelId="{3C6AC1DC-A0F5-4B75-A386-7C7365A74136}" type="presParOf" srcId="{125103A7-F5A4-4A84-AFD3-215C735C2B61}" destId="{6C09C664-D189-4876-B141-A1DAD4456CB2}" srcOrd="4" destOrd="0" presId="urn:microsoft.com/office/officeart/2008/layout/VerticalAccentList"/>
    <dgm:cxn modelId="{2DB869A8-E221-478C-B180-16066E9E0DFE}" type="presParOf" srcId="{125103A7-F5A4-4A84-AFD3-215C735C2B61}" destId="{6E64E6A2-001C-40F0-A690-31668FD3415E}" srcOrd="5" destOrd="0" presId="urn:microsoft.com/office/officeart/2008/layout/VerticalAccentList"/>
    <dgm:cxn modelId="{4B22A052-7D16-4CA3-AB67-83196267F414}" type="presParOf" srcId="{125103A7-F5A4-4A84-AFD3-215C735C2B61}" destId="{4DA066AB-A4B2-4695-9390-C96D62080E5E}" srcOrd="6" destOrd="0" presId="urn:microsoft.com/office/officeart/2008/layout/VerticalAccentList"/>
    <dgm:cxn modelId="{00D03BF5-1542-4EFF-8DF7-1E1CF295AB20}" type="presParOf" srcId="{125103A7-F5A4-4A84-AFD3-215C735C2B61}" destId="{3762D348-B16C-46EF-BA53-D7C668F3AA17}" srcOrd="7" destOrd="0" presId="urn:microsoft.com/office/officeart/2008/layout/VerticalAccentList"/>
    <dgm:cxn modelId="{7D906742-A152-4E2D-B470-075696BEB6EE}" type="presParOf" srcId="{83C1DBE4-CF8E-4811-880E-55FF5786DE1C}" destId="{2495B653-2E0B-40D8-A35D-172D67EB4E33}" srcOrd="5" destOrd="0" presId="urn:microsoft.com/office/officeart/2008/layout/VerticalAccentList"/>
    <dgm:cxn modelId="{0E051FE0-666F-4D8C-89C1-694DF6025F31}" type="presParOf" srcId="{83C1DBE4-CF8E-4811-880E-55FF5786DE1C}" destId="{75CE77DE-3E70-4766-A5F6-263CA253F838}" srcOrd="6" destOrd="0" presId="urn:microsoft.com/office/officeart/2008/layout/VerticalAccentList"/>
    <dgm:cxn modelId="{7D931583-9C04-4A6E-919D-EA3A067ADAB6}" type="presParOf" srcId="{75CE77DE-3E70-4766-A5F6-263CA253F838}" destId="{FA191B6C-C2CC-4F24-85C5-6C1FDC0E5929}" srcOrd="0" destOrd="0" presId="urn:microsoft.com/office/officeart/2008/layout/VerticalAccentList"/>
    <dgm:cxn modelId="{F9F00A0F-9847-4A8A-8390-98EF5A6F8C57}" type="presParOf" srcId="{83C1DBE4-CF8E-4811-880E-55FF5786DE1C}" destId="{C30CF9BA-A784-4C42-8933-74B6FEA69370}" srcOrd="7" destOrd="0" presId="urn:microsoft.com/office/officeart/2008/layout/VerticalAccentList"/>
    <dgm:cxn modelId="{C72E81DF-3BDC-43CE-8D78-C6611FFFD961}" type="presParOf" srcId="{C30CF9BA-A784-4C42-8933-74B6FEA69370}" destId="{3F307FE4-6CDE-4C18-B6E6-26870A315F55}" srcOrd="0" destOrd="0" presId="urn:microsoft.com/office/officeart/2008/layout/VerticalAccentList"/>
    <dgm:cxn modelId="{23940930-D15B-4264-9C2D-79A6628F08CE}" type="presParOf" srcId="{C30CF9BA-A784-4C42-8933-74B6FEA69370}" destId="{6CF34222-B5A4-40B8-B6DC-4C5CC1428D47}" srcOrd="1" destOrd="0" presId="urn:microsoft.com/office/officeart/2008/layout/VerticalAccentList"/>
    <dgm:cxn modelId="{3CCC809C-9906-4C12-8414-BCCCA9BCB4C2}" type="presParOf" srcId="{C30CF9BA-A784-4C42-8933-74B6FEA69370}" destId="{5C369E6C-E9BC-4EC6-AE62-E56E5BD5BE92}" srcOrd="2" destOrd="0" presId="urn:microsoft.com/office/officeart/2008/layout/VerticalAccentList"/>
    <dgm:cxn modelId="{8FD53399-8891-4C55-89C8-C2452B3627A3}" type="presParOf" srcId="{C30CF9BA-A784-4C42-8933-74B6FEA69370}" destId="{4BC39261-29E9-4CA6-AAAD-50B9C9BB402B}" srcOrd="3" destOrd="0" presId="urn:microsoft.com/office/officeart/2008/layout/VerticalAccentList"/>
    <dgm:cxn modelId="{60F41CDD-E9E0-4926-A2CC-B6F63CC04FA9}" type="presParOf" srcId="{C30CF9BA-A784-4C42-8933-74B6FEA69370}" destId="{51C0FE16-D2D1-4DA2-950D-5F140011F03F}" srcOrd="4" destOrd="0" presId="urn:microsoft.com/office/officeart/2008/layout/VerticalAccentList"/>
    <dgm:cxn modelId="{A507FE1E-F229-4DDD-BC44-507C1D10EB3F}" type="presParOf" srcId="{C30CF9BA-A784-4C42-8933-74B6FEA69370}" destId="{1C5289DF-1684-4CBB-A6E5-67512BD71419}" srcOrd="5" destOrd="0" presId="urn:microsoft.com/office/officeart/2008/layout/VerticalAccentList"/>
    <dgm:cxn modelId="{BA20DE72-FC47-42A0-9711-951AD15FD707}" type="presParOf" srcId="{C30CF9BA-A784-4C42-8933-74B6FEA69370}" destId="{E78E454D-8BBB-4B0F-A14D-6F76838DF4C5}" srcOrd="6" destOrd="0" presId="urn:microsoft.com/office/officeart/2008/layout/VerticalAccentList"/>
    <dgm:cxn modelId="{5AFA74C3-BBF8-40A7-A1A6-9B74336F8643}" type="presParOf" srcId="{C30CF9BA-A784-4C42-8933-74B6FEA69370}" destId="{3C02AC05-9334-49F2-BE71-ED2C3CBF92D5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3B76F-29D3-4DF2-8B50-BCF792C13C8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B174EF-8131-4970-9881-579C6BA7588F}">
      <dgm:prSet phldrT="[Text]" custT="1"/>
      <dgm:spPr/>
      <dgm:t>
        <a:bodyPr/>
        <a:lstStyle/>
        <a:p>
          <a:r>
            <a:rPr lang="en-SG" sz="1200" b="1" dirty="0" smtClean="0"/>
            <a:t>PROD</a:t>
          </a:r>
          <a:endParaRPr lang="en-IN" sz="1200" b="1" dirty="0"/>
        </a:p>
      </dgm:t>
    </dgm:pt>
    <dgm:pt modelId="{1BEC41C3-D99E-41F8-A443-21FFE11DCDA1}" type="parTrans" cxnId="{A3F993F9-F297-487D-855D-7E49F0DE0989}">
      <dgm:prSet/>
      <dgm:spPr/>
      <dgm:t>
        <a:bodyPr/>
        <a:lstStyle/>
        <a:p>
          <a:endParaRPr lang="en-IN"/>
        </a:p>
      </dgm:t>
    </dgm:pt>
    <dgm:pt modelId="{B7C8A724-7573-47BA-8B8C-E67A620D9157}" type="sibTrans" cxnId="{A3F993F9-F297-487D-855D-7E49F0DE0989}">
      <dgm:prSet/>
      <dgm:spPr/>
      <dgm:t>
        <a:bodyPr/>
        <a:lstStyle/>
        <a:p>
          <a:endParaRPr lang="en-IN"/>
        </a:p>
      </dgm:t>
    </dgm:pt>
    <dgm:pt modelId="{0E435E26-1FFF-4236-B9F9-5D988CB0A968}">
      <dgm:prSet phldrT="[Text]" custT="1"/>
      <dgm:spPr/>
      <dgm:t>
        <a:bodyPr/>
        <a:lstStyle/>
        <a:p>
          <a:r>
            <a:rPr lang="en-SG" sz="1200" b="1" dirty="0" smtClean="0"/>
            <a:t>QA</a:t>
          </a:r>
          <a:endParaRPr lang="en-IN" sz="1200" b="1" dirty="0"/>
        </a:p>
      </dgm:t>
    </dgm:pt>
    <dgm:pt modelId="{D3099CCA-80AA-4A2E-9641-4673AE3C7A89}" type="parTrans" cxnId="{118660BF-BBEA-4DCB-B115-F7A002AF7BFE}">
      <dgm:prSet/>
      <dgm:spPr/>
      <dgm:t>
        <a:bodyPr/>
        <a:lstStyle/>
        <a:p>
          <a:endParaRPr lang="en-IN"/>
        </a:p>
      </dgm:t>
    </dgm:pt>
    <dgm:pt modelId="{D3066E24-2F1A-4E3F-8BE1-C954463F24F0}" type="sibTrans" cxnId="{118660BF-BBEA-4DCB-B115-F7A002AF7BFE}">
      <dgm:prSet/>
      <dgm:spPr/>
      <dgm:t>
        <a:bodyPr/>
        <a:lstStyle/>
        <a:p>
          <a:endParaRPr lang="en-IN"/>
        </a:p>
      </dgm:t>
    </dgm:pt>
    <dgm:pt modelId="{EAD2DCB5-6A4D-41CB-9893-78F7D19D70F8}">
      <dgm:prSet phldrT="[Text]" custT="1"/>
      <dgm:spPr/>
      <dgm:t>
        <a:bodyPr/>
        <a:lstStyle/>
        <a:p>
          <a:r>
            <a:rPr lang="en-SG" sz="1200" b="1" dirty="0" smtClean="0"/>
            <a:t>DEV</a:t>
          </a:r>
          <a:endParaRPr lang="en-IN" sz="1200" b="1" dirty="0"/>
        </a:p>
      </dgm:t>
    </dgm:pt>
    <dgm:pt modelId="{5B8CB95A-743D-4BAC-9B27-DFB1A52BB1BE}" type="parTrans" cxnId="{2FA88DE9-CFEF-4067-A533-3B77D3969A37}">
      <dgm:prSet/>
      <dgm:spPr/>
      <dgm:t>
        <a:bodyPr/>
        <a:lstStyle/>
        <a:p>
          <a:endParaRPr lang="en-IN"/>
        </a:p>
      </dgm:t>
    </dgm:pt>
    <dgm:pt modelId="{0C76C2D3-BA66-4A58-8770-056DA1BD5307}" type="sibTrans" cxnId="{2FA88DE9-CFEF-4067-A533-3B77D3969A37}">
      <dgm:prSet/>
      <dgm:spPr/>
      <dgm:t>
        <a:bodyPr/>
        <a:lstStyle/>
        <a:p>
          <a:endParaRPr lang="en-IN"/>
        </a:p>
      </dgm:t>
    </dgm:pt>
    <dgm:pt modelId="{01D5E7F2-1F2C-4A17-8A50-1A716F2A8F30}">
      <dgm:prSet phldrT="[Text]" custT="1"/>
      <dgm:spPr/>
      <dgm:t>
        <a:bodyPr/>
        <a:lstStyle/>
        <a:p>
          <a:r>
            <a:rPr lang="en-SG" sz="1200" b="1" dirty="0" smtClean="0"/>
            <a:t>SIT</a:t>
          </a:r>
          <a:endParaRPr lang="en-IN" sz="1200" b="1" dirty="0"/>
        </a:p>
      </dgm:t>
    </dgm:pt>
    <dgm:pt modelId="{425A0332-9400-4AB6-9073-62E632129178}" type="parTrans" cxnId="{53995FF2-3EA8-41BF-A3F3-F2391B9691AF}">
      <dgm:prSet/>
      <dgm:spPr/>
      <dgm:t>
        <a:bodyPr/>
        <a:lstStyle/>
        <a:p>
          <a:endParaRPr lang="en-IN"/>
        </a:p>
      </dgm:t>
    </dgm:pt>
    <dgm:pt modelId="{25E36AD9-3C7E-4573-9BAD-21FCDF1A084F}" type="sibTrans" cxnId="{53995FF2-3EA8-41BF-A3F3-F2391B9691AF}">
      <dgm:prSet/>
      <dgm:spPr/>
      <dgm:t>
        <a:bodyPr/>
        <a:lstStyle/>
        <a:p>
          <a:endParaRPr lang="en-IN"/>
        </a:p>
      </dgm:t>
    </dgm:pt>
    <dgm:pt modelId="{C3C1C793-4EDE-45F0-9BD7-46D9966B118F}" type="pres">
      <dgm:prSet presAssocID="{9E43B76F-29D3-4DF2-8B50-BCF792C13C8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CB18A72-066F-4451-A89B-8E4D518522F5}" type="pres">
      <dgm:prSet presAssocID="{B9B174EF-8131-4970-9881-579C6BA7588F}" presName="parentLin" presStyleCnt="0"/>
      <dgm:spPr/>
    </dgm:pt>
    <dgm:pt modelId="{D2AFFD35-6C44-4F71-932E-F201FC133E9A}" type="pres">
      <dgm:prSet presAssocID="{B9B174EF-8131-4970-9881-579C6BA7588F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D3EF5633-FE6A-48D6-AF38-4FB3D2864C74}" type="pres">
      <dgm:prSet presAssocID="{B9B174EF-8131-4970-9881-579C6BA7588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17428E-9E66-4165-B44E-58557EF50705}" type="pres">
      <dgm:prSet presAssocID="{B9B174EF-8131-4970-9881-579C6BA7588F}" presName="negativeSpace" presStyleCnt="0"/>
      <dgm:spPr/>
    </dgm:pt>
    <dgm:pt modelId="{9BBAD0E9-CF68-42D5-8632-7BA3787473D9}" type="pres">
      <dgm:prSet presAssocID="{B9B174EF-8131-4970-9881-579C6BA7588F}" presName="childText" presStyleLbl="conFgAcc1" presStyleIdx="0" presStyleCnt="4">
        <dgm:presLayoutVars>
          <dgm:bulletEnabled val="1"/>
        </dgm:presLayoutVars>
      </dgm:prSet>
      <dgm:spPr/>
    </dgm:pt>
    <dgm:pt modelId="{5C26703C-FD67-42DC-9633-3BBA928B1878}" type="pres">
      <dgm:prSet presAssocID="{B7C8A724-7573-47BA-8B8C-E67A620D9157}" presName="spaceBetweenRectangles" presStyleCnt="0"/>
      <dgm:spPr/>
    </dgm:pt>
    <dgm:pt modelId="{418E425A-E0FD-4326-95B0-7CCC30000DBE}" type="pres">
      <dgm:prSet presAssocID="{0E435E26-1FFF-4236-B9F9-5D988CB0A968}" presName="parentLin" presStyleCnt="0"/>
      <dgm:spPr/>
    </dgm:pt>
    <dgm:pt modelId="{38D945FE-1F70-4D99-89DC-F28C44E75A6E}" type="pres">
      <dgm:prSet presAssocID="{0E435E26-1FFF-4236-B9F9-5D988CB0A968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21EACB27-FC64-4A8C-9C96-FCFB144D60A1}" type="pres">
      <dgm:prSet presAssocID="{0E435E26-1FFF-4236-B9F9-5D988CB0A968}" presName="parentText" presStyleLbl="node1" presStyleIdx="1" presStyleCnt="4" custLinFactNeighborX="1314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DD2DDA-B56E-408C-ADB3-948050F65E31}" type="pres">
      <dgm:prSet presAssocID="{0E435E26-1FFF-4236-B9F9-5D988CB0A968}" presName="negativeSpace" presStyleCnt="0"/>
      <dgm:spPr/>
    </dgm:pt>
    <dgm:pt modelId="{6DD5BF3C-0C52-4A95-BE40-12E558C6A66E}" type="pres">
      <dgm:prSet presAssocID="{0E435E26-1FFF-4236-B9F9-5D988CB0A968}" presName="childText" presStyleLbl="conFgAcc1" presStyleIdx="1" presStyleCnt="4">
        <dgm:presLayoutVars>
          <dgm:bulletEnabled val="1"/>
        </dgm:presLayoutVars>
      </dgm:prSet>
      <dgm:spPr/>
    </dgm:pt>
    <dgm:pt modelId="{1E2FA00D-DBBF-4383-8F9D-3EAB4F288194}" type="pres">
      <dgm:prSet presAssocID="{D3066E24-2F1A-4E3F-8BE1-C954463F24F0}" presName="spaceBetweenRectangles" presStyleCnt="0"/>
      <dgm:spPr/>
    </dgm:pt>
    <dgm:pt modelId="{6F60C458-87FE-4653-980D-F0525856A357}" type="pres">
      <dgm:prSet presAssocID="{01D5E7F2-1F2C-4A17-8A50-1A716F2A8F30}" presName="parentLin" presStyleCnt="0"/>
      <dgm:spPr/>
    </dgm:pt>
    <dgm:pt modelId="{F924E853-A0A2-41E2-9D64-92714B7687F4}" type="pres">
      <dgm:prSet presAssocID="{01D5E7F2-1F2C-4A17-8A50-1A716F2A8F30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BB559E48-3609-4D13-A53B-3F87BE1D27EF}" type="pres">
      <dgm:prSet presAssocID="{01D5E7F2-1F2C-4A17-8A50-1A716F2A8F3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5663C3-FF97-4E57-82A0-56EDA0D8F320}" type="pres">
      <dgm:prSet presAssocID="{01D5E7F2-1F2C-4A17-8A50-1A716F2A8F30}" presName="negativeSpace" presStyleCnt="0"/>
      <dgm:spPr/>
    </dgm:pt>
    <dgm:pt modelId="{1C25E047-25E8-4DF8-B2E4-F7D5C6B66FE6}" type="pres">
      <dgm:prSet presAssocID="{01D5E7F2-1F2C-4A17-8A50-1A716F2A8F30}" presName="childText" presStyleLbl="conFgAcc1" presStyleIdx="2" presStyleCnt="4">
        <dgm:presLayoutVars>
          <dgm:bulletEnabled val="1"/>
        </dgm:presLayoutVars>
      </dgm:prSet>
      <dgm:spPr/>
    </dgm:pt>
    <dgm:pt modelId="{3A95F946-42E8-4A24-91EF-893CCD4C4094}" type="pres">
      <dgm:prSet presAssocID="{25E36AD9-3C7E-4573-9BAD-21FCDF1A084F}" presName="spaceBetweenRectangles" presStyleCnt="0"/>
      <dgm:spPr/>
    </dgm:pt>
    <dgm:pt modelId="{7B810576-6401-4316-8890-CF17FF0EC2AB}" type="pres">
      <dgm:prSet presAssocID="{EAD2DCB5-6A4D-41CB-9893-78F7D19D70F8}" presName="parentLin" presStyleCnt="0"/>
      <dgm:spPr/>
    </dgm:pt>
    <dgm:pt modelId="{6A372C00-A268-4DAA-AD82-B69FECCCB4F8}" type="pres">
      <dgm:prSet presAssocID="{EAD2DCB5-6A4D-41CB-9893-78F7D19D70F8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8204EDC1-C4BC-4949-AC9F-399AFA37D7D8}" type="pres">
      <dgm:prSet presAssocID="{EAD2DCB5-6A4D-41CB-9893-78F7D19D70F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8458EA-9937-46D3-B3D1-BE9F4E85AC26}" type="pres">
      <dgm:prSet presAssocID="{EAD2DCB5-6A4D-41CB-9893-78F7D19D70F8}" presName="negativeSpace" presStyleCnt="0"/>
      <dgm:spPr/>
    </dgm:pt>
    <dgm:pt modelId="{43386C8C-F2B1-42FA-A598-AE0D9960E46A}" type="pres">
      <dgm:prSet presAssocID="{EAD2DCB5-6A4D-41CB-9893-78F7D19D70F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3995FF2-3EA8-41BF-A3F3-F2391B9691AF}" srcId="{9E43B76F-29D3-4DF2-8B50-BCF792C13C83}" destId="{01D5E7F2-1F2C-4A17-8A50-1A716F2A8F30}" srcOrd="2" destOrd="0" parTransId="{425A0332-9400-4AB6-9073-62E632129178}" sibTransId="{25E36AD9-3C7E-4573-9BAD-21FCDF1A084F}"/>
    <dgm:cxn modelId="{A06D65C3-28B4-4958-807E-B5026EDA0634}" type="presOf" srcId="{B9B174EF-8131-4970-9881-579C6BA7588F}" destId="{D2AFFD35-6C44-4F71-932E-F201FC133E9A}" srcOrd="0" destOrd="0" presId="urn:microsoft.com/office/officeart/2005/8/layout/list1"/>
    <dgm:cxn modelId="{286DAA6A-3BFD-4D1E-992F-430A7414512B}" type="presOf" srcId="{0E435E26-1FFF-4236-B9F9-5D988CB0A968}" destId="{38D945FE-1F70-4D99-89DC-F28C44E75A6E}" srcOrd="0" destOrd="0" presId="urn:microsoft.com/office/officeart/2005/8/layout/list1"/>
    <dgm:cxn modelId="{118660BF-BBEA-4DCB-B115-F7A002AF7BFE}" srcId="{9E43B76F-29D3-4DF2-8B50-BCF792C13C83}" destId="{0E435E26-1FFF-4236-B9F9-5D988CB0A968}" srcOrd="1" destOrd="0" parTransId="{D3099CCA-80AA-4A2E-9641-4673AE3C7A89}" sibTransId="{D3066E24-2F1A-4E3F-8BE1-C954463F24F0}"/>
    <dgm:cxn modelId="{2FA88DE9-CFEF-4067-A533-3B77D3969A37}" srcId="{9E43B76F-29D3-4DF2-8B50-BCF792C13C83}" destId="{EAD2DCB5-6A4D-41CB-9893-78F7D19D70F8}" srcOrd="3" destOrd="0" parTransId="{5B8CB95A-743D-4BAC-9B27-DFB1A52BB1BE}" sibTransId="{0C76C2D3-BA66-4A58-8770-056DA1BD5307}"/>
    <dgm:cxn modelId="{A3F993F9-F297-487D-855D-7E49F0DE0989}" srcId="{9E43B76F-29D3-4DF2-8B50-BCF792C13C83}" destId="{B9B174EF-8131-4970-9881-579C6BA7588F}" srcOrd="0" destOrd="0" parTransId="{1BEC41C3-D99E-41F8-A443-21FFE11DCDA1}" sibTransId="{B7C8A724-7573-47BA-8B8C-E67A620D9157}"/>
    <dgm:cxn modelId="{DD8756BB-5863-472F-A05F-90E15EFD3001}" type="presOf" srcId="{B9B174EF-8131-4970-9881-579C6BA7588F}" destId="{D3EF5633-FE6A-48D6-AF38-4FB3D2864C74}" srcOrd="1" destOrd="0" presId="urn:microsoft.com/office/officeart/2005/8/layout/list1"/>
    <dgm:cxn modelId="{C8F30924-1443-4B28-BDCE-585046395944}" type="presOf" srcId="{01D5E7F2-1F2C-4A17-8A50-1A716F2A8F30}" destId="{BB559E48-3609-4D13-A53B-3F87BE1D27EF}" srcOrd="1" destOrd="0" presId="urn:microsoft.com/office/officeart/2005/8/layout/list1"/>
    <dgm:cxn modelId="{66ADADF8-C8F5-451A-8E9C-630AB1C60BEF}" type="presOf" srcId="{EAD2DCB5-6A4D-41CB-9893-78F7D19D70F8}" destId="{6A372C00-A268-4DAA-AD82-B69FECCCB4F8}" srcOrd="0" destOrd="0" presId="urn:microsoft.com/office/officeart/2005/8/layout/list1"/>
    <dgm:cxn modelId="{6E016C8B-9C30-47C2-8C16-ADAFE0988AAB}" type="presOf" srcId="{0E435E26-1FFF-4236-B9F9-5D988CB0A968}" destId="{21EACB27-FC64-4A8C-9C96-FCFB144D60A1}" srcOrd="1" destOrd="0" presId="urn:microsoft.com/office/officeart/2005/8/layout/list1"/>
    <dgm:cxn modelId="{D3A75977-5F8D-41C8-95BE-7ED67BB1861B}" type="presOf" srcId="{01D5E7F2-1F2C-4A17-8A50-1A716F2A8F30}" destId="{F924E853-A0A2-41E2-9D64-92714B7687F4}" srcOrd="0" destOrd="0" presId="urn:microsoft.com/office/officeart/2005/8/layout/list1"/>
    <dgm:cxn modelId="{EE3E0C83-9739-40AA-8339-16AF310B20D1}" type="presOf" srcId="{EAD2DCB5-6A4D-41CB-9893-78F7D19D70F8}" destId="{8204EDC1-C4BC-4949-AC9F-399AFA37D7D8}" srcOrd="1" destOrd="0" presId="urn:microsoft.com/office/officeart/2005/8/layout/list1"/>
    <dgm:cxn modelId="{3EAA4DB8-0374-4801-AD2C-29E4657A6E75}" type="presOf" srcId="{9E43B76F-29D3-4DF2-8B50-BCF792C13C83}" destId="{C3C1C793-4EDE-45F0-9BD7-46D9966B118F}" srcOrd="0" destOrd="0" presId="urn:microsoft.com/office/officeart/2005/8/layout/list1"/>
    <dgm:cxn modelId="{C9185EA6-9836-41D1-BB50-737E81DAEE96}" type="presParOf" srcId="{C3C1C793-4EDE-45F0-9BD7-46D9966B118F}" destId="{9CB18A72-066F-4451-A89B-8E4D518522F5}" srcOrd="0" destOrd="0" presId="urn:microsoft.com/office/officeart/2005/8/layout/list1"/>
    <dgm:cxn modelId="{7462D2DD-8313-40BC-836C-FC29BBB44B28}" type="presParOf" srcId="{9CB18A72-066F-4451-A89B-8E4D518522F5}" destId="{D2AFFD35-6C44-4F71-932E-F201FC133E9A}" srcOrd="0" destOrd="0" presId="urn:microsoft.com/office/officeart/2005/8/layout/list1"/>
    <dgm:cxn modelId="{7C476FED-F7EB-46AB-A2B5-4708664A0C6C}" type="presParOf" srcId="{9CB18A72-066F-4451-A89B-8E4D518522F5}" destId="{D3EF5633-FE6A-48D6-AF38-4FB3D2864C74}" srcOrd="1" destOrd="0" presId="urn:microsoft.com/office/officeart/2005/8/layout/list1"/>
    <dgm:cxn modelId="{7E9DA668-38E9-422D-929C-279F1C3AA183}" type="presParOf" srcId="{C3C1C793-4EDE-45F0-9BD7-46D9966B118F}" destId="{0017428E-9E66-4165-B44E-58557EF50705}" srcOrd="1" destOrd="0" presId="urn:microsoft.com/office/officeart/2005/8/layout/list1"/>
    <dgm:cxn modelId="{C0D7FC7F-D0A4-4BC6-95BA-4B4B57253798}" type="presParOf" srcId="{C3C1C793-4EDE-45F0-9BD7-46D9966B118F}" destId="{9BBAD0E9-CF68-42D5-8632-7BA3787473D9}" srcOrd="2" destOrd="0" presId="urn:microsoft.com/office/officeart/2005/8/layout/list1"/>
    <dgm:cxn modelId="{28854062-C7AE-45E5-A9C4-A065E9D98600}" type="presParOf" srcId="{C3C1C793-4EDE-45F0-9BD7-46D9966B118F}" destId="{5C26703C-FD67-42DC-9633-3BBA928B1878}" srcOrd="3" destOrd="0" presId="urn:microsoft.com/office/officeart/2005/8/layout/list1"/>
    <dgm:cxn modelId="{0901857A-14ED-4737-B0F0-D22FA9778DD6}" type="presParOf" srcId="{C3C1C793-4EDE-45F0-9BD7-46D9966B118F}" destId="{418E425A-E0FD-4326-95B0-7CCC30000DBE}" srcOrd="4" destOrd="0" presId="urn:microsoft.com/office/officeart/2005/8/layout/list1"/>
    <dgm:cxn modelId="{93BCE31A-7960-4887-B937-E79F5D29A2F7}" type="presParOf" srcId="{418E425A-E0FD-4326-95B0-7CCC30000DBE}" destId="{38D945FE-1F70-4D99-89DC-F28C44E75A6E}" srcOrd="0" destOrd="0" presId="urn:microsoft.com/office/officeart/2005/8/layout/list1"/>
    <dgm:cxn modelId="{948DC44A-312E-428B-9D8C-97C19187A9F8}" type="presParOf" srcId="{418E425A-E0FD-4326-95B0-7CCC30000DBE}" destId="{21EACB27-FC64-4A8C-9C96-FCFB144D60A1}" srcOrd="1" destOrd="0" presId="urn:microsoft.com/office/officeart/2005/8/layout/list1"/>
    <dgm:cxn modelId="{41B27A4D-D369-4026-8037-13A8C075DEA1}" type="presParOf" srcId="{C3C1C793-4EDE-45F0-9BD7-46D9966B118F}" destId="{36DD2DDA-B56E-408C-ADB3-948050F65E31}" srcOrd="5" destOrd="0" presId="urn:microsoft.com/office/officeart/2005/8/layout/list1"/>
    <dgm:cxn modelId="{AB706A36-8736-4D5E-81EF-8702FEE8B938}" type="presParOf" srcId="{C3C1C793-4EDE-45F0-9BD7-46D9966B118F}" destId="{6DD5BF3C-0C52-4A95-BE40-12E558C6A66E}" srcOrd="6" destOrd="0" presId="urn:microsoft.com/office/officeart/2005/8/layout/list1"/>
    <dgm:cxn modelId="{C5FBA846-E2FB-41B5-BD66-3C7D5FD5A699}" type="presParOf" srcId="{C3C1C793-4EDE-45F0-9BD7-46D9966B118F}" destId="{1E2FA00D-DBBF-4383-8F9D-3EAB4F288194}" srcOrd="7" destOrd="0" presId="urn:microsoft.com/office/officeart/2005/8/layout/list1"/>
    <dgm:cxn modelId="{A4950311-D676-404A-81BC-15451DDF9AE3}" type="presParOf" srcId="{C3C1C793-4EDE-45F0-9BD7-46D9966B118F}" destId="{6F60C458-87FE-4653-980D-F0525856A357}" srcOrd="8" destOrd="0" presId="urn:microsoft.com/office/officeart/2005/8/layout/list1"/>
    <dgm:cxn modelId="{74452ECF-B095-420D-9254-FC992672EA58}" type="presParOf" srcId="{6F60C458-87FE-4653-980D-F0525856A357}" destId="{F924E853-A0A2-41E2-9D64-92714B7687F4}" srcOrd="0" destOrd="0" presId="urn:microsoft.com/office/officeart/2005/8/layout/list1"/>
    <dgm:cxn modelId="{B12E25D5-B8C3-41C1-B7E8-1F3EAC8120C9}" type="presParOf" srcId="{6F60C458-87FE-4653-980D-F0525856A357}" destId="{BB559E48-3609-4D13-A53B-3F87BE1D27EF}" srcOrd="1" destOrd="0" presId="urn:microsoft.com/office/officeart/2005/8/layout/list1"/>
    <dgm:cxn modelId="{82C1A900-03FE-475A-A579-E8B82E479586}" type="presParOf" srcId="{C3C1C793-4EDE-45F0-9BD7-46D9966B118F}" destId="{925663C3-FF97-4E57-82A0-56EDA0D8F320}" srcOrd="9" destOrd="0" presId="urn:microsoft.com/office/officeart/2005/8/layout/list1"/>
    <dgm:cxn modelId="{680BDBA6-B208-4B45-AB5D-174EEF92855E}" type="presParOf" srcId="{C3C1C793-4EDE-45F0-9BD7-46D9966B118F}" destId="{1C25E047-25E8-4DF8-B2E4-F7D5C6B66FE6}" srcOrd="10" destOrd="0" presId="urn:microsoft.com/office/officeart/2005/8/layout/list1"/>
    <dgm:cxn modelId="{F86EA1DF-EE29-4BB0-8E20-1F746B4DA5B9}" type="presParOf" srcId="{C3C1C793-4EDE-45F0-9BD7-46D9966B118F}" destId="{3A95F946-42E8-4A24-91EF-893CCD4C4094}" srcOrd="11" destOrd="0" presId="urn:microsoft.com/office/officeart/2005/8/layout/list1"/>
    <dgm:cxn modelId="{3A6F77AB-6FA6-4B80-9659-325063E5C874}" type="presParOf" srcId="{C3C1C793-4EDE-45F0-9BD7-46D9966B118F}" destId="{7B810576-6401-4316-8890-CF17FF0EC2AB}" srcOrd="12" destOrd="0" presId="urn:microsoft.com/office/officeart/2005/8/layout/list1"/>
    <dgm:cxn modelId="{75F1FD8E-7AC5-4B26-A062-2D93E757D39C}" type="presParOf" srcId="{7B810576-6401-4316-8890-CF17FF0EC2AB}" destId="{6A372C00-A268-4DAA-AD82-B69FECCCB4F8}" srcOrd="0" destOrd="0" presId="urn:microsoft.com/office/officeart/2005/8/layout/list1"/>
    <dgm:cxn modelId="{50044DF0-FA69-465E-932D-179640F92685}" type="presParOf" srcId="{7B810576-6401-4316-8890-CF17FF0EC2AB}" destId="{8204EDC1-C4BC-4949-AC9F-399AFA37D7D8}" srcOrd="1" destOrd="0" presId="urn:microsoft.com/office/officeart/2005/8/layout/list1"/>
    <dgm:cxn modelId="{473E2430-D2A1-4E1B-9F8B-FE7FFAE7C0E3}" type="presParOf" srcId="{C3C1C793-4EDE-45F0-9BD7-46D9966B118F}" destId="{4E8458EA-9937-46D3-B3D1-BE9F4E85AC26}" srcOrd="13" destOrd="0" presId="urn:microsoft.com/office/officeart/2005/8/layout/list1"/>
    <dgm:cxn modelId="{FD4A6A12-4D3B-4CF3-936B-D47D0AA3F29B}" type="presParOf" srcId="{C3C1C793-4EDE-45F0-9BD7-46D9966B118F}" destId="{43386C8C-F2B1-42FA-A598-AE0D9960E46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2D15A-3D00-4E47-9951-3B1C582FD34E}">
      <dsp:nvSpPr>
        <dsp:cNvPr id="0" name=""/>
        <dsp:cNvSpPr/>
      </dsp:nvSpPr>
      <dsp:spPr>
        <a:xfrm>
          <a:off x="0" y="0"/>
          <a:ext cx="524796" cy="524796"/>
        </a:xfrm>
        <a:prstGeom prst="pie">
          <a:avLst>
            <a:gd name="adj1" fmla="val 5400000"/>
            <a:gd name="adj2" fmla="val 162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AE288-39BF-4A75-9834-83B6AC941F65}">
      <dsp:nvSpPr>
        <dsp:cNvPr id="0" name=""/>
        <dsp:cNvSpPr/>
      </dsp:nvSpPr>
      <dsp:spPr>
        <a:xfrm>
          <a:off x="168803" y="0"/>
          <a:ext cx="10933898" cy="5247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b="1" kern="1200" dirty="0" smtClean="0">
              <a:solidFill>
                <a:srgbClr val="00B050"/>
              </a:solidFill>
            </a:rPr>
            <a:t>    What’s Covered</a:t>
          </a:r>
          <a:endParaRPr lang="en-US" sz="4400" b="1" kern="1200" dirty="0">
            <a:solidFill>
              <a:srgbClr val="00B050"/>
            </a:solidFill>
          </a:endParaRPr>
        </a:p>
      </dsp:txBody>
      <dsp:txXfrm>
        <a:off x="168803" y="0"/>
        <a:ext cx="10933898" cy="524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C4B26-69EF-44A3-BD04-3243E8A6AA20}">
      <dsp:nvSpPr>
        <dsp:cNvPr id="0" name=""/>
        <dsp:cNvSpPr/>
      </dsp:nvSpPr>
      <dsp:spPr>
        <a:xfrm>
          <a:off x="784756" y="632404"/>
          <a:ext cx="772939" cy="77293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GB" sz="1600" kern="1200" dirty="0"/>
        </a:p>
      </dsp:txBody>
      <dsp:txXfrm>
        <a:off x="940151" y="813461"/>
        <a:ext cx="462149" cy="397307"/>
      </dsp:txXfrm>
    </dsp:sp>
    <dsp:sp modelId="{AB708EAB-DC62-4C0A-B81A-359E0E3AA88F}">
      <dsp:nvSpPr>
        <dsp:cNvPr id="0" name=""/>
        <dsp:cNvSpPr/>
      </dsp:nvSpPr>
      <dsp:spPr>
        <a:xfrm>
          <a:off x="335046" y="449710"/>
          <a:ext cx="562137" cy="56213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GB" sz="1600" kern="1200" dirty="0"/>
        </a:p>
      </dsp:txBody>
      <dsp:txXfrm>
        <a:off x="476566" y="592085"/>
        <a:ext cx="279097" cy="277387"/>
      </dsp:txXfrm>
    </dsp:sp>
    <dsp:sp modelId="{7114853A-1CAC-4794-A392-ECF19593EBDD}">
      <dsp:nvSpPr>
        <dsp:cNvPr id="0" name=""/>
        <dsp:cNvSpPr/>
      </dsp:nvSpPr>
      <dsp:spPr>
        <a:xfrm rot="331347">
          <a:off x="696270" y="61892"/>
          <a:ext cx="550780" cy="5507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GB" sz="1600" kern="1200" dirty="0"/>
        </a:p>
      </dsp:txBody>
      <dsp:txXfrm rot="900000">
        <a:off x="817072" y="182694"/>
        <a:ext cx="309175" cy="309175"/>
      </dsp:txXfrm>
    </dsp:sp>
    <dsp:sp modelId="{7A7A9A31-8B7A-4A63-9360-931097DABA7F}">
      <dsp:nvSpPr>
        <dsp:cNvPr id="0" name=""/>
        <dsp:cNvSpPr/>
      </dsp:nvSpPr>
      <dsp:spPr>
        <a:xfrm>
          <a:off x="698965" y="529848"/>
          <a:ext cx="989362" cy="989362"/>
        </a:xfrm>
        <a:prstGeom prst="circularArrow">
          <a:avLst>
            <a:gd name="adj1" fmla="val 4687"/>
            <a:gd name="adj2" fmla="val 299029"/>
            <a:gd name="adj3" fmla="val 2360525"/>
            <a:gd name="adj4" fmla="val 1625068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13C35-D426-44C8-9A72-E68C29DBDB7A}">
      <dsp:nvSpPr>
        <dsp:cNvPr id="0" name=""/>
        <dsp:cNvSpPr/>
      </dsp:nvSpPr>
      <dsp:spPr>
        <a:xfrm>
          <a:off x="235492" y="337299"/>
          <a:ext cx="718833" cy="71883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1B8D3-0CEF-4EE6-97D6-775915A4C4CD}">
      <dsp:nvSpPr>
        <dsp:cNvPr id="0" name=""/>
        <dsp:cNvSpPr/>
      </dsp:nvSpPr>
      <dsp:spPr>
        <a:xfrm>
          <a:off x="522499" y="-46780"/>
          <a:ext cx="775047" cy="7750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71771-3FF6-41D9-96C4-FBA20F030DD9}">
      <dsp:nvSpPr>
        <dsp:cNvPr id="0" name=""/>
        <dsp:cNvSpPr/>
      </dsp:nvSpPr>
      <dsp:spPr>
        <a:xfrm>
          <a:off x="0" y="0"/>
          <a:ext cx="1348508" cy="2227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B1A8A-1F29-4F12-AF49-6CD21ABB2D8F}">
      <dsp:nvSpPr>
        <dsp:cNvPr id="0" name=""/>
        <dsp:cNvSpPr/>
      </dsp:nvSpPr>
      <dsp:spPr>
        <a:xfrm>
          <a:off x="884" y="-27846"/>
          <a:ext cx="1096731" cy="33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Compiling</a:t>
          </a:r>
          <a:endParaRPr lang="en-GB" sz="1400" kern="1200" dirty="0"/>
        </a:p>
      </dsp:txBody>
      <dsp:txXfrm>
        <a:off x="884" y="-27846"/>
        <a:ext cx="1096731" cy="334158"/>
      </dsp:txXfrm>
    </dsp:sp>
    <dsp:sp modelId="{93900E93-A8FD-42F1-98FA-C1F2030EC720}">
      <dsp:nvSpPr>
        <dsp:cNvPr id="0" name=""/>
        <dsp:cNvSpPr/>
      </dsp:nvSpPr>
      <dsp:spPr>
        <a:xfrm>
          <a:off x="521832" y="278893"/>
          <a:ext cx="55693" cy="5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A7C45-ADF7-45D5-99A3-932ED121B389}">
      <dsp:nvSpPr>
        <dsp:cNvPr id="0" name=""/>
        <dsp:cNvSpPr/>
      </dsp:nvSpPr>
      <dsp:spPr>
        <a:xfrm>
          <a:off x="1100358" y="334157"/>
          <a:ext cx="54836" cy="22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GB" sz="700" kern="1200" dirty="0"/>
        </a:p>
      </dsp:txBody>
      <dsp:txXfrm>
        <a:off x="1100358" y="334157"/>
        <a:ext cx="54836" cy="222772"/>
      </dsp:txXfrm>
    </dsp:sp>
    <dsp:sp modelId="{D0B33F77-D86B-4670-9A8E-BBC7F5596C2B}">
      <dsp:nvSpPr>
        <dsp:cNvPr id="0" name=""/>
        <dsp:cNvSpPr/>
      </dsp:nvSpPr>
      <dsp:spPr>
        <a:xfrm>
          <a:off x="1100358" y="251046"/>
          <a:ext cx="54836" cy="5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B3F79-1D5E-47D3-9EE1-FFEF4AC40B71}">
      <dsp:nvSpPr>
        <dsp:cNvPr id="0" name=""/>
        <dsp:cNvSpPr/>
      </dsp:nvSpPr>
      <dsp:spPr>
        <a:xfrm>
          <a:off x="1157936" y="0"/>
          <a:ext cx="54836" cy="22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GB" sz="700" kern="1200" dirty="0"/>
        </a:p>
      </dsp:txBody>
      <dsp:txXfrm>
        <a:off x="1157936" y="0"/>
        <a:ext cx="54836" cy="222772"/>
      </dsp:txXfrm>
    </dsp:sp>
    <dsp:sp modelId="{7A966C68-B0D9-4783-B99F-08405C1457CC}">
      <dsp:nvSpPr>
        <dsp:cNvPr id="0" name=""/>
        <dsp:cNvSpPr/>
      </dsp:nvSpPr>
      <dsp:spPr>
        <a:xfrm>
          <a:off x="1157936" y="251046"/>
          <a:ext cx="54836" cy="5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3CF61-7D00-4912-8C01-99FD409E7034}">
      <dsp:nvSpPr>
        <dsp:cNvPr id="0" name=""/>
        <dsp:cNvSpPr/>
      </dsp:nvSpPr>
      <dsp:spPr>
        <a:xfrm>
          <a:off x="190749" y="470"/>
          <a:ext cx="1668682" cy="15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GB" sz="700" kern="1200" dirty="0"/>
        </a:p>
      </dsp:txBody>
      <dsp:txXfrm>
        <a:off x="190749" y="470"/>
        <a:ext cx="1668682" cy="151698"/>
      </dsp:txXfrm>
    </dsp:sp>
    <dsp:sp modelId="{FF388B6B-89A6-4D36-8BB8-35651CE20CBC}">
      <dsp:nvSpPr>
        <dsp:cNvPr id="0" name=""/>
        <dsp:cNvSpPr/>
      </dsp:nvSpPr>
      <dsp:spPr>
        <a:xfrm>
          <a:off x="190749" y="152168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204F4-6B0C-48F0-A089-52DA53775B5B}">
      <dsp:nvSpPr>
        <dsp:cNvPr id="0" name=""/>
        <dsp:cNvSpPr/>
      </dsp:nvSpPr>
      <dsp:spPr>
        <a:xfrm>
          <a:off x="425291" y="152168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0C418-E45B-4E84-BD02-C6FC1A41C78D}">
      <dsp:nvSpPr>
        <dsp:cNvPr id="0" name=""/>
        <dsp:cNvSpPr/>
      </dsp:nvSpPr>
      <dsp:spPr>
        <a:xfrm>
          <a:off x="660019" y="152168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45D2F-FECB-4795-82AD-18A1DA75D6B0}">
      <dsp:nvSpPr>
        <dsp:cNvPr id="0" name=""/>
        <dsp:cNvSpPr/>
      </dsp:nvSpPr>
      <dsp:spPr>
        <a:xfrm>
          <a:off x="894562" y="152168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D0830-7174-4E8B-8CA3-E9A9F5D57057}">
      <dsp:nvSpPr>
        <dsp:cNvPr id="0" name=""/>
        <dsp:cNvSpPr/>
      </dsp:nvSpPr>
      <dsp:spPr>
        <a:xfrm>
          <a:off x="1129290" y="152168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FA47F-3256-42D8-8D8A-3A9A41ECE2DD}">
      <dsp:nvSpPr>
        <dsp:cNvPr id="0" name=""/>
        <dsp:cNvSpPr/>
      </dsp:nvSpPr>
      <dsp:spPr>
        <a:xfrm>
          <a:off x="1363833" y="152168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B3E33-32ED-46EE-B986-114B70C28D32}">
      <dsp:nvSpPr>
        <dsp:cNvPr id="0" name=""/>
        <dsp:cNvSpPr/>
      </dsp:nvSpPr>
      <dsp:spPr>
        <a:xfrm>
          <a:off x="1598561" y="152168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53469-0F40-45E4-82D2-A0AB0F0FA728}">
      <dsp:nvSpPr>
        <dsp:cNvPr id="0" name=""/>
        <dsp:cNvSpPr/>
      </dsp:nvSpPr>
      <dsp:spPr>
        <a:xfrm>
          <a:off x="190749" y="183070"/>
          <a:ext cx="1690375" cy="247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</a:t>
          </a:r>
          <a:endParaRPr lang="en-GB" sz="2000" kern="1200" dirty="0"/>
        </a:p>
      </dsp:txBody>
      <dsp:txXfrm>
        <a:off x="190749" y="183070"/>
        <a:ext cx="1690375" cy="247212"/>
      </dsp:txXfrm>
    </dsp:sp>
    <dsp:sp modelId="{E50F85E2-AA10-45F8-9C78-9848FEC604CB}">
      <dsp:nvSpPr>
        <dsp:cNvPr id="0" name=""/>
        <dsp:cNvSpPr/>
      </dsp:nvSpPr>
      <dsp:spPr>
        <a:xfrm>
          <a:off x="250120" y="523326"/>
          <a:ext cx="1668682" cy="15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Snapshot method</a:t>
          </a:r>
          <a:endParaRPr lang="en-GB" sz="1200" kern="1200" dirty="0"/>
        </a:p>
      </dsp:txBody>
      <dsp:txXfrm>
        <a:off x="250120" y="523326"/>
        <a:ext cx="1668682" cy="151698"/>
      </dsp:txXfrm>
    </dsp:sp>
    <dsp:sp modelId="{6AD0D11D-3CFD-45C1-A80E-EDACEEED3885}">
      <dsp:nvSpPr>
        <dsp:cNvPr id="0" name=""/>
        <dsp:cNvSpPr/>
      </dsp:nvSpPr>
      <dsp:spPr>
        <a:xfrm>
          <a:off x="190749" y="637240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10C6E-B6E4-407D-B286-86745A520443}">
      <dsp:nvSpPr>
        <dsp:cNvPr id="0" name=""/>
        <dsp:cNvSpPr/>
      </dsp:nvSpPr>
      <dsp:spPr>
        <a:xfrm>
          <a:off x="425291" y="637240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C68FA-84BA-4A33-9531-DAFFB3C0C664}">
      <dsp:nvSpPr>
        <dsp:cNvPr id="0" name=""/>
        <dsp:cNvSpPr/>
      </dsp:nvSpPr>
      <dsp:spPr>
        <a:xfrm>
          <a:off x="660019" y="637240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127A5-D006-4056-A97E-B6A06D9B258C}">
      <dsp:nvSpPr>
        <dsp:cNvPr id="0" name=""/>
        <dsp:cNvSpPr/>
      </dsp:nvSpPr>
      <dsp:spPr>
        <a:xfrm>
          <a:off x="894562" y="637240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9C664-D189-4876-B141-A1DAD4456CB2}">
      <dsp:nvSpPr>
        <dsp:cNvPr id="0" name=""/>
        <dsp:cNvSpPr/>
      </dsp:nvSpPr>
      <dsp:spPr>
        <a:xfrm>
          <a:off x="1129290" y="637240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4E6A2-001C-40F0-A690-31668FD3415E}">
      <dsp:nvSpPr>
        <dsp:cNvPr id="0" name=""/>
        <dsp:cNvSpPr/>
      </dsp:nvSpPr>
      <dsp:spPr>
        <a:xfrm>
          <a:off x="1363833" y="637240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066AB-A4B2-4695-9390-C96D62080E5E}">
      <dsp:nvSpPr>
        <dsp:cNvPr id="0" name=""/>
        <dsp:cNvSpPr/>
      </dsp:nvSpPr>
      <dsp:spPr>
        <a:xfrm>
          <a:off x="1598561" y="637240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2D348-B16C-46EF-BA53-D7C668F3AA17}">
      <dsp:nvSpPr>
        <dsp:cNvPr id="0" name=""/>
        <dsp:cNvSpPr/>
      </dsp:nvSpPr>
      <dsp:spPr>
        <a:xfrm>
          <a:off x="190749" y="668141"/>
          <a:ext cx="1690375" cy="247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SIT</a:t>
          </a:r>
          <a:endParaRPr lang="en-GB" sz="2000" kern="1200" dirty="0"/>
        </a:p>
      </dsp:txBody>
      <dsp:txXfrm>
        <a:off x="190749" y="668141"/>
        <a:ext cx="1690375" cy="247212"/>
      </dsp:txXfrm>
    </dsp:sp>
    <dsp:sp modelId="{FA191B6C-C2CC-4F24-85C5-6C1FDC0E5929}">
      <dsp:nvSpPr>
        <dsp:cNvPr id="0" name=""/>
        <dsp:cNvSpPr/>
      </dsp:nvSpPr>
      <dsp:spPr>
        <a:xfrm>
          <a:off x="269644" y="1015234"/>
          <a:ext cx="1668682" cy="15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Snapshot method</a:t>
          </a:r>
          <a:endParaRPr lang="en-GB" sz="1200" kern="1200" dirty="0"/>
        </a:p>
      </dsp:txBody>
      <dsp:txXfrm>
        <a:off x="269644" y="1015234"/>
        <a:ext cx="1668682" cy="151698"/>
      </dsp:txXfrm>
    </dsp:sp>
    <dsp:sp modelId="{3F307FE4-6CDE-4C18-B6E6-26870A315F55}">
      <dsp:nvSpPr>
        <dsp:cNvPr id="0" name=""/>
        <dsp:cNvSpPr/>
      </dsp:nvSpPr>
      <dsp:spPr>
        <a:xfrm>
          <a:off x="190749" y="1122311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34222-B5A4-40B8-B6DC-4C5CC1428D47}">
      <dsp:nvSpPr>
        <dsp:cNvPr id="0" name=""/>
        <dsp:cNvSpPr/>
      </dsp:nvSpPr>
      <dsp:spPr>
        <a:xfrm>
          <a:off x="425291" y="1122311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9E6C-E9BC-4EC6-AE62-E56E5BD5BE92}">
      <dsp:nvSpPr>
        <dsp:cNvPr id="0" name=""/>
        <dsp:cNvSpPr/>
      </dsp:nvSpPr>
      <dsp:spPr>
        <a:xfrm>
          <a:off x="660019" y="1122311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9261-29E9-4CA6-AAAD-50B9C9BB402B}">
      <dsp:nvSpPr>
        <dsp:cNvPr id="0" name=""/>
        <dsp:cNvSpPr/>
      </dsp:nvSpPr>
      <dsp:spPr>
        <a:xfrm>
          <a:off x="894562" y="1122311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FE16-D2D1-4DA2-950D-5F140011F03F}">
      <dsp:nvSpPr>
        <dsp:cNvPr id="0" name=""/>
        <dsp:cNvSpPr/>
      </dsp:nvSpPr>
      <dsp:spPr>
        <a:xfrm>
          <a:off x="1129290" y="1122311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289DF-1684-4CBB-A6E5-67512BD71419}">
      <dsp:nvSpPr>
        <dsp:cNvPr id="0" name=""/>
        <dsp:cNvSpPr/>
      </dsp:nvSpPr>
      <dsp:spPr>
        <a:xfrm>
          <a:off x="1363833" y="1122311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454D-8BBB-4B0F-A14D-6F76838DF4C5}">
      <dsp:nvSpPr>
        <dsp:cNvPr id="0" name=""/>
        <dsp:cNvSpPr/>
      </dsp:nvSpPr>
      <dsp:spPr>
        <a:xfrm>
          <a:off x="1598561" y="1122311"/>
          <a:ext cx="390471" cy="30901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2AC05-9334-49F2-BE71-ED2C3CBF92D5}">
      <dsp:nvSpPr>
        <dsp:cNvPr id="0" name=""/>
        <dsp:cNvSpPr/>
      </dsp:nvSpPr>
      <dsp:spPr>
        <a:xfrm>
          <a:off x="190749" y="1153212"/>
          <a:ext cx="1690375" cy="2472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QA</a:t>
          </a:r>
          <a:endParaRPr lang="en-GB" sz="2000" kern="1200" dirty="0"/>
        </a:p>
      </dsp:txBody>
      <dsp:txXfrm>
        <a:off x="190749" y="1153212"/>
        <a:ext cx="1690375" cy="247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AD0E9-CF68-42D5-8632-7BA3787473D9}">
      <dsp:nvSpPr>
        <dsp:cNvPr id="0" name=""/>
        <dsp:cNvSpPr/>
      </dsp:nvSpPr>
      <dsp:spPr>
        <a:xfrm>
          <a:off x="0" y="238706"/>
          <a:ext cx="214035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F5633-FE6A-48D6-AF38-4FB3D2864C74}">
      <dsp:nvSpPr>
        <dsp:cNvPr id="0" name=""/>
        <dsp:cNvSpPr/>
      </dsp:nvSpPr>
      <dsp:spPr>
        <a:xfrm>
          <a:off x="107017" y="76346"/>
          <a:ext cx="149824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0" tIns="0" rIns="5663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 smtClean="0"/>
            <a:t>PROD</a:t>
          </a:r>
          <a:endParaRPr lang="en-IN" sz="1200" b="1" kern="1200" dirty="0"/>
        </a:p>
      </dsp:txBody>
      <dsp:txXfrm>
        <a:off x="122869" y="92198"/>
        <a:ext cx="1466545" cy="293016"/>
      </dsp:txXfrm>
    </dsp:sp>
    <dsp:sp modelId="{6DD5BF3C-0C52-4A95-BE40-12E558C6A66E}">
      <dsp:nvSpPr>
        <dsp:cNvPr id="0" name=""/>
        <dsp:cNvSpPr/>
      </dsp:nvSpPr>
      <dsp:spPr>
        <a:xfrm>
          <a:off x="0" y="737666"/>
          <a:ext cx="214035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ACB27-FC64-4A8C-9C96-FCFB144D60A1}">
      <dsp:nvSpPr>
        <dsp:cNvPr id="0" name=""/>
        <dsp:cNvSpPr/>
      </dsp:nvSpPr>
      <dsp:spPr>
        <a:xfrm>
          <a:off x="121085" y="575306"/>
          <a:ext cx="149824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0" tIns="0" rIns="5663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 smtClean="0"/>
            <a:t>QA</a:t>
          </a:r>
          <a:endParaRPr lang="en-IN" sz="1200" b="1" kern="1200" dirty="0"/>
        </a:p>
      </dsp:txBody>
      <dsp:txXfrm>
        <a:off x="136937" y="591158"/>
        <a:ext cx="1466545" cy="293016"/>
      </dsp:txXfrm>
    </dsp:sp>
    <dsp:sp modelId="{1C25E047-25E8-4DF8-B2E4-F7D5C6B66FE6}">
      <dsp:nvSpPr>
        <dsp:cNvPr id="0" name=""/>
        <dsp:cNvSpPr/>
      </dsp:nvSpPr>
      <dsp:spPr>
        <a:xfrm>
          <a:off x="0" y="1236627"/>
          <a:ext cx="214035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59E48-3609-4D13-A53B-3F87BE1D27EF}">
      <dsp:nvSpPr>
        <dsp:cNvPr id="0" name=""/>
        <dsp:cNvSpPr/>
      </dsp:nvSpPr>
      <dsp:spPr>
        <a:xfrm>
          <a:off x="107017" y="1074266"/>
          <a:ext cx="149824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0" tIns="0" rIns="5663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 smtClean="0"/>
            <a:t>SIT</a:t>
          </a:r>
          <a:endParaRPr lang="en-IN" sz="1200" b="1" kern="1200" dirty="0"/>
        </a:p>
      </dsp:txBody>
      <dsp:txXfrm>
        <a:off x="122869" y="1090118"/>
        <a:ext cx="1466545" cy="293016"/>
      </dsp:txXfrm>
    </dsp:sp>
    <dsp:sp modelId="{43386C8C-F2B1-42FA-A598-AE0D9960E46A}">
      <dsp:nvSpPr>
        <dsp:cNvPr id="0" name=""/>
        <dsp:cNvSpPr/>
      </dsp:nvSpPr>
      <dsp:spPr>
        <a:xfrm>
          <a:off x="0" y="1735587"/>
          <a:ext cx="214035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4EDC1-C4BC-4949-AC9F-399AFA37D7D8}">
      <dsp:nvSpPr>
        <dsp:cNvPr id="0" name=""/>
        <dsp:cNvSpPr/>
      </dsp:nvSpPr>
      <dsp:spPr>
        <a:xfrm>
          <a:off x="107017" y="1573227"/>
          <a:ext cx="149824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0" tIns="0" rIns="5663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 smtClean="0"/>
            <a:t>DEV</a:t>
          </a:r>
          <a:endParaRPr lang="en-IN" sz="1200" b="1" kern="1200" dirty="0"/>
        </a:p>
      </dsp:txBody>
      <dsp:txXfrm>
        <a:off x="122869" y="1589079"/>
        <a:ext cx="1466545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57C98-F51E-4C31-AD52-397E93184522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1697A-22D5-4CE5-BB1D-EA65D9F1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FD8EE9-FDBB-4F78-BFEA-B252A0B3A59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1697A-22D5-4CE5-BB1D-EA65D9F119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7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1697A-22D5-4CE5-BB1D-EA65D9F119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8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8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7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- With graphic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BG_vl_fc_p_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71222" y="360363"/>
            <a:ext cx="102870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H="1">
            <a:off x="524933" y="1343025"/>
            <a:ext cx="9914467" cy="0"/>
          </a:xfrm>
          <a:prstGeom prst="line">
            <a:avLst/>
          </a:prstGeom>
          <a:ln w="20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 userDrawn="1"/>
        </p:nvCxnSpPr>
        <p:spPr>
          <a:xfrm flipH="1">
            <a:off x="10907184" y="6470650"/>
            <a:ext cx="812800" cy="0"/>
          </a:xfrm>
          <a:prstGeom prst="line">
            <a:avLst/>
          </a:prstGeom>
          <a:ln w="20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21" y="2229879"/>
            <a:ext cx="9926025" cy="18472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800"/>
              </a:lnSpc>
              <a:spcBef>
                <a:spcPts val="0"/>
              </a:spcBef>
              <a:buNone/>
              <a:defRPr sz="3600" cap="all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5E26BE6-8D8B-4345-A3E1-2C903EEFE4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0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7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8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2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AD6C-9D4A-4FAB-9E1D-419ED5DBB506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A97C-7F12-400B-B366-227953E2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8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image" Target="../media/image9.png"/><Relationship Id="rId26" Type="http://schemas.openxmlformats.org/officeDocument/2006/relationships/image" Target="../media/image3.png"/><Relationship Id="rId3" Type="http://schemas.openxmlformats.org/officeDocument/2006/relationships/image" Target="../media/image4.jpg"/><Relationship Id="rId21" Type="http://schemas.openxmlformats.org/officeDocument/2006/relationships/diagramQuickStyle" Target="../diagrams/quickStyle4.xml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image" Target="../media/image8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24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microsoft.com/office/2007/relationships/diagramDrawing" Target="../diagrams/drawing3.xml"/><Relationship Id="rId23" Type="http://schemas.microsoft.com/office/2007/relationships/diagramDrawing" Target="../diagrams/drawing4.xml"/><Relationship Id="rId10" Type="http://schemas.microsoft.com/office/2007/relationships/diagramDrawing" Target="../diagrams/drawing2.xml"/><Relationship Id="rId19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7.png"/><Relationship Id="rId1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microsoft.com/office/2007/relationships/diagramDrawing" Target="../diagrams/drawing5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diagramColors" Target="../diagrams/colors5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13.jpg"/><Relationship Id="rId9" Type="http://schemas.openxmlformats.org/officeDocument/2006/relationships/diagramLayout" Target="../diagrams/layout5.xml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6466" y="1628801"/>
            <a:ext cx="9926025" cy="1847269"/>
          </a:xfrm>
        </p:spPr>
        <p:txBody>
          <a:bodyPr>
            <a:normAutofit/>
          </a:bodyPr>
          <a:lstStyle/>
          <a:p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US" sz="6600" b="1" dirty="0" smtClean="0">
                <a:solidFill>
                  <a:srgbClr val="00B050"/>
                </a:solidFill>
              </a:rPr>
              <a:t>Retail : Islands - Ocean</a:t>
            </a:r>
            <a:endParaRPr lang="en-GB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168341" y="6448252"/>
            <a:ext cx="2844800" cy="365125"/>
          </a:xfrm>
        </p:spPr>
        <p:txBody>
          <a:bodyPr>
            <a:normAutofit/>
          </a:bodyPr>
          <a:lstStyle/>
          <a:p>
            <a:pPr>
              <a:defRPr/>
            </a:pPr>
            <a:fld id="{95E26BE6-8D8B-4345-A3E1-2C903EEFE4FD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224459" y="5517232"/>
            <a:ext cx="371534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>
                <a:latin typeface="Calibri" panose="020F0502020204030204" pitchFamily="34" charset="0"/>
              </a:rPr>
              <a:t>DevOps Team</a:t>
            </a:r>
            <a:r>
              <a:rPr lang="en-US" sz="1700" dirty="0" smtClean="0">
                <a:latin typeface="Calibri" panose="020F0502020204030204" pitchFamily="34" charset="0"/>
              </a:rPr>
              <a:t/>
            </a:r>
            <a:br>
              <a:rPr lang="en-US" sz="1700" dirty="0" smtClean="0">
                <a:latin typeface="Calibri" panose="020F0502020204030204" pitchFamily="34" charset="0"/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Internal use only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Confidential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4628" y="370359"/>
            <a:ext cx="835292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07265" y="327547"/>
            <a:ext cx="10893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OCEAN DevOps</a:t>
            </a:r>
            <a:endParaRPr lang="en-GB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6AEADF9D-E658-4A64-A7B4-4BA3EA74D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213477"/>
              </p:ext>
            </p:extLst>
          </p:nvPr>
        </p:nvGraphicFramePr>
        <p:xfrm>
          <a:off x="259249" y="216568"/>
          <a:ext cx="11196297" cy="52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1" name="Group 130"/>
          <p:cNvGrpSpPr/>
          <p:nvPr/>
        </p:nvGrpSpPr>
        <p:grpSpPr>
          <a:xfrm>
            <a:off x="382233" y="996053"/>
            <a:ext cx="11321124" cy="1660764"/>
            <a:chOff x="6283846" y="442360"/>
            <a:chExt cx="2698524" cy="5289214"/>
          </a:xfrm>
        </p:grpSpPr>
        <p:grpSp>
          <p:nvGrpSpPr>
            <p:cNvPr id="132" name="Group 131"/>
            <p:cNvGrpSpPr/>
            <p:nvPr/>
          </p:nvGrpSpPr>
          <p:grpSpPr>
            <a:xfrm>
              <a:off x="6283846" y="631289"/>
              <a:ext cx="2698524" cy="5100285"/>
              <a:chOff x="5982628" y="1244475"/>
              <a:chExt cx="2698524" cy="5100285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982628" y="1248590"/>
                <a:ext cx="2655290" cy="5096170"/>
                <a:chOff x="5982628" y="1248590"/>
                <a:chExt cx="2655290" cy="5096170"/>
              </a:xfrm>
            </p:grpSpPr>
            <p:sp>
              <p:nvSpPr>
                <p:cNvPr id="138" name="Snip Same Side Corner Rectangle 137"/>
                <p:cNvSpPr/>
                <p:nvPr/>
              </p:nvSpPr>
              <p:spPr>
                <a:xfrm flipV="1">
                  <a:off x="5982628" y="1248590"/>
                  <a:ext cx="2655290" cy="723199"/>
                </a:xfrm>
                <a:prstGeom prst="snip2SameRect">
                  <a:avLst>
                    <a:gd name="adj1" fmla="val 40871"/>
                    <a:gd name="adj2" fmla="val 0"/>
                  </a:avLst>
                </a:prstGeom>
                <a:solidFill>
                  <a:srgbClr val="01528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982628" y="1984892"/>
                  <a:ext cx="2636207" cy="4359868"/>
                </a:xfrm>
                <a:prstGeom prst="rect">
                  <a:avLst/>
                </a:prstGeom>
                <a:gradFill flip="none" rotWithShape="1">
                  <a:gsLst>
                    <a:gs pos="67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lin ang="16200000" scaled="1"/>
                  <a:tileRect/>
                </a:gradFill>
                <a:ln w="317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100" b="1" baseline="-250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6" name="Freeform 8"/>
              <p:cNvSpPr>
                <a:spLocks/>
              </p:cNvSpPr>
              <p:nvPr/>
            </p:nvSpPr>
            <p:spPr bwMode="auto">
              <a:xfrm flipH="1">
                <a:off x="7428087" y="1244475"/>
                <a:ext cx="1253065" cy="483800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1349" y="0"/>
                  </a:cxn>
                  <a:cxn ang="0">
                    <a:pos x="1361" y="2"/>
                  </a:cxn>
                  <a:cxn ang="0">
                    <a:pos x="491" y="1339"/>
                  </a:cxn>
                  <a:cxn ang="0">
                    <a:pos x="47" y="1339"/>
                  </a:cxn>
                  <a:cxn ang="0">
                    <a:pos x="29" y="1335"/>
                  </a:cxn>
                  <a:cxn ang="0">
                    <a:pos x="14" y="1325"/>
                  </a:cxn>
                  <a:cxn ang="0">
                    <a:pos x="4" y="1310"/>
                  </a:cxn>
                  <a:cxn ang="0">
                    <a:pos x="0" y="1290"/>
                  </a:cxn>
                  <a:cxn ang="0">
                    <a:pos x="0" y="47"/>
                  </a:cxn>
                  <a:cxn ang="0">
                    <a:pos x="4" y="29"/>
                  </a:cxn>
                  <a:cxn ang="0">
                    <a:pos x="14" y="13"/>
                  </a:cxn>
                  <a:cxn ang="0">
                    <a:pos x="29" y="4"/>
                  </a:cxn>
                  <a:cxn ang="0">
                    <a:pos x="47" y="0"/>
                  </a:cxn>
                </a:cxnLst>
                <a:rect l="0" t="0" r="r" b="b"/>
                <a:pathLst>
                  <a:path w="1361" h="1339">
                    <a:moveTo>
                      <a:pt x="47" y="0"/>
                    </a:moveTo>
                    <a:lnTo>
                      <a:pt x="1349" y="0"/>
                    </a:lnTo>
                    <a:lnTo>
                      <a:pt x="1361" y="2"/>
                    </a:lnTo>
                    <a:lnTo>
                      <a:pt x="491" y="1339"/>
                    </a:lnTo>
                    <a:lnTo>
                      <a:pt x="47" y="1339"/>
                    </a:lnTo>
                    <a:lnTo>
                      <a:pt x="29" y="1335"/>
                    </a:lnTo>
                    <a:lnTo>
                      <a:pt x="14" y="1325"/>
                    </a:lnTo>
                    <a:lnTo>
                      <a:pt x="4" y="1310"/>
                    </a:lnTo>
                    <a:lnTo>
                      <a:pt x="0" y="1290"/>
                    </a:lnTo>
                    <a:lnTo>
                      <a:pt x="0" y="47"/>
                    </a:lnTo>
                    <a:lnTo>
                      <a:pt x="4" y="29"/>
                    </a:lnTo>
                    <a:lnTo>
                      <a:pt x="14" y="13"/>
                    </a:lnTo>
                    <a:lnTo>
                      <a:pt x="29" y="4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33" name="Rectangle 132"/>
            <p:cNvSpPr/>
            <p:nvPr/>
          </p:nvSpPr>
          <p:spPr>
            <a:xfrm>
              <a:off x="6577377" y="442360"/>
              <a:ext cx="495638" cy="1519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Scope  of DevOps Pipeline</a:t>
              </a:r>
              <a:endPara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313187" y="1516675"/>
              <a:ext cx="2534553" cy="4214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ClrTx/>
                <a:buFont typeface="Wingdings" panose="05000000000000000000" pitchFamily="2" charset="2"/>
                <a:buChar char="v"/>
              </a:pPr>
              <a:r>
                <a:rPr lang="en-US" sz="1600" dirty="0" smtClean="0">
                  <a:latin typeface="Calibri" panose="020F0502020204030204" pitchFamily="34" charset="0"/>
                </a:rPr>
                <a:t>Define Version control system , review tool &amp; CI/D flows for initially covering Routine changes (Source code with T24 language format – post compilation results in Java .classes which can be packaged as Jar file</a:t>
              </a:r>
              <a:endParaRPr lang="en-US" sz="1600" dirty="0" smtClean="0">
                <a:latin typeface="Calibri" panose="020F0502020204030204" pitchFamily="34" charset="0"/>
              </a:endParaRPr>
            </a:p>
            <a:p>
              <a:pPr marL="285750" indent="-285750" algn="just">
                <a:buClrTx/>
                <a:buFont typeface="Wingdings" panose="05000000000000000000" pitchFamily="2" charset="2"/>
                <a:buChar char="v"/>
              </a:pPr>
              <a:r>
                <a:rPr lang="en-US" sz="1600" dirty="0" smtClean="0">
                  <a:latin typeface="Calibri" panose="020F0502020204030204" pitchFamily="34" charset="0"/>
                </a:rPr>
                <a:t>Deployment workflow for few set of </a:t>
              </a:r>
              <a:r>
                <a:rPr lang="en-US" sz="1600" dirty="0" err="1" smtClean="0">
                  <a:latin typeface="Calibri" panose="020F0502020204030204" pitchFamily="34" charset="0"/>
                </a:rPr>
                <a:t>thirdparty</a:t>
              </a:r>
              <a:r>
                <a:rPr lang="en-US" sz="1600" dirty="0" smtClean="0">
                  <a:latin typeface="Calibri" panose="020F0502020204030204" pitchFamily="34" charset="0"/>
                </a:rPr>
                <a:t> artifacts (from </a:t>
              </a:r>
              <a:r>
                <a:rPr lang="en-US" sz="1600" dirty="0" err="1" smtClean="0">
                  <a:latin typeface="Calibri" panose="020F0502020204030204" pitchFamily="34" charset="0"/>
                </a:rPr>
                <a:t>Temenos</a:t>
              </a:r>
              <a:r>
                <a:rPr lang="en-US" sz="1600" dirty="0" smtClean="0">
                  <a:latin typeface="Calibri" panose="020F0502020204030204" pitchFamily="34" charset="0"/>
                </a:rPr>
                <a:t> ) </a:t>
              </a:r>
              <a:endParaRPr lang="en-US" sz="1600" dirty="0" smtClean="0">
                <a:latin typeface="Calibri" panose="020F0502020204030204" pitchFamily="34" charset="0"/>
              </a:endParaRPr>
            </a:p>
            <a:p>
              <a:pPr marL="285750" indent="-285750" algn="just">
                <a:buClrTx/>
                <a:buFont typeface="Wingdings" panose="05000000000000000000" pitchFamily="2" charset="2"/>
                <a:buChar char="v"/>
              </a:pPr>
              <a:r>
                <a:rPr lang="en-US" sz="1600" dirty="0" smtClean="0">
                  <a:latin typeface="Calibri" panose="020F0502020204030204" pitchFamily="34" charset="0"/>
                </a:rPr>
                <a:t>Data changes – As of now handled with </a:t>
              </a:r>
              <a:r>
                <a:rPr lang="en-US" sz="1600" dirty="0" err="1" smtClean="0">
                  <a:latin typeface="Calibri" panose="020F0502020204030204" pitchFamily="34" charset="0"/>
                </a:rPr>
                <a:t>bcon</a:t>
              </a:r>
              <a:r>
                <a:rPr lang="en-US" sz="1600" dirty="0" smtClean="0">
                  <a:latin typeface="Calibri" panose="020F0502020204030204" pitchFamily="34" charset="0"/>
                </a:rPr>
                <a:t> (binary control) tar file deployment. Once all changes are baselined &amp; part of VCS – it will be another jar deploy</a:t>
              </a:r>
              <a:endParaRPr lang="en-US" sz="16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68" name="Snip Same Side Corner Rectangle 67"/>
          <p:cNvSpPr/>
          <p:nvPr/>
        </p:nvSpPr>
        <p:spPr>
          <a:xfrm flipV="1">
            <a:off x="397863" y="2871639"/>
            <a:ext cx="11139744" cy="227078"/>
          </a:xfrm>
          <a:prstGeom prst="snip2SameRect">
            <a:avLst>
              <a:gd name="adj1" fmla="val 40871"/>
              <a:gd name="adj2" fmla="val 0"/>
            </a:avLst>
          </a:prstGeom>
          <a:solidFill>
            <a:srgbClr val="0152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57418" y="2005090"/>
            <a:ext cx="19245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Collective Pipeline View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84" y="0"/>
            <a:ext cx="796888" cy="85197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1626313" y="2787595"/>
            <a:ext cx="56368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Details on Implementation covering Routine changes &amp; </a:t>
            </a:r>
            <a:r>
              <a:rPr 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Thirdparty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artifacts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6393" y="3364626"/>
            <a:ext cx="11236964" cy="3425133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100" b="1" baseline="-25000" dirty="0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9487" y="3273666"/>
            <a:ext cx="106332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</a:pPr>
            <a:r>
              <a:rPr lang="en-US" b="1" u="sng" dirty="0" smtClean="0">
                <a:solidFill>
                  <a:srgbClr val="00B050"/>
                </a:solidFill>
                <a:latin typeface="Calibri" panose="020F0502020204030204" pitchFamily="34" charset="0"/>
              </a:rPr>
              <a:t>Routine change:</a:t>
            </a:r>
          </a:p>
          <a:p>
            <a:pPr lvl="1"/>
            <a:r>
              <a:rPr lang="en-GB" sz="1600" dirty="0"/>
              <a:t>On top of Core product fixes delivered by </a:t>
            </a:r>
            <a:r>
              <a:rPr lang="en-GB" sz="1600" dirty="0" err="1"/>
              <a:t>Temenos</a:t>
            </a:r>
            <a:r>
              <a:rPr lang="en-GB" sz="1600" dirty="0"/>
              <a:t>, Lloyds has a local customization, that includes around 2300 programs (java compatible code) and templates with data records. </a:t>
            </a:r>
          </a:p>
          <a:p>
            <a:pPr lvl="1"/>
            <a:r>
              <a:rPr lang="en-GB" sz="1600" u="sng" dirty="0" smtClean="0"/>
              <a:t>Program </a:t>
            </a:r>
            <a:r>
              <a:rPr lang="en-GB" sz="1600" u="sng" dirty="0"/>
              <a:t>changes: jar files</a:t>
            </a:r>
          </a:p>
          <a:p>
            <a:pPr lvl="2"/>
            <a:r>
              <a:rPr lang="en-GB" sz="1600" dirty="0" smtClean="0"/>
              <a:t>a)Version Control System – with Git</a:t>
            </a:r>
            <a:endParaRPr lang="en-GB" sz="1600" dirty="0"/>
          </a:p>
          <a:p>
            <a:pPr lvl="2"/>
            <a:r>
              <a:rPr lang="en-GB" sz="1600" dirty="0" smtClean="0"/>
              <a:t>b)Code Review – with </a:t>
            </a:r>
            <a:r>
              <a:rPr lang="en-GB" sz="1600" dirty="0" err="1" smtClean="0"/>
              <a:t>Gerrit</a:t>
            </a:r>
            <a:r>
              <a:rPr lang="en-GB" sz="1600" dirty="0" smtClean="0"/>
              <a:t> Tool</a:t>
            </a:r>
            <a:endParaRPr lang="en-GB" sz="1600" dirty="0"/>
          </a:p>
          <a:p>
            <a:pPr lvl="2"/>
            <a:r>
              <a:rPr lang="en-GB" sz="1600" dirty="0"/>
              <a:t>c)Changed/updated program can be packaged as ‘JAR’ file using the in-built compiler which  can be delivered to deployment </a:t>
            </a:r>
            <a:r>
              <a:rPr lang="en-GB" sz="1600" dirty="0" smtClean="0"/>
              <a:t>tool. Achieved with Jenkins &amp; UrbanCode Deploy</a:t>
            </a:r>
            <a:endParaRPr lang="en-US" sz="1300" dirty="0" smtClean="0">
              <a:latin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B050"/>
                </a:solidFill>
                <a:latin typeface="Calibri" panose="020F0502020204030204" pitchFamily="34" charset="0"/>
              </a:rPr>
              <a:t>Ear/Zip/Tar/War deployment </a:t>
            </a:r>
            <a:r>
              <a:rPr lang="en-US" b="1" u="sng" dirty="0">
                <a:solidFill>
                  <a:srgbClr val="00B05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1600" dirty="0" smtClean="0"/>
              <a:t>          </a:t>
            </a:r>
            <a:r>
              <a:rPr lang="en-US" sz="1600" u="sng" dirty="0" err="1" smtClean="0"/>
              <a:t>Bcon</a:t>
            </a:r>
            <a:r>
              <a:rPr lang="en-US" sz="1600" u="sng" dirty="0" smtClean="0"/>
              <a:t> </a:t>
            </a:r>
            <a:r>
              <a:rPr lang="en-US" sz="1600" u="sng" dirty="0"/>
              <a:t>files ;  </a:t>
            </a:r>
            <a:r>
              <a:rPr lang="en-US" sz="1600" u="sng" dirty="0" err="1"/>
              <a:t>Browserweb</a:t>
            </a:r>
            <a:r>
              <a:rPr lang="en-US" sz="1600" u="sng" dirty="0"/>
              <a:t> </a:t>
            </a:r>
            <a:r>
              <a:rPr lang="en-US" sz="1600" u="sng" dirty="0"/>
              <a:t>war </a:t>
            </a:r>
            <a:r>
              <a:rPr lang="en-US" sz="1600" u="sng" dirty="0"/>
              <a:t>; TAFJJEE </a:t>
            </a:r>
            <a:r>
              <a:rPr lang="en-US" sz="1600" u="sng" dirty="0"/>
              <a:t>ear </a:t>
            </a:r>
            <a:r>
              <a:rPr lang="en-US" sz="1600" u="sng" dirty="0"/>
              <a:t>; TWS </a:t>
            </a:r>
            <a:r>
              <a:rPr lang="en-US" sz="1600" u="sng" dirty="0"/>
              <a:t>ear </a:t>
            </a:r>
            <a:r>
              <a:rPr lang="en-US" sz="1600" u="sng" dirty="0"/>
              <a:t>; T24 </a:t>
            </a:r>
            <a:r>
              <a:rPr lang="en-US" sz="1600" u="sng" dirty="0"/>
              <a:t>base </a:t>
            </a:r>
            <a:r>
              <a:rPr lang="en-US" sz="1600" u="sng" dirty="0"/>
              <a:t>files </a:t>
            </a:r>
            <a:endParaRPr lang="en-US" sz="1600" u="sng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I. </a:t>
            </a:r>
            <a:r>
              <a:rPr lang="en-GB" sz="1600" dirty="0" smtClean="0"/>
              <a:t>Browser </a:t>
            </a:r>
            <a:r>
              <a:rPr lang="en-GB" sz="1600" dirty="0"/>
              <a:t>components delivered by </a:t>
            </a:r>
            <a:r>
              <a:rPr lang="en-GB" sz="1600" dirty="0" err="1" smtClean="0"/>
              <a:t>Temenos.Any</a:t>
            </a:r>
            <a:r>
              <a:rPr lang="en-GB" sz="1600" dirty="0" smtClean="0"/>
              <a:t> </a:t>
            </a:r>
            <a:r>
              <a:rPr lang="en-GB" sz="1600" dirty="0"/>
              <a:t>modification to web front end appearance, need to be packaged </a:t>
            </a:r>
            <a:r>
              <a:rPr lang="en-GB" sz="1600" dirty="0" smtClean="0"/>
              <a:t>	    as </a:t>
            </a:r>
            <a:r>
              <a:rPr lang="en-GB" sz="1600" dirty="0"/>
              <a:t>WAR file </a:t>
            </a:r>
            <a:r>
              <a:rPr lang="en-GB" sz="1600" dirty="0" smtClean="0"/>
              <a:t>&amp;need </a:t>
            </a:r>
            <a:r>
              <a:rPr lang="en-GB" sz="1600" dirty="0"/>
              <a:t>to be deployed across servers. </a:t>
            </a:r>
            <a:endParaRPr lang="en-GB" sz="1600" dirty="0" smtClean="0"/>
          </a:p>
          <a:p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/>
              <a:t>II. </a:t>
            </a:r>
            <a:r>
              <a:rPr lang="en-GB" sz="1600" dirty="0"/>
              <a:t>T24updates: If there is a bug or enhancement in T24 core product, </a:t>
            </a:r>
            <a:r>
              <a:rPr lang="en-GB" sz="1600" dirty="0" err="1"/>
              <a:t>temenos</a:t>
            </a:r>
            <a:r>
              <a:rPr lang="en-GB" sz="1600" dirty="0"/>
              <a:t> will release an </a:t>
            </a:r>
            <a:r>
              <a:rPr lang="en-GB" sz="1600" dirty="0" smtClean="0"/>
              <a:t>update which needs 	    to be downloaded from </a:t>
            </a:r>
            <a:r>
              <a:rPr lang="en-GB" sz="1600" dirty="0" err="1"/>
              <a:t>Temenos</a:t>
            </a:r>
            <a:r>
              <a:rPr lang="en-GB" sz="1600" dirty="0"/>
              <a:t> portal </a:t>
            </a:r>
            <a:r>
              <a:rPr lang="en-GB" sz="1600" dirty="0" smtClean="0"/>
              <a:t>&amp; release </a:t>
            </a:r>
            <a:r>
              <a:rPr lang="en-GB" sz="1600" dirty="0"/>
              <a:t>them in </a:t>
            </a:r>
            <a:r>
              <a:rPr lang="en-GB" sz="1600" dirty="0" smtClean="0"/>
              <a:t>LBG environment</a:t>
            </a:r>
            <a:endParaRPr lang="en-US" sz="13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8" y="4820169"/>
            <a:ext cx="1935561" cy="12880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6510" y="6037298"/>
            <a:ext cx="173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Developers</a:t>
            </a:r>
            <a:endParaRPr lang="en-GB" dirty="0"/>
          </a:p>
        </p:txBody>
      </p:sp>
      <p:sp>
        <p:nvSpPr>
          <p:cNvPr id="18" name="Up Arrow 17"/>
          <p:cNvSpPr/>
          <p:nvPr/>
        </p:nvSpPr>
        <p:spPr>
          <a:xfrm>
            <a:off x="742847" y="2578868"/>
            <a:ext cx="103443" cy="6409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Up Arrow 18"/>
          <p:cNvSpPr/>
          <p:nvPr/>
        </p:nvSpPr>
        <p:spPr>
          <a:xfrm>
            <a:off x="1126663" y="2780352"/>
            <a:ext cx="103443" cy="6409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 Arrow 19"/>
          <p:cNvSpPr/>
          <p:nvPr/>
        </p:nvSpPr>
        <p:spPr>
          <a:xfrm>
            <a:off x="1696932" y="2731210"/>
            <a:ext cx="87447" cy="6716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 Arrow 20"/>
          <p:cNvSpPr/>
          <p:nvPr/>
        </p:nvSpPr>
        <p:spPr>
          <a:xfrm>
            <a:off x="1401063" y="2611588"/>
            <a:ext cx="87447" cy="7747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569771" y="4346698"/>
            <a:ext cx="19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&amp; push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4" y="1048215"/>
            <a:ext cx="1524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2114119" y="1962949"/>
            <a:ext cx="1325117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 descr="C:\Users\9007573\Desktop\ppt\2000px-Gerrit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97" y="1109536"/>
            <a:ext cx="597156" cy="5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68655" y="1671446"/>
            <a:ext cx="12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 &amp; +2</a:t>
            </a:r>
            <a:endParaRPr lang="en-GB" dirty="0"/>
          </a:p>
        </p:txBody>
      </p:sp>
      <p:sp>
        <p:nvSpPr>
          <p:cNvPr id="27" name="Curved Left Arrow 26"/>
          <p:cNvSpPr/>
          <p:nvPr/>
        </p:nvSpPr>
        <p:spPr>
          <a:xfrm rot="2162826">
            <a:off x="3239179" y="2770105"/>
            <a:ext cx="1117060" cy="3395344"/>
          </a:xfrm>
          <a:prstGeom prst="curvedLeftArrow">
            <a:avLst>
              <a:gd name="adj1" fmla="val 17455"/>
              <a:gd name="adj2" fmla="val 38261"/>
              <a:gd name="adj3" fmla="val 30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14053" y="4087820"/>
            <a:ext cx="152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Latest </a:t>
            </a:r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29" name="Right Arrow 28"/>
          <p:cNvSpPr/>
          <p:nvPr/>
        </p:nvSpPr>
        <p:spPr>
          <a:xfrm>
            <a:off x="5641217" y="1588838"/>
            <a:ext cx="1388974" cy="361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718187" y="1163725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SCM (</a:t>
            </a:r>
            <a:r>
              <a:rPr lang="en-US" dirty="0"/>
              <a:t>G</a:t>
            </a:r>
            <a:r>
              <a:rPr lang="en-US" dirty="0" smtClean="0"/>
              <a:t>it)</a:t>
            </a:r>
            <a:endParaRPr lang="en-GB" dirty="0"/>
          </a:p>
        </p:txBody>
      </p:sp>
      <p:graphicFrame>
        <p:nvGraphicFramePr>
          <p:cNvPr id="1024" name="Diagram 1023"/>
          <p:cNvGraphicFramePr/>
          <p:nvPr>
            <p:extLst>
              <p:ext uri="{D42A27DB-BD31-4B8C-83A1-F6EECF244321}">
                <p14:modId xmlns:p14="http://schemas.microsoft.com/office/powerpoint/2010/main" val="4260427048"/>
              </p:ext>
            </p:extLst>
          </p:nvPr>
        </p:nvGraphicFramePr>
        <p:xfrm>
          <a:off x="9294540" y="1361259"/>
          <a:ext cx="1710047" cy="140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25" name="TextBox 1024"/>
          <p:cNvSpPr txBox="1"/>
          <p:nvPr/>
        </p:nvSpPr>
        <p:spPr>
          <a:xfrm>
            <a:off x="5718187" y="2028804"/>
            <a:ext cx="123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</a:t>
            </a:r>
            <a:endParaRPr lang="en-GB" dirty="0"/>
          </a:p>
        </p:txBody>
      </p:sp>
      <p:graphicFrame>
        <p:nvGraphicFramePr>
          <p:cNvPr id="1031" name="Diagram 1030"/>
          <p:cNvGraphicFramePr/>
          <p:nvPr>
            <p:extLst>
              <p:ext uri="{D42A27DB-BD31-4B8C-83A1-F6EECF244321}">
                <p14:modId xmlns:p14="http://schemas.microsoft.com/office/powerpoint/2010/main" val="1626115342"/>
              </p:ext>
            </p:extLst>
          </p:nvPr>
        </p:nvGraphicFramePr>
        <p:xfrm>
          <a:off x="8161701" y="1710831"/>
          <a:ext cx="1348509" cy="55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034" name="Group 1033"/>
          <p:cNvGrpSpPr/>
          <p:nvPr/>
        </p:nvGrpSpPr>
        <p:grpSpPr>
          <a:xfrm rot="5400000">
            <a:off x="9280078" y="3580892"/>
            <a:ext cx="1843994" cy="426282"/>
            <a:chOff x="7802778" y="5691544"/>
            <a:chExt cx="2356531" cy="336647"/>
          </a:xfrm>
        </p:grpSpPr>
        <p:sp>
          <p:nvSpPr>
            <p:cNvPr id="1035" name="Freeform 1034"/>
            <p:cNvSpPr/>
            <p:nvPr/>
          </p:nvSpPr>
          <p:spPr>
            <a:xfrm>
              <a:off x="7802778" y="5691544"/>
              <a:ext cx="841618" cy="336647"/>
            </a:xfrm>
            <a:custGeom>
              <a:avLst/>
              <a:gdLst>
                <a:gd name="connsiteX0" fmla="*/ 0 w 841618"/>
                <a:gd name="connsiteY0" fmla="*/ 0 h 336647"/>
                <a:gd name="connsiteX1" fmla="*/ 673295 w 841618"/>
                <a:gd name="connsiteY1" fmla="*/ 0 h 336647"/>
                <a:gd name="connsiteX2" fmla="*/ 841618 w 841618"/>
                <a:gd name="connsiteY2" fmla="*/ 168324 h 336647"/>
                <a:gd name="connsiteX3" fmla="*/ 673295 w 841618"/>
                <a:gd name="connsiteY3" fmla="*/ 336647 h 336647"/>
                <a:gd name="connsiteX4" fmla="*/ 0 w 841618"/>
                <a:gd name="connsiteY4" fmla="*/ 336647 h 336647"/>
                <a:gd name="connsiteX5" fmla="*/ 168324 w 841618"/>
                <a:gd name="connsiteY5" fmla="*/ 168324 h 336647"/>
                <a:gd name="connsiteX6" fmla="*/ 0 w 841618"/>
                <a:gd name="connsiteY6" fmla="*/ 0 h 33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618" h="336647">
                  <a:moveTo>
                    <a:pt x="0" y="0"/>
                  </a:moveTo>
                  <a:lnTo>
                    <a:pt x="673295" y="0"/>
                  </a:lnTo>
                  <a:lnTo>
                    <a:pt x="841618" y="168324"/>
                  </a:lnTo>
                  <a:lnTo>
                    <a:pt x="673295" y="336647"/>
                  </a:lnTo>
                  <a:lnTo>
                    <a:pt x="0" y="336647"/>
                  </a:lnTo>
                  <a:lnTo>
                    <a:pt x="168324" y="1683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328" tIns="10668" rIns="178991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T24</a:t>
              </a:r>
              <a:endParaRPr lang="en-GB" sz="800" kern="1200" dirty="0"/>
            </a:p>
          </p:txBody>
        </p:sp>
        <p:sp>
          <p:nvSpPr>
            <p:cNvPr id="1036" name="Freeform 1035"/>
            <p:cNvSpPr/>
            <p:nvPr/>
          </p:nvSpPr>
          <p:spPr>
            <a:xfrm>
              <a:off x="8560234" y="5691544"/>
              <a:ext cx="841618" cy="336647"/>
            </a:xfrm>
            <a:custGeom>
              <a:avLst/>
              <a:gdLst>
                <a:gd name="connsiteX0" fmla="*/ 0 w 841618"/>
                <a:gd name="connsiteY0" fmla="*/ 0 h 336647"/>
                <a:gd name="connsiteX1" fmla="*/ 673295 w 841618"/>
                <a:gd name="connsiteY1" fmla="*/ 0 h 336647"/>
                <a:gd name="connsiteX2" fmla="*/ 841618 w 841618"/>
                <a:gd name="connsiteY2" fmla="*/ 168324 h 336647"/>
                <a:gd name="connsiteX3" fmla="*/ 673295 w 841618"/>
                <a:gd name="connsiteY3" fmla="*/ 336647 h 336647"/>
                <a:gd name="connsiteX4" fmla="*/ 0 w 841618"/>
                <a:gd name="connsiteY4" fmla="*/ 336647 h 336647"/>
                <a:gd name="connsiteX5" fmla="*/ 168324 w 841618"/>
                <a:gd name="connsiteY5" fmla="*/ 168324 h 336647"/>
                <a:gd name="connsiteX6" fmla="*/ 0 w 841618"/>
                <a:gd name="connsiteY6" fmla="*/ 0 h 33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618" h="336647">
                  <a:moveTo>
                    <a:pt x="0" y="0"/>
                  </a:moveTo>
                  <a:lnTo>
                    <a:pt x="673295" y="0"/>
                  </a:lnTo>
                  <a:lnTo>
                    <a:pt x="841618" y="168324"/>
                  </a:lnTo>
                  <a:lnTo>
                    <a:pt x="673295" y="336647"/>
                  </a:lnTo>
                  <a:lnTo>
                    <a:pt x="0" y="336647"/>
                  </a:lnTo>
                  <a:lnTo>
                    <a:pt x="168324" y="1683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328" tIns="10668" rIns="178991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No package</a:t>
              </a:r>
              <a:endParaRPr lang="en-GB" sz="800" kern="1200" dirty="0"/>
            </a:p>
          </p:txBody>
        </p:sp>
        <p:sp>
          <p:nvSpPr>
            <p:cNvPr id="1037" name="Freeform 1036"/>
            <p:cNvSpPr/>
            <p:nvPr/>
          </p:nvSpPr>
          <p:spPr>
            <a:xfrm>
              <a:off x="9317691" y="5691544"/>
              <a:ext cx="841618" cy="336647"/>
            </a:xfrm>
            <a:custGeom>
              <a:avLst/>
              <a:gdLst>
                <a:gd name="connsiteX0" fmla="*/ 0 w 841618"/>
                <a:gd name="connsiteY0" fmla="*/ 0 h 336647"/>
                <a:gd name="connsiteX1" fmla="*/ 673295 w 841618"/>
                <a:gd name="connsiteY1" fmla="*/ 0 h 336647"/>
                <a:gd name="connsiteX2" fmla="*/ 841618 w 841618"/>
                <a:gd name="connsiteY2" fmla="*/ 168324 h 336647"/>
                <a:gd name="connsiteX3" fmla="*/ 673295 w 841618"/>
                <a:gd name="connsiteY3" fmla="*/ 336647 h 336647"/>
                <a:gd name="connsiteX4" fmla="*/ 0 w 841618"/>
                <a:gd name="connsiteY4" fmla="*/ 336647 h 336647"/>
                <a:gd name="connsiteX5" fmla="*/ 168324 w 841618"/>
                <a:gd name="connsiteY5" fmla="*/ 168324 h 336647"/>
                <a:gd name="connsiteX6" fmla="*/ 0 w 841618"/>
                <a:gd name="connsiteY6" fmla="*/ 0 h 33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618" h="336647">
                  <a:moveTo>
                    <a:pt x="0" y="0"/>
                  </a:moveTo>
                  <a:lnTo>
                    <a:pt x="673295" y="0"/>
                  </a:lnTo>
                  <a:lnTo>
                    <a:pt x="841618" y="168324"/>
                  </a:lnTo>
                  <a:lnTo>
                    <a:pt x="673295" y="336647"/>
                  </a:lnTo>
                  <a:lnTo>
                    <a:pt x="0" y="336647"/>
                  </a:lnTo>
                  <a:lnTo>
                    <a:pt x="168324" y="1683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328" tIns="10668" rIns="178991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smtClean="0"/>
                <a:t> JAR</a:t>
              </a:r>
              <a:endParaRPr lang="en-GB" sz="800" kern="1200" dirty="0"/>
            </a:p>
          </p:txBody>
        </p:sp>
      </p:grpSp>
      <p:pic>
        <p:nvPicPr>
          <p:cNvPr id="1038" name="Picture 10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75" y="3273688"/>
            <a:ext cx="783772" cy="783772"/>
          </a:xfrm>
          <a:prstGeom prst="rect">
            <a:avLst/>
          </a:prstGeom>
        </p:spPr>
      </p:pic>
      <p:sp>
        <p:nvSpPr>
          <p:cNvPr id="1039" name="TextBox 1038"/>
          <p:cNvSpPr txBox="1"/>
          <p:nvPr/>
        </p:nvSpPr>
        <p:spPr>
          <a:xfrm>
            <a:off x="10539207" y="4246075"/>
            <a:ext cx="153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T24_Nopackage_JAR</a:t>
            </a:r>
            <a:endParaRPr lang="en-GB" sz="1100" dirty="0"/>
          </a:p>
        </p:txBody>
      </p:sp>
      <p:pic>
        <p:nvPicPr>
          <p:cNvPr id="1041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86" y="4668684"/>
            <a:ext cx="21907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9639031" y="6041117"/>
            <a:ext cx="1766596" cy="501806"/>
            <a:chOff x="181379" y="102242"/>
            <a:chExt cx="1659717" cy="501806"/>
          </a:xfrm>
        </p:grpSpPr>
        <p:sp>
          <p:nvSpPr>
            <p:cNvPr id="53" name="Rounded Rectangle 52"/>
            <p:cNvSpPr/>
            <p:nvPr/>
          </p:nvSpPr>
          <p:spPr>
            <a:xfrm>
              <a:off x="181379" y="102242"/>
              <a:ext cx="1659717" cy="5018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05875" y="126738"/>
              <a:ext cx="1610725" cy="4528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Landing Zone</a:t>
              </a:r>
              <a:endParaRPr lang="en-GB" sz="2000" kern="1200" dirty="0"/>
            </a:p>
          </p:txBody>
        </p:sp>
      </p:grpSp>
      <p:pic>
        <p:nvPicPr>
          <p:cNvPr id="1045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82702" y="5539192"/>
            <a:ext cx="716518" cy="3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508170" y="5514696"/>
            <a:ext cx="716518" cy="3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16658695"/>
              </p:ext>
            </p:extLst>
          </p:nvPr>
        </p:nvGraphicFramePr>
        <p:xfrm>
          <a:off x="6335704" y="4876676"/>
          <a:ext cx="2179782" cy="1431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77373" y="5786046"/>
            <a:ext cx="917167" cy="3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97839" y="5173508"/>
            <a:ext cx="969198" cy="3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432406" y="5469262"/>
            <a:ext cx="103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Deploy</a:t>
            </a:r>
            <a:endParaRPr lang="en-GB" sz="2000" dirty="0"/>
          </a:p>
        </p:txBody>
      </p:sp>
      <p:pic>
        <p:nvPicPr>
          <p:cNvPr id="2" name="Picture 2" descr="C:\Users\9007573\Desktop\ppt\download (2)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5" y="3402859"/>
            <a:ext cx="1863190" cy="7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p Arrow 40"/>
          <p:cNvSpPr/>
          <p:nvPr/>
        </p:nvSpPr>
        <p:spPr>
          <a:xfrm>
            <a:off x="2147067" y="4179188"/>
            <a:ext cx="103443" cy="6409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535838" y="4246075"/>
            <a:ext cx="103443" cy="6409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2" descr="C:\Users\9007573\Desktop\ppt\download (2)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98" y="1416687"/>
            <a:ext cx="1863190" cy="77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2974" y="2293793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Repository</a:t>
            </a:r>
            <a:endParaRPr lang="en-GB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03" y="1199915"/>
            <a:ext cx="734459" cy="10135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78369" y="2193016"/>
            <a:ext cx="16359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3600" b="1" dirty="0" smtClean="0"/>
              <a:t>Jenkins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9281" y="286603"/>
            <a:ext cx="1089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B050"/>
                </a:solidFill>
              </a:rPr>
              <a:t>T24_Nopackage_Jar deployment workflow</a:t>
            </a:r>
            <a:endParaRPr lang="en-GB" sz="3600" b="1" u="sng" dirty="0">
              <a:solidFill>
                <a:srgbClr val="00B05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344" y="68240"/>
            <a:ext cx="796888" cy="8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50" y="101818"/>
            <a:ext cx="10646389" cy="648072"/>
          </a:xfrm>
        </p:spPr>
        <p:txBody>
          <a:bodyPr>
            <a:noAutofit/>
          </a:bodyPr>
          <a:lstStyle/>
          <a:p>
            <a:pPr algn="l"/>
            <a:r>
              <a:rPr lang="en-GB" sz="2400" b="1" dirty="0" smtClean="0">
                <a:solidFill>
                  <a:srgbClr val="00B050"/>
                </a:solidFill>
              </a:rPr>
              <a:t>T24 Temenos updates (zip) , Bcon, war &amp;ear deployment Workflow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672" y="1042653"/>
            <a:ext cx="1876230" cy="409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Third Party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Picture 121"/>
          <p:cNvPicPr>
            <a:picLocks noChangeAspect="1" noChangeArrowheads="1"/>
          </p:cNvPicPr>
          <p:nvPr/>
        </p:nvPicPr>
        <p:blipFill>
          <a:blip r:embed="rId3" cstate="print"/>
          <a:srcRect l="83083" t="20236" r="10286" b="67245"/>
          <a:stretch>
            <a:fillRect/>
          </a:stretch>
        </p:blipFill>
        <p:spPr bwMode="auto">
          <a:xfrm>
            <a:off x="11279509" y="66850"/>
            <a:ext cx="6202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4" name="Straight Connector 123"/>
          <p:cNvCxnSpPr/>
          <p:nvPr/>
        </p:nvCxnSpPr>
        <p:spPr>
          <a:xfrm flipV="1">
            <a:off x="440657" y="710100"/>
            <a:ext cx="9214297" cy="282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67" y="3552410"/>
            <a:ext cx="938963" cy="116212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2" y="1874858"/>
            <a:ext cx="666727" cy="3140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26" y="3589193"/>
            <a:ext cx="1966680" cy="14750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06614" y="3773722"/>
            <a:ext cx="10502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03635" y="2967335"/>
            <a:ext cx="184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145" y="3343155"/>
            <a:ext cx="11079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 C R I P T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1" name="Flowchart: Data 40"/>
          <p:cNvSpPr/>
          <p:nvPr/>
        </p:nvSpPr>
        <p:spPr>
          <a:xfrm>
            <a:off x="6462" y="4659648"/>
            <a:ext cx="1694864" cy="4185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 smtClean="0"/>
              <a:t>   FILE</a:t>
            </a:r>
          </a:p>
        </p:txBody>
      </p:sp>
      <p:sp>
        <p:nvSpPr>
          <p:cNvPr id="120" name="Flowchart: Data 119"/>
          <p:cNvSpPr/>
          <p:nvPr/>
        </p:nvSpPr>
        <p:spPr>
          <a:xfrm>
            <a:off x="1358574" y="4659648"/>
            <a:ext cx="1540785" cy="4185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PATH</a:t>
            </a:r>
            <a:endParaRPr lang="en-IN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58" y="5571611"/>
            <a:ext cx="928042" cy="37433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441180" y="5971505"/>
            <a:ext cx="2440500" cy="40011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T24 UPDATES</a:t>
            </a:r>
            <a:endParaRPr lang="en-US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032361775"/>
              </p:ext>
            </p:extLst>
          </p:nvPr>
        </p:nvGraphicFramePr>
        <p:xfrm>
          <a:off x="10001352" y="4749329"/>
          <a:ext cx="2140356" cy="208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79" y="4331292"/>
            <a:ext cx="216135" cy="21613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00" y="4264314"/>
            <a:ext cx="1064746" cy="23168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49" y="3527822"/>
            <a:ext cx="1905000" cy="350390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79" y="5323846"/>
            <a:ext cx="1109451" cy="696322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509535" y="4037821"/>
            <a:ext cx="531666" cy="3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2954" y="3726629"/>
            <a:ext cx="0" cy="306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12623" y="4208018"/>
            <a:ext cx="548533" cy="344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90" y="5094082"/>
            <a:ext cx="1209738" cy="1209738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16200000" flipH="1">
            <a:off x="701153" y="5388006"/>
            <a:ext cx="1066743" cy="74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614911" y="5335337"/>
            <a:ext cx="1216870" cy="7343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644311" y="5335395"/>
            <a:ext cx="1216870" cy="7343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2350209" y="4509970"/>
            <a:ext cx="2150564" cy="1446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2352283" y="4498396"/>
            <a:ext cx="2150563" cy="15018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>
            <a:off x="2452309" y="4582557"/>
            <a:ext cx="1955058" cy="15018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48922" y="4144469"/>
            <a:ext cx="13648" cy="2180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178488" y="4146741"/>
            <a:ext cx="2" cy="1614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8449" y="6410886"/>
            <a:ext cx="33428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Manual upload via script run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191489" y="4257155"/>
            <a:ext cx="308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smtClean="0">
                <a:solidFill>
                  <a:srgbClr val="BC34AC"/>
                </a:solidFill>
              </a:rPr>
              <a:t>C</a:t>
            </a:r>
          </a:p>
          <a:p>
            <a:r>
              <a:rPr lang="en-SG" sz="1100" b="1" dirty="0" smtClean="0">
                <a:solidFill>
                  <a:srgbClr val="BC34AC"/>
                </a:solidFill>
              </a:rPr>
              <a:t>URRENT</a:t>
            </a:r>
          </a:p>
          <a:p>
            <a:endParaRPr lang="en-SG" sz="1100" b="1" dirty="0">
              <a:solidFill>
                <a:srgbClr val="BC34AC"/>
              </a:solidFill>
            </a:endParaRPr>
          </a:p>
          <a:p>
            <a:r>
              <a:rPr lang="en-SG" sz="1100" b="1" dirty="0" smtClean="0">
                <a:solidFill>
                  <a:srgbClr val="BC34AC"/>
                </a:solidFill>
              </a:rPr>
              <a:t>DATE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84" y="5158005"/>
            <a:ext cx="734459" cy="101355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52442" y="4448105"/>
            <a:ext cx="16359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3600" b="1" dirty="0" smtClean="0"/>
              <a:t>Jenkins</a:t>
            </a:r>
            <a:endParaRPr lang="en-IN" sz="3600" b="1" dirty="0"/>
          </a:p>
        </p:txBody>
      </p:sp>
      <p:sp>
        <p:nvSpPr>
          <p:cNvPr id="19" name="Oval 18"/>
          <p:cNvSpPr/>
          <p:nvPr/>
        </p:nvSpPr>
        <p:spPr>
          <a:xfrm>
            <a:off x="3094282" y="1749822"/>
            <a:ext cx="3001717" cy="6794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SG" sz="1400" b="1" dirty="0" smtClean="0">
                <a:solidFill>
                  <a:schemeClr val="bg1"/>
                </a:solidFill>
              </a:rPr>
              <a:t> Temenos </a:t>
            </a:r>
            <a:r>
              <a:rPr lang="en-SG" sz="1400" b="1" dirty="0">
                <a:solidFill>
                  <a:schemeClr val="bg1"/>
                </a:solidFill>
              </a:rPr>
              <a:t>/ T24 </a:t>
            </a:r>
            <a:r>
              <a:rPr lang="en-SG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ECRM  </a:t>
            </a:r>
            <a:r>
              <a:rPr lang="en-SG" sz="1400" b="1" dirty="0">
                <a:solidFill>
                  <a:schemeClr val="bg1"/>
                </a:solidFill>
                <a:sym typeface="Wingdings" panose="05000000000000000000" pitchFamily="2" charset="2"/>
              </a:rPr>
              <a:t>Team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51" name="Decagon 50"/>
          <p:cNvSpPr/>
          <p:nvPr/>
        </p:nvSpPr>
        <p:spPr>
          <a:xfrm>
            <a:off x="7717765" y="859809"/>
            <a:ext cx="3459752" cy="3019960"/>
          </a:xfrm>
          <a:prstGeom prst="decag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377267" y="1176071"/>
            <a:ext cx="2336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0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.Collects updates details &amp; ECRM team gets update zip</a:t>
            </a:r>
            <a:r>
              <a:rPr 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files which needs to be deployed for a particular day . </a:t>
            </a:r>
          </a:p>
          <a:p>
            <a:pPr defTabSz="685800"/>
            <a:r>
              <a:rPr lang="en-US" sz="10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2. </a:t>
            </a:r>
            <a: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ECRM team will collect Bcon and updated war &amp; ear files which needs to be deployed for a particular day</a:t>
            </a:r>
          </a:p>
          <a:p>
            <a:pPr defTabSz="685800"/>
            <a:r>
              <a:rPr lang="en-US" sz="1000" b="1" kern="0" dirty="0">
                <a:solidFill>
                  <a:srgbClr val="FF0000"/>
                </a:solidFill>
                <a:latin typeface="Calibri" panose="020F0502020204030204" pitchFamily="34" charset="0"/>
              </a:rPr>
              <a:t>3. </a:t>
            </a:r>
            <a:r>
              <a:rPr 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Script needs to be run to  upload to Nexus.</a:t>
            </a:r>
          </a:p>
          <a:p>
            <a:pPr defTabSz="685800"/>
            <a:r>
              <a:rPr lang="en-US" sz="1000" b="1" kern="0" dirty="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  <a:r>
              <a:rPr lang="en-US" sz="10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. </a:t>
            </a:r>
            <a: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Jenkins build needs to be triggered to download zip files which will be sent to </a:t>
            </a:r>
            <a:r>
              <a:rPr lang="en-US" sz="10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Ucd</a:t>
            </a:r>
            <a: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</a:br>
            <a:r>
              <a:rPr lang="en-US" sz="10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5.  </a:t>
            </a:r>
            <a:r>
              <a:rPr lang="en-US" sz="10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Ucd</a:t>
            </a:r>
            <a: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build is triggered for configured environment &amp; subsequent </a:t>
            </a:r>
            <a:r>
              <a:rPr lang="en-US" sz="10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env</a:t>
            </a:r>
            <a:r>
              <a:rPr 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deployment needs to be done using snapshot process</a:t>
            </a:r>
          </a:p>
          <a:p>
            <a:pPr defTabSz="685800"/>
            <a:endParaRPr lang="en-GB" sz="1000" b="1" kern="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41180" y="5361551"/>
            <a:ext cx="2440500" cy="40011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</a:t>
            </a:r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ar &amp; ear</a:t>
            </a:r>
            <a:endParaRPr lang="en-US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7515" y="4738619"/>
            <a:ext cx="2440500" cy="40011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Bcon</a:t>
            </a:r>
            <a:endParaRPr lang="en-US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60916" y="1463863"/>
            <a:ext cx="175486" cy="29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Down Arrow 62"/>
          <p:cNvSpPr/>
          <p:nvPr/>
        </p:nvSpPr>
        <p:spPr>
          <a:xfrm>
            <a:off x="1788122" y="1463863"/>
            <a:ext cx="175486" cy="29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440657" y="1459588"/>
            <a:ext cx="175486" cy="29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own Arrow 64"/>
          <p:cNvSpPr/>
          <p:nvPr/>
        </p:nvSpPr>
        <p:spPr>
          <a:xfrm>
            <a:off x="770005" y="2807287"/>
            <a:ext cx="236609" cy="5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/>
          <p:cNvGrpSpPr/>
          <p:nvPr/>
        </p:nvGrpSpPr>
        <p:grpSpPr>
          <a:xfrm>
            <a:off x="485399" y="1827114"/>
            <a:ext cx="1498249" cy="324720"/>
            <a:chOff x="107017" y="76346"/>
            <a:chExt cx="1498249" cy="324720"/>
          </a:xfrm>
        </p:grpSpPr>
        <p:sp>
          <p:nvSpPr>
            <p:cNvPr id="58" name="Rounded Rectangle 57"/>
            <p:cNvSpPr/>
            <p:nvPr/>
          </p:nvSpPr>
          <p:spPr>
            <a:xfrm>
              <a:off x="107017" y="76346"/>
              <a:ext cx="1498249" cy="324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2" name="Rounded Rectangle 4"/>
            <p:cNvSpPr/>
            <p:nvPr/>
          </p:nvSpPr>
          <p:spPr>
            <a:xfrm>
              <a:off x="122869" y="92198"/>
              <a:ext cx="1466545" cy="293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630" tIns="0" rIns="56630" bIns="0" numCol="1" spcCol="1270" anchor="ctr" anchorCtr="0">
              <a:noAutofit/>
            </a:bodyPr>
            <a:lstStyle/>
            <a:p>
              <a:pPr lvl="0"/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 Bcon files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9547" y="2482566"/>
            <a:ext cx="1498249" cy="324720"/>
            <a:chOff x="107017" y="76346"/>
            <a:chExt cx="1498249" cy="324720"/>
          </a:xfrm>
        </p:grpSpPr>
        <p:sp>
          <p:nvSpPr>
            <p:cNvPr id="67" name="Rounded Rectangle 66"/>
            <p:cNvSpPr/>
            <p:nvPr/>
          </p:nvSpPr>
          <p:spPr>
            <a:xfrm>
              <a:off x="107017" y="76346"/>
              <a:ext cx="1498249" cy="324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8" name="Rounded Rectangle 4"/>
            <p:cNvSpPr/>
            <p:nvPr/>
          </p:nvSpPr>
          <p:spPr>
            <a:xfrm>
              <a:off x="122869" y="92198"/>
              <a:ext cx="1466545" cy="293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630" tIns="0" rIns="56630" bIns="0" numCol="1" spcCol="1270" anchor="ctr" anchorCtr="0">
              <a:noAutofit/>
            </a:bodyPr>
            <a:lstStyle/>
            <a:p>
              <a:pPr lvl="0"/>
              <a:r>
                <a:rPr lang="en-GB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 T24-updates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5359" y="2157846"/>
            <a:ext cx="1498249" cy="324720"/>
            <a:chOff x="107017" y="76346"/>
            <a:chExt cx="1498249" cy="324720"/>
          </a:xfrm>
        </p:grpSpPr>
        <p:sp>
          <p:nvSpPr>
            <p:cNvPr id="70" name="Rounded Rectangle 69"/>
            <p:cNvSpPr/>
            <p:nvPr/>
          </p:nvSpPr>
          <p:spPr>
            <a:xfrm>
              <a:off x="107017" y="76346"/>
              <a:ext cx="1498249" cy="324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122869" y="92198"/>
              <a:ext cx="1466545" cy="293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630" tIns="0" rIns="56630" bIns="0" numCol="1" spcCol="1270" anchor="ctr" anchorCtr="0">
              <a:noAutofit/>
            </a:bodyPr>
            <a:lstStyle/>
            <a:p>
              <a:pPr lvl="0"/>
              <a:r>
                <a:rPr lang="en-US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 war </a:t>
              </a:r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 ear 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7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327</Words>
  <Application>Microsoft Office PowerPoint</Application>
  <PresentationFormat>Custom</PresentationFormat>
  <Paragraphs>78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T24 Temenos updates (zip) , Bcon, war &amp;ear deployment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</dc:creator>
  <cp:lastModifiedBy>Vinay</cp:lastModifiedBy>
  <cp:revision>70</cp:revision>
  <dcterms:created xsi:type="dcterms:W3CDTF">2018-01-04T10:03:41Z</dcterms:created>
  <dcterms:modified xsi:type="dcterms:W3CDTF">2018-06-13T12:14:48Z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828f03b4-3fb9-42e7-bba4-19dbd5ce5464</vt:lpwstr>
  </property>
  <property fmtid="{D5CDD505-2E9C-101B-9397-08002B2CF9AE}" pid="3" name="Classification">
    <vt:lpwstr>Public</vt:lpwstr>
  </property>
  <property fmtid="{D5CDD505-2E9C-101B-9397-08002B2CF9AE}" pid="4" name="HeadersandFooters">
    <vt:lpwstr>None</vt:lpwstr>
  </property>
</Properties>
</file>