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73" r:id="rId4"/>
    <p:sldId id="282" r:id="rId5"/>
    <p:sldId id="283" r:id="rId6"/>
    <p:sldId id="285" r:id="rId7"/>
    <p:sldId id="281" r:id="rId8"/>
    <p:sldId id="286" r:id="rId9"/>
    <p:sldId id="287" r:id="rId10"/>
    <p:sldId id="289" r:id="rId11"/>
    <p:sldId id="288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视频帧的处理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对于</a:t>
            </a:r>
            <a:r>
              <a:rPr lang="en-US" altLang="zh-CN" sz="1800" b="1" dirty="0" smtClean="0"/>
              <a:t>H264</a:t>
            </a:r>
            <a:r>
              <a:rPr lang="zh-CN" altLang="en-US" sz="1800" b="1" dirty="0" smtClean="0"/>
              <a:t>码流，存在多个</a:t>
            </a:r>
            <a:r>
              <a:rPr lang="en-US" altLang="zh-CN" sz="1800" b="1" dirty="0" smtClean="0"/>
              <a:t>IDR</a:t>
            </a:r>
            <a:r>
              <a:rPr lang="zh-CN" altLang="en-US" sz="1800" b="1" dirty="0" smtClean="0"/>
              <a:t>帧时，</a:t>
            </a:r>
            <a:r>
              <a:rPr lang="en-US" altLang="zh-CN" sz="1800" b="1" dirty="0" err="1" smtClean="0"/>
              <a:t>FFmpeg</a:t>
            </a:r>
            <a:r>
              <a:rPr lang="zh-CN" altLang="en-US" sz="1800" b="1" dirty="0" smtClean="0"/>
              <a:t>无法解析出时间戳。可能导致画面卡顿的问题。</a:t>
            </a:r>
            <a:endParaRPr lang="en-US" altLang="zh-CN" sz="1800" b="1" dirty="0" smtClean="0"/>
          </a:p>
          <a:p>
            <a:pPr lvl="1"/>
            <a:endParaRPr lang="en-US" altLang="zh-CN" sz="1533" b="1" dirty="0" smtClean="0"/>
          </a:p>
          <a:p>
            <a:pPr lvl="1"/>
            <a:endParaRPr lang="en-US" altLang="zh-CN" sz="1533" b="1" dirty="0"/>
          </a:p>
          <a:p>
            <a:r>
              <a:rPr lang="zh-CN" altLang="en-US" sz="1800" dirty="0" smtClean="0"/>
              <a:t>处理方法：</a:t>
            </a:r>
            <a:endParaRPr lang="en-US" altLang="zh-CN" sz="1800" dirty="0" smtClean="0"/>
          </a:p>
          <a:p>
            <a:pPr lvl="1"/>
            <a:r>
              <a:rPr lang="en-US" altLang="zh-CN" sz="1533" dirty="0" smtClean="0"/>
              <a:t>1. </a:t>
            </a:r>
            <a:r>
              <a:rPr lang="zh-CN" altLang="en-US" sz="1533" dirty="0" smtClean="0"/>
              <a:t>解析整段</a:t>
            </a:r>
            <a:r>
              <a:rPr lang="en-US" altLang="zh-CN" sz="1533" dirty="0" smtClean="0"/>
              <a:t>TS</a:t>
            </a:r>
            <a:r>
              <a:rPr lang="zh-CN" altLang="en-US" sz="1533" dirty="0" smtClean="0"/>
              <a:t>数据，解析出视频帧的时间戳。</a:t>
            </a:r>
            <a:endParaRPr lang="en-US" altLang="zh-CN" sz="1533" dirty="0" smtClean="0"/>
          </a:p>
          <a:p>
            <a:pPr lvl="1"/>
            <a:r>
              <a:rPr lang="en-US" altLang="zh-CN" sz="1533" dirty="0" smtClean="0"/>
              <a:t>2. </a:t>
            </a:r>
            <a:r>
              <a:rPr lang="zh-CN" altLang="en-US" sz="1533" dirty="0" smtClean="0"/>
              <a:t>修改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相关代码， 兼容这种场景。</a:t>
            </a:r>
            <a:endParaRPr lang="zh-CN" altLang="en-US" sz="1533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视频帧的处理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54708"/>
              </p:ext>
            </p:extLst>
          </p:nvPr>
        </p:nvGraphicFramePr>
        <p:xfrm>
          <a:off x="3087755" y="1510747"/>
          <a:ext cx="48598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72"/>
                <a:gridCol w="1214972"/>
                <a:gridCol w="1214972"/>
                <a:gridCol w="1214972"/>
              </a:tblGrid>
              <a:tr h="33792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V+PPS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2279374"/>
            <a:ext cx="105487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PPS 8</a:t>
            </a:r>
            <a:r>
              <a:rPr lang="zh-CN" altLang="en-US" dirty="0" smtClean="0"/>
              <a:t>个字节的数据，专门解析出来，作为一个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。 由于时间错和前一帧数据一直，导致，无法写入到文件。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和前一帧数据合并。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4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断音问题。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画面卡顿，音频正常。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Data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数据中定位音频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210741"/>
              </p:ext>
            </p:extLst>
          </p:nvPr>
        </p:nvGraphicFramePr>
        <p:xfrm>
          <a:off x="335360" y="1721120"/>
          <a:ext cx="115220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10"/>
                <a:gridCol w="776377"/>
                <a:gridCol w="690113"/>
                <a:gridCol w="655608"/>
                <a:gridCol w="500332"/>
                <a:gridCol w="5319314"/>
                <a:gridCol w="1440259"/>
                <a:gridCol w="1440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5360" y="1293962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数据布局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3001992"/>
            <a:ext cx="5451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err="1" smtClean="0"/>
              <a:t>dts</a:t>
            </a:r>
            <a:endParaRPr lang="en-US" altLang="zh-CN" dirty="0" smtClean="0"/>
          </a:p>
          <a:p>
            <a:r>
              <a:rPr lang="zh-CN" altLang="en-US" dirty="0" smtClean="0"/>
              <a:t>结束时间：</a:t>
            </a:r>
            <a:r>
              <a:rPr lang="en-US" altLang="zh-CN" dirty="0" err="1" smtClean="0"/>
              <a:t>dts</a:t>
            </a:r>
            <a:r>
              <a:rPr lang="en-US" altLang="zh-CN" dirty="0" smtClean="0"/>
              <a:t> + duration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关于结束时间的计算：</a:t>
            </a:r>
            <a:endParaRPr lang="en-US" altLang="zh-CN" dirty="0" smtClean="0"/>
          </a:p>
          <a:p>
            <a:r>
              <a:rPr lang="en-US" altLang="zh-CN" dirty="0" smtClean="0"/>
              <a:t>	duration = </a:t>
            </a:r>
            <a:r>
              <a:rPr lang="en-US" altLang="zh-CN" dirty="0" err="1" smtClean="0"/>
              <a:t>aac_frame_duration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frame_count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80460"/>
              </p:ext>
            </p:extLst>
          </p:nvPr>
        </p:nvGraphicFramePr>
        <p:xfrm>
          <a:off x="8108828" y="3001992"/>
          <a:ext cx="37956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06"/>
                <a:gridCol w="948906"/>
                <a:gridCol w="948906"/>
                <a:gridCol w="94890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10541479" y="2242868"/>
            <a:ext cx="345057" cy="75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8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AAC Time To EAC3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AAC Sample Rate: 44.1K</a:t>
            </a:r>
            <a:r>
              <a:rPr lang="zh-CN" altLang="en-US" sz="1600" dirty="0" smtClean="0"/>
              <a:t>，   </a:t>
            </a:r>
            <a:r>
              <a:rPr lang="en-US" altLang="zh-CN" sz="1600" dirty="0" smtClean="0"/>
              <a:t>Sample Duration: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0.02322s</a:t>
            </a:r>
          </a:p>
          <a:p>
            <a:r>
              <a:rPr lang="en-US" altLang="zh-CN" sz="1600" dirty="0" smtClean="0"/>
              <a:t>EAC3 Sample Rate: 48K, Sample Duration: 0.032s</a:t>
            </a:r>
          </a:p>
          <a:p>
            <a:endParaRPr lang="en-US" altLang="zh-CN" dirty="0" smtClean="0"/>
          </a:p>
          <a:p>
            <a:r>
              <a:rPr lang="en-US" altLang="zh-CN" sz="1600" dirty="0" smtClean="0"/>
              <a:t>AAC </a:t>
            </a:r>
            <a:r>
              <a:rPr lang="zh-CN" altLang="en-US" sz="1600" dirty="0" smtClean="0"/>
              <a:t>时间序列：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 smtClean="0"/>
              <a:t>[10.0, 10.02322, 10.04644]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EAC3</a:t>
            </a:r>
            <a:r>
              <a:rPr lang="zh-CN" altLang="en-US" sz="1800" dirty="0" smtClean="0"/>
              <a:t>时间序列：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[10.0, 10.032, 10.064]</a:t>
            </a:r>
          </a:p>
          <a:p>
            <a:pPr marL="0" indent="0">
              <a:buNone/>
            </a:pPr>
            <a:r>
              <a:rPr lang="zh-CN" altLang="en-US" dirty="0" smtClean="0"/>
              <a:t>映射：  </a:t>
            </a:r>
            <a:r>
              <a:rPr lang="en-US" altLang="zh-CN" dirty="0" smtClean="0"/>
              <a:t>10.04644 --&gt;10.064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9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Mp4</a:t>
            </a:r>
            <a:r>
              <a:rPr lang="zh-CN" altLang="en-US" dirty="0"/>
              <a:t>头</a:t>
            </a:r>
            <a:r>
              <a:rPr lang="zh-CN" altLang="en-US" dirty="0" smtClean="0"/>
              <a:t>信息的解析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音频数据定位函数：</a:t>
            </a:r>
            <a:r>
              <a:rPr lang="en-US" altLang="zh-CN" sz="1800" dirty="0"/>
              <a:t>o</a:t>
            </a:r>
            <a:r>
              <a:rPr lang="en-US" altLang="zh-CN" sz="1800" dirty="0" smtClean="0"/>
              <a:t>ffset = F(seconds)</a:t>
            </a:r>
          </a:p>
          <a:p>
            <a:pPr marL="0" indent="0">
              <a:buNone/>
            </a:pPr>
            <a:r>
              <a:rPr lang="en-US" altLang="zh-CN" sz="1800" dirty="0" smtClean="0"/>
              <a:t>Time scale: 12800    sample duration: 512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Sample  index: 60 * 12800 / 512 = 1500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0515"/>
              </p:ext>
            </p:extLst>
          </p:nvPr>
        </p:nvGraphicFramePr>
        <p:xfrm>
          <a:off x="7458603" y="4191717"/>
          <a:ext cx="2300255" cy="247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099"/>
                <a:gridCol w="1404156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49820" y="3518807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stco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0138"/>
              </p:ext>
            </p:extLst>
          </p:nvPr>
        </p:nvGraphicFramePr>
        <p:xfrm>
          <a:off x="3672022" y="4157121"/>
          <a:ext cx="3414578" cy="256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39"/>
                <a:gridCol w="2454539"/>
              </a:tblGrid>
              <a:tr h="86868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per chunk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21221"/>
              </p:ext>
            </p:extLst>
          </p:nvPr>
        </p:nvGraphicFramePr>
        <p:xfrm>
          <a:off x="335360" y="4172667"/>
          <a:ext cx="3128451" cy="195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92"/>
                <a:gridCol w="1107204"/>
                <a:gridCol w="1314655"/>
              </a:tblGrid>
              <a:tr h="63323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samplecount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Sample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36926" y="3499757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0051" y="3515303"/>
            <a:ext cx="51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stts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01467"/>
              </p:ext>
            </p:extLst>
          </p:nvPr>
        </p:nvGraphicFramePr>
        <p:xfrm>
          <a:off x="10096913" y="4195221"/>
          <a:ext cx="2056988" cy="248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31"/>
                <a:gridCol w="1255657"/>
              </a:tblGrid>
              <a:tr h="8154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2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893528" y="3519572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stsc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86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EAC-3</a:t>
            </a:r>
            <a:r>
              <a:rPr lang="zh-CN" altLang="en-US" dirty="0" smtClean="0"/>
              <a:t>数据解析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之前解析音频数据，是通过</a:t>
            </a:r>
            <a:r>
              <a:rPr lang="en-US" altLang="zh-CN" sz="1800" dirty="0" err="1" smtClean="0"/>
              <a:t>FFmpeg</a:t>
            </a:r>
            <a:r>
              <a:rPr lang="zh-CN" altLang="en-US" sz="1800" dirty="0" smtClean="0"/>
              <a:t>来做。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遇到的问题：</a:t>
            </a:r>
            <a:endParaRPr lang="en-US" altLang="zh-CN" sz="1533" dirty="0" smtClean="0"/>
          </a:p>
          <a:p>
            <a:pPr lvl="2"/>
            <a:r>
              <a:rPr lang="en-US" altLang="zh-CN" sz="1267" dirty="0" smtClean="0"/>
              <a:t>2,3</a:t>
            </a:r>
            <a:r>
              <a:rPr lang="zh-CN" altLang="en-US" sz="1267" dirty="0" smtClean="0"/>
              <a:t>帧时间戳相同，而数据不同。</a:t>
            </a:r>
            <a:endParaRPr lang="en-US" altLang="zh-CN" sz="1267" dirty="0" smtClean="0"/>
          </a:p>
          <a:p>
            <a:pPr lvl="2"/>
            <a:endParaRPr lang="en-US" altLang="zh-CN" sz="1267" dirty="0"/>
          </a:p>
          <a:p>
            <a:r>
              <a:rPr lang="zh-CN" altLang="en-US" sz="1800" dirty="0" smtClean="0"/>
              <a:t>目前的做法：</a:t>
            </a:r>
            <a:endParaRPr lang="en-US" altLang="zh-CN" sz="1800" dirty="0" smtClean="0"/>
          </a:p>
          <a:p>
            <a:pPr lvl="1"/>
            <a:r>
              <a:rPr lang="zh-CN" altLang="en-US" sz="1533" dirty="0" smtClean="0"/>
              <a:t>合流第一个分片时，会使用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。 保存</a:t>
            </a:r>
            <a:r>
              <a:rPr lang="en-US" altLang="zh-CN" sz="1533" dirty="0" smtClean="0"/>
              <a:t>audio codec</a:t>
            </a:r>
            <a:r>
              <a:rPr lang="zh-CN" altLang="en-US" sz="1533" dirty="0" smtClean="0"/>
              <a:t>相关的信息</a:t>
            </a:r>
            <a:endParaRPr lang="en-US" altLang="zh-CN" sz="1533" dirty="0" smtClean="0"/>
          </a:p>
          <a:p>
            <a:pPr lvl="1"/>
            <a:r>
              <a:rPr lang="zh-CN" altLang="en-US" sz="1533" dirty="0" smtClean="0"/>
              <a:t>其他分片使用自读取的方式获取音频数据。</a:t>
            </a:r>
            <a:endParaRPr lang="zh-CN" altLang="en-US" sz="1533" dirty="0"/>
          </a:p>
        </p:txBody>
      </p:sp>
      <p:sp>
        <p:nvSpPr>
          <p:cNvPr id="5" name="文本框 4"/>
          <p:cNvSpPr txBox="1"/>
          <p:nvPr/>
        </p:nvSpPr>
        <p:spPr>
          <a:xfrm>
            <a:off x="10336697" y="1616766"/>
            <a:ext cx="103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音频</a:t>
            </a:r>
            <a:r>
              <a:rPr lang="zh-CN" altLang="en-US" sz="1400" dirty="0"/>
              <a:t>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8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29755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2481" y="2160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89523"/>
              </p:ext>
            </p:extLst>
          </p:nvPr>
        </p:nvGraphicFramePr>
        <p:xfrm>
          <a:off x="2802384" y="1418761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44236" y="2160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5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EAC-3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1</a:t>
            </a:r>
            <a:r>
              <a:rPr lang="en-US" altLang="zh-CN" sz="1900" dirty="0"/>
              <a:t>.</a:t>
            </a:r>
            <a:r>
              <a:rPr lang="zh-CN" altLang="en-US" sz="1900" dirty="0"/>
              <a:t>设定首个</a:t>
            </a:r>
            <a:r>
              <a:rPr lang="en-US" altLang="zh-CN" sz="1900" dirty="0"/>
              <a:t>packet</a:t>
            </a:r>
            <a:r>
              <a:rPr lang="zh-CN" altLang="en-US" sz="1900" dirty="0"/>
              <a:t>的</a:t>
            </a:r>
            <a:r>
              <a:rPr lang="en-US" altLang="zh-CN" sz="1900" dirty="0" err="1"/>
              <a:t>pts</a:t>
            </a:r>
            <a:r>
              <a:rPr lang="zh-CN" altLang="en-US" sz="1900" dirty="0"/>
              <a:t>时间，此时间是根据</a:t>
            </a:r>
            <a:r>
              <a:rPr lang="en-US" altLang="zh-CN" sz="1900" dirty="0" err="1"/>
              <a:t>ts</a:t>
            </a:r>
            <a:r>
              <a:rPr lang="zh-CN" altLang="en-US" sz="1900" dirty="0"/>
              <a:t>中的</a:t>
            </a:r>
            <a:r>
              <a:rPr lang="en-US" altLang="zh-CN" sz="1900" dirty="0" err="1"/>
              <a:t>aac</a:t>
            </a:r>
            <a:r>
              <a:rPr lang="zh-CN" altLang="en-US" sz="1900" dirty="0"/>
              <a:t>时间计算得到。</a:t>
            </a:r>
          </a:p>
          <a:p>
            <a:pPr marL="0" indent="0">
              <a:buNone/>
            </a:pPr>
            <a:r>
              <a:rPr lang="en-US" altLang="zh-CN" sz="1900" dirty="0"/>
              <a:t>2.</a:t>
            </a:r>
            <a:r>
              <a:rPr lang="zh-CN" altLang="en-US" sz="1900" dirty="0"/>
              <a:t>从音频数据中读取数据，找到音频帧的起始标记</a:t>
            </a:r>
            <a:r>
              <a:rPr lang="en-US" altLang="zh-CN" sz="1900" dirty="0"/>
              <a:t>(0xB077),</a:t>
            </a:r>
            <a:r>
              <a:rPr lang="zh-CN" altLang="en-US" sz="1900" dirty="0"/>
              <a:t>以及音频帧的</a:t>
            </a:r>
            <a:r>
              <a:rPr lang="en-US" altLang="zh-CN" sz="1900" dirty="0"/>
              <a:t>size</a:t>
            </a:r>
            <a:r>
              <a:rPr lang="zh-CN" altLang="en-US" sz="1900" dirty="0"/>
              <a:t>。</a:t>
            </a:r>
          </a:p>
          <a:p>
            <a:pPr marL="0" indent="0">
              <a:buNone/>
            </a:pPr>
            <a:r>
              <a:rPr lang="en-US" altLang="zh-CN" sz="1900" dirty="0"/>
              <a:t>3.</a:t>
            </a:r>
            <a:r>
              <a:rPr lang="zh-CN" altLang="en-US" sz="1900" dirty="0"/>
              <a:t>使用</a:t>
            </a:r>
            <a:r>
              <a:rPr lang="en-US" altLang="zh-CN" sz="1900" dirty="0" err="1"/>
              <a:t>FFmpeg</a:t>
            </a:r>
            <a:r>
              <a:rPr lang="zh-CN" altLang="en-US" sz="1900" dirty="0"/>
              <a:t>的</a:t>
            </a:r>
            <a:r>
              <a:rPr lang="en-US" altLang="zh-CN" sz="1900" dirty="0"/>
              <a:t>packet</a:t>
            </a:r>
            <a:r>
              <a:rPr lang="zh-CN" altLang="en-US" sz="1900" dirty="0"/>
              <a:t>结构，把相应的</a:t>
            </a:r>
            <a:r>
              <a:rPr lang="en-US" altLang="zh-CN" sz="1900" dirty="0" err="1"/>
              <a:t>pts</a:t>
            </a:r>
            <a:r>
              <a:rPr lang="zh-CN" altLang="en-US" sz="1900" dirty="0"/>
              <a:t>，以及数据、数据大小等信息填充进去。</a:t>
            </a:r>
          </a:p>
          <a:p>
            <a:pPr marL="0" indent="0">
              <a:buNone/>
            </a:pPr>
            <a:r>
              <a:rPr lang="en-US" altLang="zh-CN" sz="1900" dirty="0"/>
              <a:t>4.pts</a:t>
            </a:r>
            <a:r>
              <a:rPr lang="zh-CN" altLang="en-US" sz="1900" dirty="0"/>
              <a:t>时间累加上</a:t>
            </a:r>
            <a:r>
              <a:rPr lang="en-US" altLang="zh-CN" sz="1900" dirty="0" err="1"/>
              <a:t>frame_duration</a:t>
            </a:r>
            <a:r>
              <a:rPr lang="en-US" altLang="zh-CN" sz="1900" dirty="0"/>
              <a:t>, </a:t>
            </a:r>
            <a:r>
              <a:rPr lang="zh-CN" altLang="en-US" sz="1900" dirty="0"/>
              <a:t>继续重复步骤</a:t>
            </a:r>
            <a:r>
              <a:rPr lang="en-US" altLang="zh-CN" sz="1900" dirty="0"/>
              <a:t>2.</a:t>
            </a: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01983"/>
              </p:ext>
            </p:extLst>
          </p:nvPr>
        </p:nvGraphicFramePr>
        <p:xfrm>
          <a:off x="2239617" y="1461787"/>
          <a:ext cx="48569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87"/>
                <a:gridCol w="809487"/>
                <a:gridCol w="809487"/>
                <a:gridCol w="809487"/>
                <a:gridCol w="809487"/>
                <a:gridCol w="809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9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3241</TotalTime>
  <Words>484</Words>
  <Application>Microsoft Office PowerPoint</Application>
  <PresentationFormat>宽屏</PresentationFormat>
  <Paragraphs>156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杜比相关的问题分析</vt:lpstr>
      <vt:lpstr>主要问题</vt:lpstr>
      <vt:lpstr>音频数据定位</vt:lpstr>
      <vt:lpstr>从ts数据中定位音频</vt:lpstr>
      <vt:lpstr>AAC Time To EAC3 Time</vt:lpstr>
      <vt:lpstr>定位音频数据偏移</vt:lpstr>
      <vt:lpstr>Mp4头信息的解析</vt:lpstr>
      <vt:lpstr>EAC-3数据解析-1</vt:lpstr>
      <vt:lpstr>EAC-3数据解析-2</vt:lpstr>
      <vt:lpstr>视频帧的处理-1</vt:lpstr>
      <vt:lpstr>视频帧的处理-2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550</cp:revision>
  <dcterms:created xsi:type="dcterms:W3CDTF">2017-12-28T09:32:48Z</dcterms:created>
  <dcterms:modified xsi:type="dcterms:W3CDTF">2018-09-14T08:50:48Z</dcterms:modified>
</cp:coreProperties>
</file>