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63" r:id="rId3"/>
    <p:sldId id="268" r:id="rId4"/>
    <p:sldId id="265" r:id="rId5"/>
    <p:sldId id="264" r:id="rId6"/>
    <p:sldId id="267" r:id="rId7"/>
    <p:sldId id="266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="" xmlns:a16="http://schemas.microsoft.com/office/drawing/2014/main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="" xmlns:a16="http://schemas.microsoft.com/office/drawing/2014/main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="" xmlns:a16="http://schemas.microsoft.com/office/drawing/2014/main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Demux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转换过程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146440"/>
            <a:ext cx="11521280" cy="4896544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杜</a:t>
            </a:r>
            <a:r>
              <a:rPr lang="zh-CN" altLang="en-US" dirty="0" smtClean="0"/>
              <a:t>比分合流、广告转封装相关的流程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7785" y="1328924"/>
            <a:ext cx="1277815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6978" y="1328924"/>
            <a:ext cx="114886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895600" y="1745093"/>
            <a:ext cx="1411378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943600" y="2268120"/>
            <a:ext cx="1613868" cy="439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Decoded frame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4208" y="2994173"/>
            <a:ext cx="114886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785" y="2994173"/>
            <a:ext cx="126609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连接符 11"/>
          <p:cNvCxnSpPr>
            <a:stCxn id="5" idx="3"/>
            <a:endCxn id="8" idx="0"/>
          </p:cNvCxnSpPr>
          <p:nvPr/>
        </p:nvCxnSpPr>
        <p:spPr>
          <a:xfrm>
            <a:off x="5455839" y="1745093"/>
            <a:ext cx="1294695" cy="523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2"/>
            <a:endCxn id="9" idx="3"/>
          </p:cNvCxnSpPr>
          <p:nvPr/>
        </p:nvCxnSpPr>
        <p:spPr>
          <a:xfrm rot="5400000">
            <a:off x="5810647" y="2470454"/>
            <a:ext cx="702311" cy="1177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10" idx="3"/>
          </p:cNvCxnSpPr>
          <p:nvPr/>
        </p:nvCxnSpPr>
        <p:spPr>
          <a:xfrm flipH="1">
            <a:off x="2883876" y="3410342"/>
            <a:ext cx="1540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42139" y="1375761"/>
            <a:ext cx="111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demuxer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39515" y="142221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729429" y="2976292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75545" y="2976292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muxer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7785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48554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75412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6" idx="3"/>
            <a:endCxn id="21" idx="1"/>
          </p:cNvCxnSpPr>
          <p:nvPr/>
        </p:nvCxnSpPr>
        <p:spPr>
          <a:xfrm>
            <a:off x="2872155" y="5474153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5802924" y="5474153"/>
            <a:ext cx="177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175545" y="5193323"/>
            <a:ext cx="11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demuxer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84817" y="5099015"/>
            <a:ext cx="11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muxer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核心类关联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6" y="1333999"/>
            <a:ext cx="7885815" cy="4895850"/>
          </a:xfrm>
        </p:spPr>
      </p:pic>
    </p:spTree>
    <p:extLst>
      <p:ext uri="{BB962C8B-B14F-4D97-AF65-F5344CB8AC3E}">
        <p14:creationId xmlns:p14="http://schemas.microsoft.com/office/powerpoint/2010/main" val="154237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以及调用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900" dirty="0" smtClean="0"/>
              <a:t>1.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avformat_open_input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**</a:t>
            </a:r>
            <a:r>
              <a:rPr lang="en-US" altLang="zh-CN" sz="1900" dirty="0" err="1"/>
              <a:t>ps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const</a:t>
            </a:r>
            <a:r>
              <a:rPr lang="en-US" altLang="zh-CN" sz="1900" dirty="0"/>
              <a:t> char *filename,</a:t>
            </a:r>
          </a:p>
          <a:p>
            <a:pPr marL="0" indent="0">
              <a:buNone/>
            </a:pPr>
            <a:r>
              <a:rPr lang="en-US" altLang="zh-CN" sz="1900" dirty="0"/>
              <a:t>                        </a:t>
            </a:r>
            <a:r>
              <a:rPr lang="en-US" altLang="zh-CN" sz="1900" dirty="0" err="1"/>
              <a:t>AVInputFormat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fmt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AVDictionary</a:t>
            </a:r>
            <a:r>
              <a:rPr lang="en-US" altLang="zh-CN" sz="1900" dirty="0"/>
              <a:t> **options</a:t>
            </a:r>
            <a:r>
              <a:rPr lang="en-US" altLang="zh-CN" sz="1900" dirty="0" smtClean="0"/>
              <a:t>)</a:t>
            </a:r>
          </a:p>
          <a:p>
            <a:pPr marL="0" indent="0">
              <a:buNone/>
            </a:pPr>
            <a:r>
              <a:rPr lang="en-US" altLang="zh-CN" sz="1900" dirty="0" smtClean="0"/>
              <a:t>2.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avformat_find_stream_info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ic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AVDictionary</a:t>
            </a:r>
            <a:r>
              <a:rPr lang="en-US" altLang="zh-CN" sz="1900" dirty="0"/>
              <a:t> **options</a:t>
            </a:r>
            <a:r>
              <a:rPr lang="en-US" altLang="zh-CN" sz="1900" dirty="0" smtClean="0"/>
              <a:t>)</a:t>
            </a:r>
          </a:p>
          <a:p>
            <a:pPr marL="0" indent="0">
              <a:buNone/>
            </a:pPr>
            <a:r>
              <a:rPr lang="en-US" altLang="zh-CN" sz="1900" dirty="0" smtClean="0"/>
              <a:t>3.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av_read_frame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*s, </a:t>
            </a:r>
            <a:r>
              <a:rPr lang="en-US" altLang="zh-CN" sz="1900" dirty="0" err="1"/>
              <a:t>AVPacket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pkt</a:t>
            </a:r>
            <a:r>
              <a:rPr lang="en-US" altLang="zh-CN" sz="1900" dirty="0"/>
              <a:t>)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 smtClean="0"/>
              <a:t>4.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av_interleaved_write_frame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AVFormatContext</a:t>
            </a:r>
            <a:r>
              <a:rPr lang="en-US" altLang="zh-CN" sz="1900" dirty="0" smtClean="0"/>
              <a:t> *s, </a:t>
            </a:r>
            <a:r>
              <a:rPr lang="en-US" altLang="zh-CN" sz="1900" dirty="0" err="1" smtClean="0"/>
              <a:t>AVPacket</a:t>
            </a:r>
            <a:r>
              <a:rPr lang="en-US" altLang="zh-CN" sz="1900" dirty="0" smtClean="0"/>
              <a:t> *</a:t>
            </a:r>
            <a:r>
              <a:rPr lang="en-US" altLang="zh-CN" sz="1900" dirty="0" err="1" smtClean="0"/>
              <a:t>pkt</a:t>
            </a:r>
            <a:r>
              <a:rPr lang="en-US" altLang="zh-CN" sz="1900" dirty="0" smtClean="0"/>
              <a:t>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调用示例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500" dirty="0" err="1"/>
              <a:t>AVFormatContext</a:t>
            </a:r>
            <a:r>
              <a:rPr lang="en-US" altLang="zh-CN" sz="1500" dirty="0"/>
              <a:t>  *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 = NULL;</a:t>
            </a:r>
          </a:p>
          <a:p>
            <a:pPr marL="0" indent="0">
              <a:buNone/>
            </a:pPr>
            <a:r>
              <a:rPr lang="en-US" altLang="zh-CN" sz="1500" dirty="0" err="1"/>
              <a:t>avformat_open_input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..); </a:t>
            </a:r>
          </a:p>
          <a:p>
            <a:pPr marL="0" indent="0">
              <a:buNone/>
            </a:pPr>
            <a:r>
              <a:rPr lang="en-US" altLang="zh-CN" sz="1500" dirty="0" err="1"/>
              <a:t>avformat_find_stream_info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NULL);</a:t>
            </a:r>
          </a:p>
          <a:p>
            <a:pPr marL="0" indent="0">
              <a:buNone/>
            </a:pPr>
            <a:r>
              <a:rPr lang="en-US" altLang="zh-CN" sz="1500" dirty="0"/>
              <a:t>while(1){</a:t>
            </a:r>
          </a:p>
          <a:p>
            <a:pPr marL="0" indent="0">
              <a:buNone/>
            </a:pPr>
            <a:r>
              <a:rPr lang="en-US" altLang="zh-CN" sz="1500" dirty="0" err="1"/>
              <a:t>AVPacket</a:t>
            </a:r>
            <a:r>
              <a:rPr lang="en-US" altLang="zh-CN" sz="1500" dirty="0"/>
              <a:t> packet;</a:t>
            </a:r>
          </a:p>
          <a:p>
            <a:pPr marL="0" indent="0">
              <a:buNone/>
            </a:pPr>
            <a:r>
              <a:rPr lang="en-US" altLang="zh-CN" sz="1500" dirty="0"/>
              <a:t>   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  ret = </a:t>
            </a:r>
            <a:r>
              <a:rPr lang="en-US" altLang="zh-CN" sz="1500" dirty="0" err="1"/>
              <a:t>av_read_frame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&amp;packet); // </a:t>
            </a:r>
            <a:r>
              <a:rPr lang="zh-CN" altLang="en-US" sz="1500" dirty="0"/>
              <a:t>循环调用，读取数据</a:t>
            </a:r>
          </a:p>
          <a:p>
            <a:pPr marL="0" indent="0">
              <a:buNone/>
            </a:pPr>
            <a:r>
              <a:rPr lang="zh-CN" altLang="en-US" sz="1500" dirty="0"/>
              <a:t>   </a:t>
            </a:r>
            <a:r>
              <a:rPr lang="en-US" altLang="zh-CN" sz="1500" dirty="0"/>
              <a:t>if (ret &lt; 0){</a:t>
            </a:r>
          </a:p>
          <a:p>
            <a:pPr marL="0" indent="0">
              <a:buNone/>
            </a:pPr>
            <a:r>
              <a:rPr lang="en-US" altLang="zh-CN" sz="1500" dirty="0"/>
              <a:t>         break;</a:t>
            </a:r>
          </a:p>
          <a:p>
            <a:pPr marL="0" indent="0">
              <a:buNone/>
            </a:pPr>
            <a:r>
              <a:rPr lang="en-US" altLang="zh-CN" sz="1500" dirty="0"/>
              <a:t>  }</a:t>
            </a:r>
          </a:p>
          <a:p>
            <a:pPr marL="0" indent="0">
              <a:buNone/>
            </a:pPr>
            <a:r>
              <a:rPr lang="en-US" altLang="zh-CN" sz="1500" dirty="0"/>
              <a:t>}</a:t>
            </a:r>
          </a:p>
          <a:p>
            <a:pPr marL="0" indent="0">
              <a:buNone/>
            </a:pPr>
            <a:r>
              <a:rPr lang="en-US" altLang="zh-CN" sz="1500" dirty="0" err="1"/>
              <a:t>avformat_close_input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794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vformat_open_input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556"/>
            <a:ext cx="8949033" cy="4027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3030" y="1220755"/>
            <a:ext cx="1058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avformat_open_input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AVFormatContext</a:t>
            </a:r>
            <a:r>
              <a:rPr lang="en-US" altLang="zh-CN" sz="1200" dirty="0"/>
              <a:t> **</a:t>
            </a:r>
            <a:r>
              <a:rPr lang="en-US" altLang="zh-CN" sz="1200" dirty="0" err="1"/>
              <a:t>ps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char *</a:t>
            </a:r>
            <a:r>
              <a:rPr lang="en-US" altLang="zh-CN" sz="1200" dirty="0" smtClean="0"/>
              <a:t>filename, </a:t>
            </a:r>
            <a:r>
              <a:rPr lang="en-US" altLang="zh-CN" sz="1200" dirty="0" err="1" smtClean="0"/>
              <a:t>AVInputFormat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*</a:t>
            </a:r>
            <a:r>
              <a:rPr lang="en-US" altLang="zh-CN" sz="1200" dirty="0" err="1"/>
              <a:t>fmt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AVDictionary</a:t>
            </a:r>
            <a:r>
              <a:rPr lang="en-US" altLang="zh-CN" sz="1200" dirty="0"/>
              <a:t> **options)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9284393" y="2432941"/>
            <a:ext cx="2267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完成文件协议的选择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缓存的准备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完成封装类型的探测。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73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vformat_find_stream_info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0" y="1448655"/>
            <a:ext cx="9172575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" y="3570165"/>
            <a:ext cx="9682186" cy="24954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360" y="1117845"/>
            <a:ext cx="955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avformat_find_stream_info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</a:t>
            </a:r>
            <a:r>
              <a:rPr lang="en-US" altLang="zh-CN" dirty="0" err="1"/>
              <a:t>ic</a:t>
            </a:r>
            <a:r>
              <a:rPr lang="en-US" altLang="zh-CN" dirty="0"/>
              <a:t>, </a:t>
            </a:r>
            <a:r>
              <a:rPr lang="en-US" altLang="zh-CN" dirty="0" err="1"/>
              <a:t>AVDictionary</a:t>
            </a:r>
            <a:r>
              <a:rPr lang="en-US" altLang="zh-CN" dirty="0"/>
              <a:t> **options)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7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av_read_frame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118" y="1262770"/>
            <a:ext cx="541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av_read_frame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*s, </a:t>
            </a:r>
            <a:r>
              <a:rPr lang="en-US" altLang="zh-CN" dirty="0" err="1"/>
              <a:t>AVPacket</a:t>
            </a:r>
            <a:r>
              <a:rPr lang="en-US" altLang="zh-CN" dirty="0"/>
              <a:t> *</a:t>
            </a:r>
            <a:r>
              <a:rPr lang="en-US" altLang="zh-CN" dirty="0" err="1"/>
              <a:t>pkt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8" y="1632102"/>
            <a:ext cx="5580216" cy="4895850"/>
          </a:xfrm>
        </p:spPr>
      </p:pic>
      <p:sp>
        <p:nvSpPr>
          <p:cNvPr id="7" name="文本框 6"/>
          <p:cNvSpPr txBox="1"/>
          <p:nvPr/>
        </p:nvSpPr>
        <p:spPr>
          <a:xfrm>
            <a:off x="7132320" y="2673531"/>
            <a:ext cx="3213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左侧分支，最终调用到</a:t>
            </a:r>
            <a:r>
              <a:rPr lang="en-US" altLang="zh-CN" dirty="0" err="1" smtClean="0"/>
              <a:t>mpegts</a:t>
            </a:r>
            <a:r>
              <a:rPr lang="zh-CN" altLang="en-US" dirty="0" smtClean="0"/>
              <a:t>的处理逻辑，其中是可以正常解析到时间戳等信息。</a:t>
            </a:r>
            <a:endParaRPr lang="en-US" altLang="zh-CN" dirty="0" smtClean="0"/>
          </a:p>
          <a:p>
            <a:r>
              <a:rPr lang="zh-CN" altLang="en-US" dirty="0" smtClean="0"/>
              <a:t>右侧分支，是对从</a:t>
            </a:r>
            <a:r>
              <a:rPr lang="en-US" altLang="zh-CN" dirty="0" err="1" smtClean="0"/>
              <a:t>mpegts</a:t>
            </a:r>
            <a:r>
              <a:rPr lang="zh-CN" altLang="en-US" dirty="0" smtClean="0"/>
              <a:t>读取到的数据的解析，解析结束后，时间戳的信息可能变为</a:t>
            </a:r>
            <a:r>
              <a:rPr lang="en-US" altLang="zh-CN" dirty="0" smtClean="0"/>
              <a:t>PTS_NOVALUE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24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av_interleaved_write_frame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5" y="1804857"/>
            <a:ext cx="5845027" cy="4430530"/>
          </a:xfrm>
        </p:spPr>
      </p:pic>
      <p:sp>
        <p:nvSpPr>
          <p:cNvPr id="5" name="文本框 4"/>
          <p:cNvSpPr txBox="1"/>
          <p:nvPr/>
        </p:nvSpPr>
        <p:spPr>
          <a:xfrm>
            <a:off x="335360" y="1184124"/>
            <a:ext cx="897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av_interleaved_write_frame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*s, </a:t>
            </a:r>
            <a:r>
              <a:rPr lang="en-US" altLang="zh-CN" dirty="0" err="1"/>
              <a:t>AVPacket</a:t>
            </a:r>
            <a:r>
              <a:rPr lang="en-US" altLang="zh-CN" dirty="0"/>
              <a:t> *</a:t>
            </a:r>
            <a:r>
              <a:rPr lang="en-US" altLang="zh-CN" dirty="0" err="1"/>
              <a:t>pkt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95138" y="237978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只要保证参数无误，尤其是</a:t>
            </a:r>
            <a:r>
              <a:rPr lang="en-US" altLang="zh-CN" dirty="0" err="1" smtClean="0"/>
              <a:t>dts</a:t>
            </a:r>
            <a:r>
              <a:rPr lang="zh-CN" altLang="en-US" dirty="0" smtClean="0"/>
              <a:t>间隔递增，都可以正常写入。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3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57408"/>
            <a:ext cx="11233248" cy="658084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r>
              <a:rPr lang="zh-CN" altLang="en-US" sz="2000" dirty="0" smtClean="0"/>
              <a:t>调用层次深、涉及逻辑多。</a:t>
            </a:r>
            <a:endParaRPr lang="en-US" altLang="zh-CN" sz="2000" dirty="0" smtClean="0"/>
          </a:p>
          <a:p>
            <a:r>
              <a:rPr lang="zh-CN" altLang="en-US" sz="2000" dirty="0" smtClean="0"/>
              <a:t>细节的地方，很难了解到。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优点：</a:t>
            </a:r>
            <a:endParaRPr lang="en-US" altLang="zh-CN" sz="2000" dirty="0" smtClean="0"/>
          </a:p>
          <a:p>
            <a:r>
              <a:rPr lang="zh-CN" altLang="en-US" sz="2000" dirty="0" smtClean="0"/>
              <a:t>对多媒体业务覆盖全面，对一些未知新业务可以在短时间内支持上。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9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2428</TotalTime>
  <Words>277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FFmpeg Demux </vt:lpstr>
      <vt:lpstr>FFmpeg转换过程</vt:lpstr>
      <vt:lpstr>FFmpeg核心类关联</vt:lpstr>
      <vt:lpstr>相关API以及调用</vt:lpstr>
      <vt:lpstr>avformat_open_input</vt:lpstr>
      <vt:lpstr>avformat_find_stream_info</vt:lpstr>
      <vt:lpstr>av_read_frame</vt:lpstr>
      <vt:lpstr>av_interleaved_write_frame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513</cp:revision>
  <dcterms:created xsi:type="dcterms:W3CDTF">2017-12-28T09:32:48Z</dcterms:created>
  <dcterms:modified xsi:type="dcterms:W3CDTF">2018-10-17T07:10:35Z</dcterms:modified>
</cp:coreProperties>
</file>