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63" r:id="rId3"/>
    <p:sldId id="268" r:id="rId4"/>
    <p:sldId id="265" r:id="rId5"/>
    <p:sldId id="264" r:id="rId6"/>
    <p:sldId id="267" r:id="rId7"/>
    <p:sldId id="266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35360" y="1741059"/>
            <a:ext cx="11809312" cy="8049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67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35360" y="2888662"/>
            <a:ext cx="11617291" cy="71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8F29E28-3383-EC4B-8CEE-64C78C70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4994699"/>
            <a:ext cx="3184305" cy="13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6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274639"/>
            <a:ext cx="11233248" cy="6580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5212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B313482-0071-1142-AF54-63A6BE03E425}"/>
              </a:ext>
            </a:extLst>
          </p:cNvPr>
          <p:cNvGrpSpPr/>
          <p:nvPr/>
        </p:nvGrpSpPr>
        <p:grpSpPr>
          <a:xfrm>
            <a:off x="10320470" y="5925278"/>
            <a:ext cx="1646897" cy="721063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7E86F90-C034-AE42-A96C-4017F6EF3D13}"/>
              </a:ext>
            </a:extLst>
          </p:cNvPr>
          <p:cNvSpPr>
            <a:spLocks/>
          </p:cNvSpPr>
          <p:nvPr/>
        </p:nvSpPr>
        <p:spPr>
          <a:xfrm>
            <a:off x="456000" y="1028733"/>
            <a:ext cx="11280000" cy="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74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:a16="http://schemas.microsoft.com/office/drawing/2014/main" xmlns="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026692"/>
            <a:ext cx="2438400" cy="486833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xmlns="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0" y="6026692"/>
            <a:ext cx="4114800" cy="48683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xmlns="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3" y="6026692"/>
            <a:ext cx="1851212" cy="486833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Demux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691" y="2860670"/>
            <a:ext cx="11617291" cy="71448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转换过程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146440"/>
            <a:ext cx="11521280" cy="4896544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杜</a:t>
            </a:r>
            <a:r>
              <a:rPr lang="zh-CN" altLang="en-US" dirty="0" smtClean="0"/>
              <a:t>比分合流、广告转封装相关的流程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7785" y="1328924"/>
            <a:ext cx="1277815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6978" y="1328924"/>
            <a:ext cx="1148861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Encoded packet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2895600" y="1745093"/>
            <a:ext cx="1411378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943600" y="2268120"/>
            <a:ext cx="1613868" cy="439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Decoded frame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4208" y="2994173"/>
            <a:ext cx="1148861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Encoded packet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7785" y="2994173"/>
            <a:ext cx="1266091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Output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连接符 11"/>
          <p:cNvCxnSpPr>
            <a:stCxn id="5" idx="3"/>
            <a:endCxn id="8" idx="0"/>
          </p:cNvCxnSpPr>
          <p:nvPr/>
        </p:nvCxnSpPr>
        <p:spPr>
          <a:xfrm>
            <a:off x="5455839" y="1745093"/>
            <a:ext cx="1294695" cy="523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2"/>
            <a:endCxn id="9" idx="3"/>
          </p:cNvCxnSpPr>
          <p:nvPr/>
        </p:nvCxnSpPr>
        <p:spPr>
          <a:xfrm rot="5400000">
            <a:off x="5810647" y="2470454"/>
            <a:ext cx="702311" cy="1177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  <a:endCxn id="10" idx="3"/>
          </p:cNvCxnSpPr>
          <p:nvPr/>
        </p:nvCxnSpPr>
        <p:spPr>
          <a:xfrm flipH="1">
            <a:off x="2883876" y="3410342"/>
            <a:ext cx="1540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42139" y="1375761"/>
            <a:ext cx="111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demuxer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39515" y="142221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729429" y="2976292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75545" y="2976292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muxer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17785" y="5099015"/>
            <a:ext cx="1254370" cy="75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48554" y="5099015"/>
            <a:ext cx="1254370" cy="75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Encoded packet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75412" y="5099015"/>
            <a:ext cx="1254370" cy="75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Output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6" idx="3"/>
            <a:endCxn id="21" idx="1"/>
          </p:cNvCxnSpPr>
          <p:nvPr/>
        </p:nvCxnSpPr>
        <p:spPr>
          <a:xfrm>
            <a:off x="2872155" y="5474153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22" idx="1"/>
          </p:cNvCxnSpPr>
          <p:nvPr/>
        </p:nvCxnSpPr>
        <p:spPr>
          <a:xfrm>
            <a:off x="5802924" y="5474153"/>
            <a:ext cx="1772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175545" y="5193323"/>
            <a:ext cx="11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demuxer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84817" y="5099015"/>
            <a:ext cx="11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muxer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核心类关联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16" y="1333999"/>
            <a:ext cx="7885815" cy="4895850"/>
          </a:xfrm>
        </p:spPr>
      </p:pic>
    </p:spTree>
    <p:extLst>
      <p:ext uri="{BB962C8B-B14F-4D97-AF65-F5344CB8AC3E}">
        <p14:creationId xmlns:p14="http://schemas.microsoft.com/office/powerpoint/2010/main" val="154237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以及调用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900" dirty="0" smtClean="0"/>
              <a:t>1.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avformat_open_input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AVFormatContext</a:t>
            </a:r>
            <a:r>
              <a:rPr lang="en-US" altLang="zh-CN" sz="1900" dirty="0"/>
              <a:t> **</a:t>
            </a:r>
            <a:r>
              <a:rPr lang="en-US" altLang="zh-CN" sz="1900" dirty="0" err="1"/>
              <a:t>ps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const</a:t>
            </a:r>
            <a:r>
              <a:rPr lang="en-US" altLang="zh-CN" sz="1900" dirty="0"/>
              <a:t> char *filename,</a:t>
            </a:r>
          </a:p>
          <a:p>
            <a:pPr marL="0" indent="0">
              <a:buNone/>
            </a:pPr>
            <a:r>
              <a:rPr lang="en-US" altLang="zh-CN" sz="1900" dirty="0"/>
              <a:t>                        </a:t>
            </a:r>
            <a:r>
              <a:rPr lang="en-US" altLang="zh-CN" sz="1900" dirty="0" err="1"/>
              <a:t>AVInputFormat</a:t>
            </a:r>
            <a:r>
              <a:rPr lang="en-US" altLang="zh-CN" sz="1900" dirty="0"/>
              <a:t> *</a:t>
            </a:r>
            <a:r>
              <a:rPr lang="en-US" altLang="zh-CN" sz="1900" dirty="0" err="1"/>
              <a:t>fmt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AVDictionary</a:t>
            </a:r>
            <a:r>
              <a:rPr lang="en-US" altLang="zh-CN" sz="1900" dirty="0"/>
              <a:t> **options</a:t>
            </a:r>
            <a:r>
              <a:rPr lang="en-US" altLang="zh-CN" sz="1900" dirty="0" smtClean="0"/>
              <a:t>)</a:t>
            </a:r>
          </a:p>
          <a:p>
            <a:pPr marL="0" indent="0">
              <a:buNone/>
            </a:pPr>
            <a:r>
              <a:rPr lang="en-US" altLang="zh-CN" sz="1900" dirty="0" smtClean="0"/>
              <a:t>2.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avformat_find_stream_info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AVFormatContext</a:t>
            </a:r>
            <a:r>
              <a:rPr lang="en-US" altLang="zh-CN" sz="1900" dirty="0"/>
              <a:t> *</a:t>
            </a:r>
            <a:r>
              <a:rPr lang="en-US" altLang="zh-CN" sz="1900" dirty="0" err="1"/>
              <a:t>ic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AVDictionary</a:t>
            </a:r>
            <a:r>
              <a:rPr lang="en-US" altLang="zh-CN" sz="1900" dirty="0"/>
              <a:t> **options</a:t>
            </a:r>
            <a:r>
              <a:rPr lang="en-US" altLang="zh-CN" sz="1900" dirty="0" smtClean="0"/>
              <a:t>)</a:t>
            </a:r>
          </a:p>
          <a:p>
            <a:pPr marL="0" indent="0">
              <a:buNone/>
            </a:pPr>
            <a:r>
              <a:rPr lang="en-US" altLang="zh-CN" sz="1900" dirty="0" smtClean="0"/>
              <a:t>3.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av_read_frame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AVFormatContext</a:t>
            </a:r>
            <a:r>
              <a:rPr lang="en-US" altLang="zh-CN" sz="1900" dirty="0"/>
              <a:t> *s, </a:t>
            </a:r>
            <a:r>
              <a:rPr lang="en-US" altLang="zh-CN" sz="1900" dirty="0" err="1"/>
              <a:t>AVPacket</a:t>
            </a:r>
            <a:r>
              <a:rPr lang="en-US" altLang="zh-CN" sz="1900" dirty="0"/>
              <a:t> *</a:t>
            </a:r>
            <a:r>
              <a:rPr lang="en-US" altLang="zh-CN" sz="1900" dirty="0" err="1"/>
              <a:t>pkt</a:t>
            </a:r>
            <a:r>
              <a:rPr lang="en-US" altLang="zh-CN" sz="1900" dirty="0"/>
              <a:t>)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 smtClean="0"/>
              <a:t>4.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av_interleaved_write_frame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AVFormatContext</a:t>
            </a:r>
            <a:r>
              <a:rPr lang="en-US" altLang="zh-CN" sz="1900" dirty="0" smtClean="0"/>
              <a:t> *s, </a:t>
            </a:r>
            <a:r>
              <a:rPr lang="en-US" altLang="zh-CN" sz="1900" dirty="0" err="1" smtClean="0"/>
              <a:t>AVPacket</a:t>
            </a:r>
            <a:r>
              <a:rPr lang="en-US" altLang="zh-CN" sz="1900" dirty="0" smtClean="0"/>
              <a:t> *</a:t>
            </a:r>
            <a:r>
              <a:rPr lang="en-US" altLang="zh-CN" sz="1900" dirty="0" err="1" smtClean="0"/>
              <a:t>pkt</a:t>
            </a:r>
            <a:r>
              <a:rPr lang="en-US" altLang="zh-CN" sz="1900" dirty="0" smtClean="0"/>
              <a:t>)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调用示例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500" dirty="0" err="1"/>
              <a:t>AVFormatContext</a:t>
            </a:r>
            <a:r>
              <a:rPr lang="en-US" altLang="zh-CN" sz="1500" dirty="0"/>
              <a:t>  *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 = NULL;</a:t>
            </a:r>
          </a:p>
          <a:p>
            <a:pPr marL="0" indent="0">
              <a:buNone/>
            </a:pPr>
            <a:r>
              <a:rPr lang="en-US" altLang="zh-CN" sz="1500" dirty="0" err="1"/>
              <a:t>avformat_open_input</a:t>
            </a:r>
            <a:r>
              <a:rPr lang="en-US" altLang="zh-CN" sz="1500" dirty="0"/>
              <a:t>(&amp;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, ..); </a:t>
            </a:r>
          </a:p>
          <a:p>
            <a:pPr marL="0" indent="0">
              <a:buNone/>
            </a:pPr>
            <a:r>
              <a:rPr lang="en-US" altLang="zh-CN" sz="1500" dirty="0" err="1"/>
              <a:t>avformat_find_stream_info</a:t>
            </a:r>
            <a:r>
              <a:rPr lang="en-US" altLang="zh-CN" sz="1500" dirty="0"/>
              <a:t>(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, NULL);</a:t>
            </a:r>
          </a:p>
          <a:p>
            <a:pPr marL="0" indent="0">
              <a:buNone/>
            </a:pPr>
            <a:r>
              <a:rPr lang="en-US" altLang="zh-CN" sz="1500" dirty="0"/>
              <a:t>while(1){</a:t>
            </a:r>
          </a:p>
          <a:p>
            <a:pPr marL="0" indent="0">
              <a:buNone/>
            </a:pPr>
            <a:r>
              <a:rPr lang="en-US" altLang="zh-CN" sz="1500" dirty="0" err="1"/>
              <a:t>AVPacket</a:t>
            </a:r>
            <a:r>
              <a:rPr lang="en-US" altLang="zh-CN" sz="1500" dirty="0"/>
              <a:t> packet;</a:t>
            </a:r>
          </a:p>
          <a:p>
            <a:pPr marL="0" indent="0">
              <a:buNone/>
            </a:pPr>
            <a:r>
              <a:rPr lang="en-US" altLang="zh-CN" sz="1500" dirty="0"/>
              <a:t>   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  ret = </a:t>
            </a:r>
            <a:r>
              <a:rPr lang="en-US" altLang="zh-CN" sz="1500" dirty="0" err="1"/>
              <a:t>av_read_frame</a:t>
            </a:r>
            <a:r>
              <a:rPr lang="en-US" altLang="zh-CN" sz="1500" dirty="0"/>
              <a:t>(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, &amp;packet); // </a:t>
            </a:r>
            <a:r>
              <a:rPr lang="zh-CN" altLang="en-US" sz="1500" dirty="0"/>
              <a:t>循环调用，读取数据</a:t>
            </a:r>
          </a:p>
          <a:p>
            <a:pPr marL="0" indent="0">
              <a:buNone/>
            </a:pPr>
            <a:r>
              <a:rPr lang="zh-CN" altLang="en-US" sz="1500" dirty="0"/>
              <a:t>   </a:t>
            </a:r>
            <a:r>
              <a:rPr lang="en-US" altLang="zh-CN" sz="1500" dirty="0"/>
              <a:t>if (ret &lt; 0){</a:t>
            </a:r>
          </a:p>
          <a:p>
            <a:pPr marL="0" indent="0">
              <a:buNone/>
            </a:pPr>
            <a:r>
              <a:rPr lang="en-US" altLang="zh-CN" sz="1500" dirty="0"/>
              <a:t>         break;</a:t>
            </a:r>
          </a:p>
          <a:p>
            <a:pPr marL="0" indent="0">
              <a:buNone/>
            </a:pPr>
            <a:r>
              <a:rPr lang="en-US" altLang="zh-CN" sz="1500" dirty="0"/>
              <a:t>  }</a:t>
            </a:r>
          </a:p>
          <a:p>
            <a:pPr marL="0" indent="0">
              <a:buNone/>
            </a:pPr>
            <a:r>
              <a:rPr lang="en-US" altLang="zh-CN" sz="1500" dirty="0"/>
              <a:t>}</a:t>
            </a:r>
          </a:p>
          <a:p>
            <a:pPr marL="0" indent="0">
              <a:buNone/>
            </a:pPr>
            <a:r>
              <a:rPr lang="en-US" altLang="zh-CN" sz="1500" dirty="0" err="1"/>
              <a:t>avformat_close_input</a:t>
            </a:r>
            <a:r>
              <a:rPr lang="en-US" altLang="zh-CN" sz="1500" dirty="0"/>
              <a:t>(&amp;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);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794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vformat_open_input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1728556"/>
            <a:ext cx="10391775" cy="4676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3030" y="1220755"/>
            <a:ext cx="1058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avformat_open_input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AVFormatContext</a:t>
            </a:r>
            <a:r>
              <a:rPr lang="en-US" altLang="zh-CN" sz="1200" dirty="0"/>
              <a:t> **</a:t>
            </a:r>
            <a:r>
              <a:rPr lang="en-US" altLang="zh-CN" sz="1200" dirty="0" err="1"/>
              <a:t>ps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const</a:t>
            </a:r>
            <a:r>
              <a:rPr lang="en-US" altLang="zh-CN" sz="1200" dirty="0"/>
              <a:t> char *</a:t>
            </a:r>
            <a:r>
              <a:rPr lang="en-US" altLang="zh-CN" sz="1200" dirty="0" smtClean="0"/>
              <a:t>filename, </a:t>
            </a:r>
            <a:r>
              <a:rPr lang="en-US" altLang="zh-CN" sz="1200" dirty="0" err="1" smtClean="0"/>
              <a:t>AVInputFormat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*</a:t>
            </a:r>
            <a:r>
              <a:rPr lang="en-US" altLang="zh-CN" sz="1200" dirty="0" err="1"/>
              <a:t>fmt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AVDictionary</a:t>
            </a:r>
            <a:r>
              <a:rPr lang="en-US" altLang="zh-CN" sz="1200" dirty="0"/>
              <a:t> **options)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673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vformat_find_stream_info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0" y="1448655"/>
            <a:ext cx="9172575" cy="1790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0" y="3570165"/>
            <a:ext cx="9682186" cy="24954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360" y="1117845"/>
            <a:ext cx="955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avformat_find_stream_info</a:t>
            </a:r>
            <a:r>
              <a:rPr lang="en-US" altLang="zh-CN" dirty="0"/>
              <a:t>(</a:t>
            </a:r>
            <a:r>
              <a:rPr lang="en-US" altLang="zh-CN" dirty="0" err="1"/>
              <a:t>AVFormatContext</a:t>
            </a:r>
            <a:r>
              <a:rPr lang="en-US" altLang="zh-CN" dirty="0"/>
              <a:t> *</a:t>
            </a:r>
            <a:r>
              <a:rPr lang="en-US" altLang="zh-CN" dirty="0" err="1"/>
              <a:t>ic</a:t>
            </a:r>
            <a:r>
              <a:rPr lang="en-US" altLang="zh-CN" dirty="0"/>
              <a:t>, </a:t>
            </a:r>
            <a:r>
              <a:rPr lang="en-US" altLang="zh-CN" dirty="0" err="1"/>
              <a:t>AVDictionary</a:t>
            </a:r>
            <a:r>
              <a:rPr lang="en-US" altLang="zh-CN" dirty="0"/>
              <a:t> **options)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07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av_read_frame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8" y="1962150"/>
            <a:ext cx="6316930" cy="4895850"/>
          </a:xfrm>
        </p:spPr>
      </p:pic>
      <p:sp>
        <p:nvSpPr>
          <p:cNvPr id="5" name="文本框 4"/>
          <p:cNvSpPr txBox="1"/>
          <p:nvPr/>
        </p:nvSpPr>
        <p:spPr>
          <a:xfrm>
            <a:off x="540118" y="1262770"/>
            <a:ext cx="541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av_read_frame</a:t>
            </a:r>
            <a:r>
              <a:rPr lang="en-US" altLang="zh-CN" dirty="0"/>
              <a:t>(</a:t>
            </a:r>
            <a:r>
              <a:rPr lang="en-US" altLang="zh-CN" dirty="0" err="1"/>
              <a:t>AVFormatContext</a:t>
            </a:r>
            <a:r>
              <a:rPr lang="en-US" altLang="zh-CN" dirty="0"/>
              <a:t> *s, </a:t>
            </a:r>
            <a:r>
              <a:rPr lang="en-US" altLang="zh-CN" dirty="0" err="1"/>
              <a:t>AVPacket</a:t>
            </a:r>
            <a:r>
              <a:rPr lang="en-US" altLang="zh-CN" dirty="0"/>
              <a:t> *</a:t>
            </a:r>
            <a:r>
              <a:rPr lang="en-US" altLang="zh-CN" dirty="0" err="1"/>
              <a:t>pkt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24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2018公司最新模版－简体</Template>
  <TotalTime>2210</TotalTime>
  <Words>142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FFmpeg Demux </vt:lpstr>
      <vt:lpstr>FFmpeg转换过程</vt:lpstr>
      <vt:lpstr>FFmpeg核心类关联</vt:lpstr>
      <vt:lpstr>相关API以及调用</vt:lpstr>
      <vt:lpstr>avformat_open_input</vt:lpstr>
      <vt:lpstr>avformat_find_stream_info</vt:lpstr>
      <vt:lpstr>av_read_frame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Douglas Liu</dc:creator>
  <cp:lastModifiedBy>贡岩军</cp:lastModifiedBy>
  <cp:revision>505</cp:revision>
  <dcterms:created xsi:type="dcterms:W3CDTF">2017-12-28T09:32:48Z</dcterms:created>
  <dcterms:modified xsi:type="dcterms:W3CDTF">2018-10-16T08:25:29Z</dcterms:modified>
</cp:coreProperties>
</file>