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90" r:id="rId4"/>
    <p:sldId id="291" r:id="rId5"/>
    <p:sldId id="272" r:id="rId6"/>
    <p:sldId id="292" r:id="rId7"/>
    <p:sldId id="294" r:id="rId8"/>
    <p:sldId id="296" r:id="rId9"/>
    <p:sldId id="293" r:id="rId10"/>
    <p:sldId id="273" r:id="rId11"/>
    <p:sldId id="295" r:id="rId12"/>
    <p:sldId id="274" r:id="rId13"/>
    <p:sldId id="283" r:id="rId14"/>
    <p:sldId id="297" r:id="rId15"/>
    <p:sldId id="279" r:id="rId16"/>
    <p:sldId id="285" r:id="rId17"/>
    <p:sldId id="281" r:id="rId18"/>
    <p:sldId id="282" r:id="rId19"/>
    <p:sldId id="286" r:id="rId20"/>
    <p:sldId id="287" r:id="rId21"/>
    <p:sldId id="278" r:id="rId22"/>
    <p:sldId id="284" r:id="rId23"/>
    <p:sldId id="275" r:id="rId24"/>
    <p:sldId id="288" r:id="rId25"/>
    <p:sldId id="277" r:id="rId26"/>
    <p:sldId id="276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2" autoAdjust="0"/>
  </p:normalViewPr>
  <p:slideViewPr>
    <p:cSldViewPr>
      <p:cViewPr varScale="1">
        <p:scale>
          <a:sx n="125" d="100"/>
          <a:sy n="125" d="100"/>
        </p:scale>
        <p:origin x="13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6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upeng\Desktop\150921_爱奇艺_品牌_PPT模板-07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44" y="10733"/>
            <a:ext cx="9143999" cy="5144838"/>
          </a:xfrm>
          <a:prstGeom prst="rect">
            <a:avLst/>
          </a:prstGeom>
          <a:noFill/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79512" y="3363838"/>
            <a:ext cx="8856984" cy="5692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9512" y="4155926"/>
            <a:ext cx="8712968" cy="505222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424936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568952" cy="3672408"/>
          </a:xfr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upeng\Desktop\150921_爱奇艺_品牌_PPT模板-0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074" name="Picture 2" descr="C:\Users\xupeng\Desktop\150921_爱奇艺_品牌_PPT模板-08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MPEGTS</a:t>
            </a:r>
            <a:r>
              <a:rPr lang="zh-CN" altLang="en-US" dirty="0"/>
              <a:t>简介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23528" y="4155926"/>
            <a:ext cx="6912893" cy="50522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5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Association Table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0"/>
            <a:ext cx="6768752" cy="41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Map Table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15566"/>
            <a:ext cx="6879957" cy="3671887"/>
          </a:xfrm>
        </p:spPr>
      </p:pic>
    </p:spTree>
    <p:extLst>
      <p:ext uri="{BB962C8B-B14F-4D97-AF65-F5344CB8AC3E}">
        <p14:creationId xmlns:p14="http://schemas.microsoft.com/office/powerpoint/2010/main" val="109098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Map Table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43558"/>
            <a:ext cx="6648450" cy="41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Type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3558"/>
            <a:ext cx="5114767" cy="4032026"/>
          </a:xfrm>
        </p:spPr>
      </p:pic>
    </p:spTree>
    <p:extLst>
      <p:ext uri="{BB962C8B-B14F-4D97-AF65-F5344CB8AC3E}">
        <p14:creationId xmlns:p14="http://schemas.microsoft.com/office/powerpoint/2010/main" val="17963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3" y="915988"/>
            <a:ext cx="5805148" cy="3671887"/>
          </a:xfrm>
        </p:spPr>
      </p:pic>
    </p:spTree>
    <p:extLst>
      <p:ext uri="{BB962C8B-B14F-4D97-AF65-F5344CB8AC3E}">
        <p14:creationId xmlns:p14="http://schemas.microsoft.com/office/powerpoint/2010/main" val="233809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39" y="843558"/>
            <a:ext cx="3676896" cy="3960440"/>
          </a:xfrm>
        </p:spPr>
      </p:pic>
    </p:spTree>
    <p:extLst>
      <p:ext uri="{BB962C8B-B14F-4D97-AF65-F5344CB8AC3E}">
        <p14:creationId xmlns:p14="http://schemas.microsoft.com/office/powerpoint/2010/main" val="13581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Descriptor Tags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43558"/>
            <a:ext cx="4417515" cy="4032026"/>
          </a:xfrm>
        </p:spPr>
      </p:pic>
    </p:spTree>
    <p:extLst>
      <p:ext uri="{BB962C8B-B14F-4D97-AF65-F5344CB8AC3E}">
        <p14:creationId xmlns:p14="http://schemas.microsoft.com/office/powerpoint/2010/main" val="26727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Registration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03" y="915988"/>
            <a:ext cx="5863569" cy="3671887"/>
          </a:xfrm>
        </p:spPr>
      </p:pic>
    </p:spTree>
    <p:extLst>
      <p:ext uri="{BB962C8B-B14F-4D97-AF65-F5344CB8AC3E}">
        <p14:creationId xmlns:p14="http://schemas.microsoft.com/office/powerpoint/2010/main" val="2056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Private Data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6916115" cy="2219635"/>
          </a:xfrm>
        </p:spPr>
      </p:pic>
    </p:spTree>
    <p:extLst>
      <p:ext uri="{BB962C8B-B14F-4D97-AF65-F5344CB8AC3E}">
        <p14:creationId xmlns:p14="http://schemas.microsoft.com/office/powerpoint/2010/main" val="40685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639 Language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43558"/>
            <a:ext cx="4104456" cy="3899886"/>
          </a:xfrm>
        </p:spPr>
      </p:pic>
    </p:spTree>
    <p:extLst>
      <p:ext uri="{BB962C8B-B14F-4D97-AF65-F5344CB8AC3E}">
        <p14:creationId xmlns:p14="http://schemas.microsoft.com/office/powerpoint/2010/main" val="1063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24936" cy="493563"/>
          </a:xfrm>
        </p:spPr>
        <p:txBody>
          <a:bodyPr/>
          <a:lstStyle/>
          <a:p>
            <a:r>
              <a:rPr lang="zh-CN" altLang="en-US" dirty="0" smtClean="0"/>
              <a:t>相关的具体问题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分合流模块，播放</a:t>
            </a:r>
            <a:r>
              <a:rPr lang="en-US" altLang="zh-CN" dirty="0" err="1" smtClean="0"/>
              <a:t>dolby</a:t>
            </a:r>
            <a:r>
              <a:rPr lang="en-US" altLang="zh-CN" dirty="0" smtClean="0"/>
              <a:t> vision</a:t>
            </a:r>
            <a:r>
              <a:rPr lang="zh-CN" altLang="en-US" dirty="0" smtClean="0"/>
              <a:t>视频时，遇到卡顿，无画面等问题。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空数据包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639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https://</a:t>
            </a:r>
            <a:r>
              <a:rPr lang="en-US" altLang="zh-CN" sz="1800" dirty="0" smtClean="0"/>
              <a:t>en.wikipedia.org/wiki/List_of_ISO_639-2_codes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" y="1423071"/>
            <a:ext cx="7811590" cy="476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9" y="1887231"/>
            <a:ext cx="7783011" cy="238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2" y="2142623"/>
            <a:ext cx="7754432" cy="257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" y="2386547"/>
            <a:ext cx="7773485" cy="2572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67806"/>
            <a:ext cx="450595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PID Table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6760854" cy="3024336"/>
          </a:xfrm>
        </p:spPr>
      </p:pic>
    </p:spTree>
    <p:extLst>
      <p:ext uri="{BB962C8B-B14F-4D97-AF65-F5344CB8AC3E}">
        <p14:creationId xmlns:p14="http://schemas.microsoft.com/office/powerpoint/2010/main" val="28544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 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/>
              <a:t>Transport Stream packets may be null packets. Null packets are intended for padding of Transport Streams. They may be</a:t>
            </a:r>
            <a:br>
              <a:rPr lang="en-US" altLang="zh-CN" sz="1000" dirty="0"/>
            </a:br>
            <a:r>
              <a:rPr lang="en-US" altLang="zh-CN" sz="1000" dirty="0"/>
              <a:t>inserted or deleted by re-multiplexing processes and, therefore, the delivery of the payload of null packets to the decoder</a:t>
            </a:r>
            <a:br>
              <a:rPr lang="en-US" altLang="zh-CN" sz="1000" dirty="0"/>
            </a:br>
            <a:r>
              <a:rPr lang="en-US" altLang="zh-CN" sz="1000" dirty="0"/>
              <a:t>cannot be assumed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For </a:t>
            </a:r>
            <a:r>
              <a:rPr lang="en-US" altLang="zh-CN" sz="1000" dirty="0"/>
              <a:t>null packets the </a:t>
            </a:r>
            <a:r>
              <a:rPr lang="en-US" altLang="zh-CN" sz="1000" dirty="0" err="1"/>
              <a:t>payload_unit_start_indicator</a:t>
            </a:r>
            <a:r>
              <a:rPr lang="en-US" altLang="zh-CN" sz="1000" dirty="0"/>
              <a:t> shall be set to '0'. </a:t>
            </a:r>
            <a:endParaRPr lang="en-US" altLang="zh-CN" sz="1000" dirty="0" smtClean="0"/>
          </a:p>
          <a:p>
            <a:r>
              <a:rPr lang="en-US" altLang="zh-CN" sz="1000" dirty="0"/>
              <a:t>PID value 0x1FFF is reserved for null packets (</a:t>
            </a:r>
            <a:r>
              <a:rPr lang="en-US" altLang="zh-CN" sz="1000" dirty="0" smtClean="0"/>
              <a:t>see Table </a:t>
            </a:r>
            <a:r>
              <a:rPr lang="en-US" altLang="zh-CN" sz="1000" dirty="0"/>
              <a:t>2-3</a:t>
            </a:r>
            <a:r>
              <a:rPr lang="en-US" altLang="zh-CN" sz="1000" dirty="0" smtClean="0"/>
              <a:t>).</a:t>
            </a:r>
          </a:p>
          <a:p>
            <a:r>
              <a:rPr lang="en-US" altLang="zh-CN" sz="1000" dirty="0" smtClean="0"/>
              <a:t>In </a:t>
            </a:r>
            <a:r>
              <a:rPr lang="en-US" altLang="zh-CN" sz="1000" dirty="0"/>
              <a:t>the case of a </a:t>
            </a:r>
            <a:r>
              <a:rPr lang="en-US" altLang="zh-CN" sz="1000" dirty="0" smtClean="0"/>
              <a:t>null packet </a:t>
            </a:r>
            <a:r>
              <a:rPr lang="en-US" altLang="zh-CN" sz="1000" dirty="0"/>
              <a:t>the value of the </a:t>
            </a:r>
            <a:r>
              <a:rPr lang="en-US" altLang="zh-CN" sz="1000" dirty="0" err="1"/>
              <a:t>transport_scrambling_control</a:t>
            </a:r>
            <a:r>
              <a:rPr lang="en-US" altLang="zh-CN" sz="1000" dirty="0"/>
              <a:t> field shall be set to '00' (see Table 2-4) </a:t>
            </a:r>
            <a:endParaRPr lang="en-US" altLang="zh-CN" sz="1000" dirty="0" smtClean="0"/>
          </a:p>
          <a:p>
            <a:r>
              <a:rPr lang="en-US" altLang="zh-CN" sz="1000" dirty="0"/>
              <a:t>In the case of a null packet the value of the </a:t>
            </a:r>
            <a:r>
              <a:rPr lang="en-US" altLang="zh-CN" sz="1000" dirty="0" err="1" smtClean="0"/>
              <a:t>adaptation_field_control</a:t>
            </a:r>
            <a:r>
              <a:rPr lang="en-US" altLang="zh-CN" sz="1000" dirty="0" smtClean="0"/>
              <a:t> shall </a:t>
            </a:r>
            <a:r>
              <a:rPr lang="en-US" altLang="zh-CN" sz="1000" dirty="0"/>
              <a:t>be set to '01'. </a:t>
            </a:r>
            <a:endParaRPr lang="en-US" altLang="zh-CN" sz="1000" dirty="0" smtClean="0"/>
          </a:p>
          <a:p>
            <a:r>
              <a:rPr lang="en-US" altLang="zh-CN" sz="1000" dirty="0"/>
              <a:t>In the case </a:t>
            </a:r>
            <a:r>
              <a:rPr lang="en-US" altLang="zh-CN" sz="1000" dirty="0" err="1" smtClean="0"/>
              <a:t>ofa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null packet the value of the </a:t>
            </a:r>
            <a:r>
              <a:rPr lang="en-US" altLang="zh-CN" sz="1000" dirty="0" err="1"/>
              <a:t>continuity_counter</a:t>
            </a:r>
            <a:r>
              <a:rPr lang="en-US" altLang="zh-CN" sz="1000" dirty="0"/>
              <a:t> is undefined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/>
              <a:t>In </a:t>
            </a:r>
            <a:r>
              <a:rPr lang="en-US" altLang="zh-CN" sz="1000" dirty="0" smtClean="0"/>
              <a:t>the case </a:t>
            </a:r>
            <a:r>
              <a:rPr lang="en-US" altLang="zh-CN" sz="1000" dirty="0"/>
              <a:t>of null packets with PID value 0x1FFF, </a:t>
            </a:r>
            <a:r>
              <a:rPr lang="en-US" altLang="zh-CN" sz="1000" dirty="0" err="1"/>
              <a:t>data_bytes</a:t>
            </a:r>
            <a:r>
              <a:rPr lang="en-US" altLang="zh-CN" sz="1000" dirty="0"/>
              <a:t> may be assigned any value. The number of </a:t>
            </a:r>
            <a:r>
              <a:rPr lang="en-US" altLang="zh-CN" sz="1000" dirty="0" err="1"/>
              <a:t>data_bytes</a:t>
            </a:r>
            <a:r>
              <a:rPr lang="en-US" altLang="zh-CN" sz="1000" dirty="0"/>
              <a:t>, N, is</a:t>
            </a:r>
            <a:br>
              <a:rPr lang="en-US" altLang="zh-CN" sz="1000" dirty="0"/>
            </a:br>
            <a:r>
              <a:rPr lang="en-US" altLang="zh-CN" sz="1000" dirty="0"/>
              <a:t>specified by 184 minus the number of bytes in the </a:t>
            </a:r>
            <a:r>
              <a:rPr lang="en-US" altLang="zh-CN" sz="1000" dirty="0" err="1"/>
              <a:t>adaptation_field</a:t>
            </a:r>
            <a:r>
              <a:rPr lang="en-US" altLang="zh-CN" sz="1000" dirty="0"/>
              <a:t>(), as described in 2.4.3.4 below </a:t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9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Pmt</a:t>
            </a:r>
            <a:r>
              <a:rPr lang="en-US" altLang="zh-CN" dirty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7560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0x444F5649  -&gt;DOVI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43558"/>
            <a:ext cx="866700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DolbyVisoion</a:t>
            </a:r>
            <a:r>
              <a:rPr lang="en-US" altLang="zh-CN" dirty="0" smtClean="0"/>
              <a:t>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43558"/>
            <a:ext cx="3528392" cy="3744317"/>
          </a:xfrm>
        </p:spPr>
      </p:pic>
    </p:spTree>
    <p:extLst>
      <p:ext uri="{BB962C8B-B14F-4D97-AF65-F5344CB8AC3E}">
        <p14:creationId xmlns:p14="http://schemas.microsoft.com/office/powerpoint/2010/main" val="208342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 Abstract Layer Unit (NALU)Type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66343"/>
              </p:ext>
            </p:extLst>
          </p:nvPr>
        </p:nvGraphicFramePr>
        <p:xfrm>
          <a:off x="827584" y="1563638"/>
          <a:ext cx="6096000" cy="17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28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IDR</a:t>
                      </a:r>
                      <a:endParaRPr lang="zh-CN" altLang="en-US" dirty="0"/>
                    </a:p>
                  </a:txBody>
                  <a:tcPr/>
                </a:tc>
              </a:tr>
              <a:tr h="65887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Hevc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0x26</a:t>
                      </a:r>
                      <a:endParaRPr lang="zh-CN" altLang="en-US" dirty="0"/>
                    </a:p>
                  </a:txBody>
                  <a:tcPr/>
                </a:tc>
              </a:tr>
              <a:tr h="658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5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Diagram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15988"/>
            <a:ext cx="4179482" cy="3671887"/>
          </a:xfrm>
        </p:spPr>
      </p:pic>
    </p:spTree>
    <p:extLst>
      <p:ext uri="{BB962C8B-B14F-4D97-AF65-F5344CB8AC3E}">
        <p14:creationId xmlns:p14="http://schemas.microsoft.com/office/powerpoint/2010/main" val="8148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DolbyVision</a:t>
            </a:r>
            <a:r>
              <a:rPr lang="zh-CN" altLang="en-US" dirty="0"/>
              <a:t>视频播放问题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问题现象：视频播放时，卡住，一直在</a:t>
            </a:r>
            <a:r>
              <a:rPr lang="en-US" altLang="zh-CN" b="1" dirty="0"/>
              <a:t>loading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初步问题分析：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</a:t>
            </a:r>
            <a:r>
              <a:rPr lang="zh-CN" altLang="en-US" dirty="0"/>
              <a:t>数据下载的问题？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lang="zh-CN" altLang="en-US" dirty="0"/>
              <a:t>音频数据解析有问题？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分合流的问题，没有生产出杜比视频？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分析生产的过程：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1.ffmpeg</a:t>
            </a:r>
            <a:r>
              <a:rPr lang="zh-CN" altLang="en-US" dirty="0"/>
              <a:t>初始化正常。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lang="zh-CN" altLang="en-US" dirty="0"/>
              <a:t>读出视频数据时，一直找不到视频流。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查看视频流信息，发现没有视频流？？   原来是用</a:t>
            </a:r>
            <a:r>
              <a:rPr lang="en-US" altLang="zh-CN" dirty="0" err="1"/>
              <a:t>PrivateType</a:t>
            </a:r>
            <a:r>
              <a:rPr lang="zh-CN" altLang="en-US" dirty="0"/>
              <a:t>表示了</a:t>
            </a:r>
            <a:r>
              <a:rPr lang="en-US" altLang="zh-CN" dirty="0" err="1"/>
              <a:t>VideoType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修正了上述问题后，以为问题解决了。然后测试发现有声音，但是没有画面。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继续排查问题：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保存生产的数据，与源数据进行对比。 发现源数据在</a:t>
            </a:r>
            <a:r>
              <a:rPr lang="en-US" altLang="zh-CN" dirty="0"/>
              <a:t>PMT</a:t>
            </a:r>
            <a:r>
              <a:rPr lang="zh-CN" altLang="en-US" dirty="0"/>
              <a:t>表中，有好多</a:t>
            </a:r>
            <a:r>
              <a:rPr lang="en-US" altLang="zh-CN" dirty="0"/>
              <a:t>Register</a:t>
            </a:r>
            <a:r>
              <a:rPr lang="zh-CN" altLang="en-US" dirty="0"/>
              <a:t>信息，自己生产的数据中没有这些信息。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跟后台相关的一聊，才确认跟这些</a:t>
            </a:r>
            <a:r>
              <a:rPr lang="en-US" altLang="zh-CN" dirty="0"/>
              <a:t>Register</a:t>
            </a:r>
            <a:r>
              <a:rPr lang="zh-CN" altLang="en-US" dirty="0"/>
              <a:t>信息有关。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ts</a:t>
            </a:r>
            <a:r>
              <a:rPr lang="zh-CN" altLang="en-US" dirty="0"/>
              <a:t>空数据包的不合法导致的问题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创维</a:t>
            </a:r>
            <a:r>
              <a:rPr lang="en-US" altLang="zh-CN" dirty="0"/>
              <a:t>Q7</a:t>
            </a:r>
            <a:r>
              <a:rPr lang="zh-CN" altLang="en-US" dirty="0"/>
              <a:t>播放杜比花屏的问题。</a:t>
            </a:r>
            <a:endParaRPr lang="en-US" altLang="zh-CN" dirty="0"/>
          </a:p>
          <a:p>
            <a:r>
              <a:rPr lang="zh-CN" altLang="en-US" sz="1600" dirty="0"/>
              <a:t>现象：创维</a:t>
            </a:r>
            <a:r>
              <a:rPr lang="en-US" altLang="zh-CN" sz="1600" dirty="0"/>
              <a:t>Q7(MODEL=9S51_Q7),</a:t>
            </a:r>
            <a:r>
              <a:rPr lang="zh-CN" altLang="en-US" sz="1600" dirty="0"/>
              <a:t>在播放分合流杜比视频时，出现花屏。</a:t>
            </a:r>
            <a:endParaRPr lang="en-US" altLang="zh-CN" sz="1600" dirty="0"/>
          </a:p>
          <a:p>
            <a:r>
              <a:rPr lang="zh-CN" altLang="en-US" sz="1600" dirty="0"/>
              <a:t>分析：</a:t>
            </a:r>
            <a:endParaRPr lang="en-US" altLang="zh-CN" sz="1600" dirty="0"/>
          </a:p>
          <a:p>
            <a:pPr lvl="1"/>
            <a:r>
              <a:rPr lang="zh-CN" altLang="en-US" sz="1100" dirty="0"/>
              <a:t>根据已知的信息：播放固定片源时，其他设备正常，仅在此设备出现花屏。</a:t>
            </a:r>
            <a:endParaRPr lang="en-US" altLang="zh-CN" sz="1100" dirty="0"/>
          </a:p>
          <a:p>
            <a:pPr lvl="1"/>
            <a:r>
              <a:rPr lang="en-US" altLang="zh-CN" sz="1100" dirty="0"/>
              <a:t>1.</a:t>
            </a:r>
            <a:r>
              <a:rPr lang="zh-CN" altLang="en-US" sz="1100" dirty="0"/>
              <a:t>下载原始的</a:t>
            </a:r>
            <a:r>
              <a:rPr lang="en-US" altLang="zh-CN" sz="1100" dirty="0" err="1"/>
              <a:t>ts</a:t>
            </a:r>
            <a:r>
              <a:rPr lang="zh-CN" altLang="en-US" sz="1100" dirty="0"/>
              <a:t>数据，通过</a:t>
            </a:r>
            <a:r>
              <a:rPr lang="en-US" altLang="zh-CN" sz="1100" dirty="0"/>
              <a:t>demo</a:t>
            </a:r>
            <a:r>
              <a:rPr lang="zh-CN" altLang="en-US" sz="1100" dirty="0"/>
              <a:t>直接播放，数据播放正常。排除数据的问题。</a:t>
            </a:r>
            <a:endParaRPr lang="en-US" altLang="zh-CN" sz="1100" dirty="0"/>
          </a:p>
          <a:p>
            <a:pPr lvl="1"/>
            <a:r>
              <a:rPr lang="en-US" altLang="zh-CN" sz="1100" dirty="0"/>
              <a:t>2.</a:t>
            </a:r>
            <a:r>
              <a:rPr lang="zh-CN" altLang="en-US" sz="1100" dirty="0"/>
              <a:t>把分合流后生成的</a:t>
            </a:r>
            <a:r>
              <a:rPr lang="en-US" altLang="zh-CN" sz="1100" dirty="0" err="1"/>
              <a:t>ts</a:t>
            </a:r>
            <a:r>
              <a:rPr lang="zh-CN" altLang="en-US" sz="1100" dirty="0"/>
              <a:t>数据保存到本地，然后再用</a:t>
            </a:r>
            <a:r>
              <a:rPr lang="en-US" altLang="zh-CN" sz="1100" dirty="0"/>
              <a:t>Q7</a:t>
            </a:r>
            <a:r>
              <a:rPr lang="zh-CN" altLang="en-US" sz="1100" dirty="0"/>
              <a:t>播放这些本地</a:t>
            </a:r>
            <a:r>
              <a:rPr lang="en-US" altLang="zh-CN" sz="1100" dirty="0" err="1"/>
              <a:t>ts</a:t>
            </a:r>
            <a:r>
              <a:rPr lang="zh-CN" altLang="en-US" sz="1100" dirty="0"/>
              <a:t>数据，发现无花屏问题，排除生成的数据的问题。</a:t>
            </a:r>
            <a:endParaRPr lang="en-US" altLang="zh-CN" sz="1100" dirty="0"/>
          </a:p>
          <a:p>
            <a:pPr lvl="1"/>
            <a:r>
              <a:rPr lang="en-US" altLang="zh-CN" sz="1100" dirty="0"/>
              <a:t>3.</a:t>
            </a:r>
            <a:r>
              <a:rPr lang="zh-CN" altLang="en-US" sz="1100" dirty="0"/>
              <a:t>开始怀疑是不是传输过程中丢数据了。分析日志发现，播放器在请求</a:t>
            </a:r>
            <a:r>
              <a:rPr lang="en-US" altLang="zh-CN" sz="1100" dirty="0" err="1"/>
              <a:t>ts</a:t>
            </a:r>
            <a:r>
              <a:rPr lang="zh-CN" altLang="en-US" sz="1100" dirty="0"/>
              <a:t>数据时，请求到的数据大小，跟实际生成的</a:t>
            </a:r>
            <a:r>
              <a:rPr lang="en-US" altLang="zh-CN" sz="1100" dirty="0" err="1"/>
              <a:t>ts</a:t>
            </a:r>
            <a:r>
              <a:rPr lang="zh-CN" altLang="en-US" sz="1100" dirty="0"/>
              <a:t>数据大小不一致，请求到的数据较小，未获取到全部数据就结束了。最终由于数据帧不完整，导致花屏。猜测可能跟</a:t>
            </a:r>
            <a:r>
              <a:rPr lang="en-US" altLang="zh-CN" sz="1100" dirty="0"/>
              <a:t>http chunked</a:t>
            </a:r>
            <a:r>
              <a:rPr lang="zh-CN" altLang="en-US" sz="1100" dirty="0"/>
              <a:t>有关。</a:t>
            </a:r>
            <a:endParaRPr lang="en-US" altLang="zh-CN" sz="1100" dirty="0"/>
          </a:p>
          <a:p>
            <a:pPr lvl="1"/>
            <a:r>
              <a:rPr lang="en-US" altLang="zh-CN" sz="1100" dirty="0"/>
              <a:t>4.</a:t>
            </a:r>
            <a:r>
              <a:rPr lang="zh-CN" altLang="en-US" sz="1100" dirty="0"/>
              <a:t>采用非</a:t>
            </a:r>
            <a:r>
              <a:rPr lang="en-US" altLang="zh-CN" sz="1100" dirty="0"/>
              <a:t>chunked</a:t>
            </a:r>
            <a:r>
              <a:rPr lang="zh-CN" altLang="en-US" sz="1100" dirty="0"/>
              <a:t>简单测试了一下，发现非</a:t>
            </a:r>
            <a:r>
              <a:rPr lang="en-US" altLang="zh-CN" sz="1100" dirty="0"/>
              <a:t>chunked</a:t>
            </a:r>
            <a:r>
              <a:rPr lang="zh-CN" altLang="en-US" sz="1100" dirty="0"/>
              <a:t>方式是正常无花屏的。</a:t>
            </a:r>
            <a:endParaRPr lang="en-US" altLang="zh-CN" sz="1100" dirty="0"/>
          </a:p>
          <a:p>
            <a:r>
              <a:rPr lang="zh-CN" altLang="en-US" sz="1300" dirty="0"/>
              <a:t>结论：采用非</a:t>
            </a:r>
            <a:r>
              <a:rPr lang="en-US" altLang="zh-CN" sz="1300" dirty="0"/>
              <a:t>chunked</a:t>
            </a:r>
            <a:r>
              <a:rPr lang="zh-CN" altLang="en-US" sz="1300" dirty="0"/>
              <a:t>的模式传输数据</a:t>
            </a:r>
            <a:endParaRPr lang="en-US" altLang="zh-CN" sz="1300" dirty="0"/>
          </a:p>
          <a:p>
            <a:pPr lvl="1"/>
            <a:r>
              <a:rPr lang="zh-CN" altLang="en-US" sz="1100" dirty="0"/>
              <a:t>非</a:t>
            </a:r>
            <a:r>
              <a:rPr lang="en-US" altLang="zh-CN" sz="1100" dirty="0"/>
              <a:t>chunked</a:t>
            </a:r>
            <a:r>
              <a:rPr lang="zh-CN" altLang="en-US" sz="1100" dirty="0"/>
              <a:t>模式，有一个前提，传输数据之前，需要知道所传输数据的</a:t>
            </a:r>
            <a:r>
              <a:rPr lang="en-US" altLang="zh-CN" sz="1100" dirty="0"/>
              <a:t>size</a:t>
            </a:r>
            <a:r>
              <a:rPr lang="zh-CN" altLang="en-US" sz="1100" dirty="0"/>
              <a:t>。但是</a:t>
            </a:r>
            <a:r>
              <a:rPr lang="en-US" altLang="zh-CN" sz="1100" dirty="0" err="1"/>
              <a:t>dolby</a:t>
            </a:r>
            <a:r>
              <a:rPr lang="zh-CN" altLang="en-US" sz="1100" dirty="0"/>
              <a:t>分合流采用的是流式传输的，数据生成之前，是无法获取整个数据</a:t>
            </a:r>
            <a:r>
              <a:rPr lang="en-US" altLang="zh-CN" sz="1100" dirty="0"/>
              <a:t>size</a:t>
            </a:r>
            <a:r>
              <a:rPr lang="zh-CN" altLang="en-US" sz="1100" dirty="0"/>
              <a:t>的。</a:t>
            </a:r>
            <a:endParaRPr lang="en-US" altLang="zh-CN" sz="1100" dirty="0"/>
          </a:p>
          <a:p>
            <a:pPr lvl="1"/>
            <a:r>
              <a:rPr lang="zh-CN" altLang="en-US" sz="1100" dirty="0"/>
              <a:t>怎么办？</a:t>
            </a:r>
            <a:endParaRPr lang="en-US" altLang="zh-CN" sz="1100" dirty="0"/>
          </a:p>
          <a:p>
            <a:pPr lvl="1"/>
            <a:r>
              <a:rPr lang="zh-CN" altLang="en-US" sz="1100" dirty="0"/>
              <a:t>预估一个</a:t>
            </a:r>
            <a:r>
              <a:rPr lang="en-US" altLang="zh-CN" sz="1100" dirty="0"/>
              <a:t>size</a:t>
            </a:r>
            <a:r>
              <a:rPr lang="zh-CN" altLang="en-US" sz="1100" dirty="0"/>
              <a:t>。 由于无法精确预估，只能预估一个比实际</a:t>
            </a:r>
            <a:r>
              <a:rPr lang="en-US" altLang="zh-CN" sz="1100" dirty="0"/>
              <a:t>size</a:t>
            </a:r>
            <a:r>
              <a:rPr lang="zh-CN" altLang="en-US" sz="1100" dirty="0"/>
              <a:t>大的值， 多余的数据怎么办？  补空数据。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8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Packet Header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9622"/>
            <a:ext cx="7992888" cy="3239839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897170"/>
            <a:ext cx="8424936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400" b="0" dirty="0" err="1" smtClean="0"/>
              <a:t>Ts</a:t>
            </a:r>
            <a:r>
              <a:rPr lang="zh-CN" altLang="en-US" sz="1400" b="0" dirty="0" smtClean="0"/>
              <a:t>数据包结构如下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 Packet Header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05" y="915988"/>
            <a:ext cx="4464564" cy="3671887"/>
          </a:xfrm>
        </p:spPr>
      </p:pic>
    </p:spTree>
    <p:extLst>
      <p:ext uri="{BB962C8B-B14F-4D97-AF65-F5344CB8AC3E}">
        <p14:creationId xmlns:p14="http://schemas.microsoft.com/office/powerpoint/2010/main" val="25401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Specific Information</a:t>
            </a:r>
            <a:r>
              <a:rPr lang="en-US" altLang="zh-CN" dirty="0"/>
              <a:t> </a:t>
            </a:r>
            <a:r>
              <a:rPr lang="en-US" altLang="zh-CN" dirty="0" smtClean="0"/>
              <a:t>(PSI)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Association </a:t>
            </a:r>
            <a:r>
              <a:rPr lang="en-US" altLang="zh-CN" dirty="0" smtClean="0"/>
              <a:t>Table (PAT)</a:t>
            </a:r>
          </a:p>
          <a:p>
            <a:r>
              <a:rPr lang="en-US" altLang="zh-CN" dirty="0"/>
              <a:t>Program Map </a:t>
            </a:r>
            <a:r>
              <a:rPr lang="en-US" altLang="zh-CN" dirty="0" smtClean="0"/>
              <a:t>Table(PMT)</a:t>
            </a:r>
          </a:p>
          <a:p>
            <a:r>
              <a:rPr lang="en-US" altLang="zh-CN" strike="sngStrike" dirty="0"/>
              <a:t>Conditional Access Table </a:t>
            </a:r>
            <a:r>
              <a:rPr lang="en-US" altLang="zh-CN" strike="sngStrike" dirty="0" smtClean="0"/>
              <a:t>(CAT)</a:t>
            </a:r>
          </a:p>
          <a:p>
            <a:r>
              <a:rPr lang="en-US" altLang="zh-CN" strike="sngStrike" dirty="0" smtClean="0"/>
              <a:t>Network </a:t>
            </a:r>
            <a:r>
              <a:rPr lang="en-US" altLang="zh-CN" strike="sngStrike" dirty="0"/>
              <a:t>Information Table </a:t>
            </a:r>
            <a:r>
              <a:rPr lang="en-US" altLang="zh-CN" strike="sngStrike" dirty="0" smtClean="0"/>
              <a:t>(NIT)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2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40" y="915988"/>
            <a:ext cx="4018495" cy="3671887"/>
          </a:xfrm>
        </p:spPr>
      </p:pic>
    </p:spTree>
    <p:extLst>
      <p:ext uri="{BB962C8B-B14F-4D97-AF65-F5344CB8AC3E}">
        <p14:creationId xmlns:p14="http://schemas.microsoft.com/office/powerpoint/2010/main" val="200297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Association Table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15566"/>
            <a:ext cx="7425189" cy="3671887"/>
          </a:xfrm>
        </p:spPr>
      </p:pic>
    </p:spTree>
    <p:extLst>
      <p:ext uri="{BB962C8B-B14F-4D97-AF65-F5344CB8AC3E}">
        <p14:creationId xmlns:p14="http://schemas.microsoft.com/office/powerpoint/2010/main" val="41298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475</Words>
  <Application>Microsoft Office PowerPoint</Application>
  <PresentationFormat>全屏显示(16:9)</PresentationFormat>
  <Paragraphs>90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Office 主题</vt:lpstr>
      <vt:lpstr>MPEGTS简介</vt:lpstr>
      <vt:lpstr>相关的具体问题</vt:lpstr>
      <vt:lpstr>DolbyVision视频播放问题</vt:lpstr>
      <vt:lpstr>ts空数据包的不合法导致的问题</vt:lpstr>
      <vt:lpstr>TS Packet Header</vt:lpstr>
      <vt:lpstr>TS Packet Header</vt:lpstr>
      <vt:lpstr>Program Specific Information (PSI)</vt:lpstr>
      <vt:lpstr>Example</vt:lpstr>
      <vt:lpstr>Program Association Table</vt:lpstr>
      <vt:lpstr>Program Association Table</vt:lpstr>
      <vt:lpstr>Program Map Table</vt:lpstr>
      <vt:lpstr>Program Map Table</vt:lpstr>
      <vt:lpstr>Stream Type</vt:lpstr>
      <vt:lpstr>Descriptors</vt:lpstr>
      <vt:lpstr>Descriptors</vt:lpstr>
      <vt:lpstr>Descriptor Tags</vt:lpstr>
      <vt:lpstr>Registration Descriptor</vt:lpstr>
      <vt:lpstr>Private Data Descriptor</vt:lpstr>
      <vt:lpstr>ISO 639 Language Descriptor</vt:lpstr>
      <vt:lpstr>ISO 639 Information</vt:lpstr>
      <vt:lpstr>PID Table</vt:lpstr>
      <vt:lpstr>NULL Packet</vt:lpstr>
      <vt:lpstr>Pmt Example</vt:lpstr>
      <vt:lpstr>DolbyVisoion Descriptor</vt:lpstr>
      <vt:lpstr>Net Abstract Layer Unit (NALU)Type</vt:lpstr>
      <vt:lpstr>Activity Diagram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贡岩军</cp:lastModifiedBy>
  <cp:revision>319</cp:revision>
  <dcterms:created xsi:type="dcterms:W3CDTF">2015-09-21T02:13:28Z</dcterms:created>
  <dcterms:modified xsi:type="dcterms:W3CDTF">2018-03-05T01:48:40Z</dcterms:modified>
</cp:coreProperties>
</file>