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/>
    <p:restoredTop sz="94674"/>
  </p:normalViewPr>
  <p:slideViewPr>
    <p:cSldViewPr snapToGrid="0" snapToObjects="1">
      <p:cViewPr varScale="1">
        <p:scale>
          <a:sx n="67" d="100"/>
          <a:sy n="67" d="100"/>
        </p:scale>
        <p:origin x="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0EB-772F-3E48-9456-07B2DF8831EC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B339-4861-7543-9B14-7998AAC1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0EB-772F-3E48-9456-07B2DF8831EC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B339-4861-7543-9B14-7998AAC1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1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0EB-772F-3E48-9456-07B2DF8831EC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B339-4861-7543-9B14-7998AAC196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310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0EB-772F-3E48-9456-07B2DF8831EC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B339-4861-7543-9B14-7998AAC1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60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0EB-772F-3E48-9456-07B2DF8831EC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B339-4861-7543-9B14-7998AAC196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19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0EB-772F-3E48-9456-07B2DF8831EC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B339-4861-7543-9B14-7998AAC1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97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0EB-772F-3E48-9456-07B2DF8831EC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B339-4861-7543-9B14-7998AAC1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89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0EB-772F-3E48-9456-07B2DF8831EC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B339-4861-7543-9B14-7998AAC1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0EB-772F-3E48-9456-07B2DF8831EC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B339-4861-7543-9B14-7998AAC1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6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0EB-772F-3E48-9456-07B2DF8831EC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B339-4861-7543-9B14-7998AAC1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9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0EB-772F-3E48-9456-07B2DF8831EC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B339-4861-7543-9B14-7998AAC1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2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0EB-772F-3E48-9456-07B2DF8831EC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B339-4861-7543-9B14-7998AAC1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0EB-772F-3E48-9456-07B2DF8831EC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B339-4861-7543-9B14-7998AAC1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5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0EB-772F-3E48-9456-07B2DF8831EC}" type="datetimeFigureOut">
              <a:rPr lang="en-US" smtClean="0"/>
              <a:t>4/11/21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B339-4861-7543-9B14-7998AAC1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6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0EB-772F-3E48-9456-07B2DF8831EC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B339-4861-7543-9B14-7998AAC1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7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B339-4861-7543-9B14-7998AAC196B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0EB-772F-3E48-9456-07B2DF8831EC}" type="datetimeFigureOut">
              <a:rPr lang="en-US" smtClean="0"/>
              <a:t>4/11/21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9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30EB-772F-3E48-9456-07B2DF8831EC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90B339-4861-7543-9B14-7998AAC1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3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08EA-B18B-1A41-B1C9-211003D2C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CA216 Project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CPU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885E3-B99F-D347-B871-8960466C4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Ailbhe Byrne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19424402</a:t>
            </a:r>
          </a:p>
        </p:txBody>
      </p:sp>
    </p:spTree>
    <p:extLst>
      <p:ext uri="{BB962C8B-B14F-4D97-AF65-F5344CB8AC3E}">
        <p14:creationId xmlns:p14="http://schemas.microsoft.com/office/powerpoint/2010/main" val="321823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124E-8A18-E741-8D59-EEC243B4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8484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Average Waiting Time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2BB3809-4C68-0145-8800-9371D8404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14613"/>
              </p:ext>
            </p:extLst>
          </p:nvPr>
        </p:nvGraphicFramePr>
        <p:xfrm>
          <a:off x="677334" y="1494447"/>
          <a:ext cx="8596668" cy="2788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167">
                  <a:extLst>
                    <a:ext uri="{9D8B030D-6E8A-4147-A177-3AD203B41FA5}">
                      <a16:colId xmlns:a16="http://schemas.microsoft.com/office/drawing/2014/main" val="2900652786"/>
                    </a:ext>
                  </a:extLst>
                </a:gridCol>
                <a:gridCol w="2161135">
                  <a:extLst>
                    <a:ext uri="{9D8B030D-6E8A-4147-A177-3AD203B41FA5}">
                      <a16:colId xmlns:a16="http://schemas.microsoft.com/office/drawing/2014/main" val="60638748"/>
                    </a:ext>
                  </a:extLst>
                </a:gridCol>
                <a:gridCol w="2137199">
                  <a:extLst>
                    <a:ext uri="{9D8B030D-6E8A-4147-A177-3AD203B41FA5}">
                      <a16:colId xmlns:a16="http://schemas.microsoft.com/office/drawing/2014/main" val="3740814286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259134768"/>
                    </a:ext>
                  </a:extLst>
                </a:gridCol>
              </a:tblGrid>
              <a:tr h="557733">
                <a:tc>
                  <a:txBody>
                    <a:bodyPr/>
                    <a:lstStyle/>
                    <a:p>
                      <a:r>
                        <a:rPr lang="en-US" dirty="0"/>
                        <a:t>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SJF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71608"/>
                  </a:ext>
                </a:extLst>
              </a:tr>
              <a:tr h="557733">
                <a:tc>
                  <a:txBody>
                    <a:bodyPr/>
                    <a:lstStyle/>
                    <a:p>
                      <a:r>
                        <a:rPr lang="en-US" dirty="0"/>
                        <a:t>73.125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29523"/>
                  </a:ext>
                </a:extLst>
              </a:tr>
              <a:tr h="557733">
                <a:tc>
                  <a:txBody>
                    <a:bodyPr/>
                    <a:lstStyle/>
                    <a:p>
                      <a:r>
                        <a:rPr lang="en-US" dirty="0"/>
                        <a:t>7.600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10735"/>
                  </a:ext>
                </a:extLst>
              </a:tr>
              <a:tr h="557733">
                <a:tc>
                  <a:txBody>
                    <a:bodyPr/>
                    <a:lstStyle/>
                    <a:p>
                      <a:r>
                        <a:rPr lang="en-US" dirty="0"/>
                        <a:t>17.000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46589"/>
                  </a:ext>
                </a:extLst>
              </a:tr>
              <a:tr h="557733">
                <a:tc>
                  <a:txBody>
                    <a:bodyPr/>
                    <a:lstStyle/>
                    <a:p>
                      <a:r>
                        <a:rPr lang="en-US" dirty="0"/>
                        <a:t>9.600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087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E0AC75D-6D09-014B-9E7E-4A9133CF2E9B}"/>
              </a:ext>
            </a:extLst>
          </p:cNvPr>
          <p:cNvSpPr txBox="1"/>
          <p:nvPr/>
        </p:nvSpPr>
        <p:spPr>
          <a:xfrm>
            <a:off x="626952" y="4310964"/>
            <a:ext cx="4348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Times in MS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/>
              <a:t>Shortest average waiting time: SJF</a:t>
            </a:r>
          </a:p>
          <a:p>
            <a:r>
              <a:rPr lang="en-US" dirty="0"/>
              <a:t>Longest average waiting time: varies</a:t>
            </a:r>
          </a:p>
        </p:txBody>
      </p:sp>
    </p:spTree>
    <p:extLst>
      <p:ext uri="{BB962C8B-B14F-4D97-AF65-F5344CB8AC3E}">
        <p14:creationId xmlns:p14="http://schemas.microsoft.com/office/powerpoint/2010/main" val="426175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4C40-9DB8-C342-BF7B-132853A9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4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Average Turnaround Time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91F5AB-6873-4146-919F-366E0CB28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349959"/>
              </p:ext>
            </p:extLst>
          </p:nvPr>
        </p:nvGraphicFramePr>
        <p:xfrm>
          <a:off x="677334" y="1561066"/>
          <a:ext cx="8596668" cy="277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167">
                  <a:extLst>
                    <a:ext uri="{9D8B030D-6E8A-4147-A177-3AD203B41FA5}">
                      <a16:colId xmlns:a16="http://schemas.microsoft.com/office/drawing/2014/main" val="82191396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1637402774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1872123145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1120524429"/>
                    </a:ext>
                  </a:extLst>
                </a:gridCol>
              </a:tblGrid>
              <a:tr h="554921">
                <a:tc>
                  <a:txBody>
                    <a:bodyPr/>
                    <a:lstStyle/>
                    <a:p>
                      <a:r>
                        <a:rPr lang="en-US" dirty="0"/>
                        <a:t>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SJF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74735"/>
                  </a:ext>
                </a:extLst>
              </a:tr>
              <a:tr h="554921">
                <a:tc>
                  <a:txBody>
                    <a:bodyPr/>
                    <a:lstStyle/>
                    <a:p>
                      <a:r>
                        <a:rPr lang="en-US" dirty="0"/>
                        <a:t>94.375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128.750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02976"/>
                  </a:ext>
                </a:extLst>
              </a:tr>
              <a:tr h="554921">
                <a:tc>
                  <a:txBody>
                    <a:bodyPr/>
                    <a:lstStyle/>
                    <a:p>
                      <a:r>
                        <a:rPr lang="en-US" dirty="0"/>
                        <a:t>11.600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566363"/>
                  </a:ext>
                </a:extLst>
              </a:tr>
              <a:tr h="554921">
                <a:tc>
                  <a:txBody>
                    <a:bodyPr/>
                    <a:lstStyle/>
                    <a:p>
                      <a:r>
                        <a:rPr lang="en-US" dirty="0"/>
                        <a:t>27.000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78240"/>
                  </a:ext>
                </a:extLst>
              </a:tr>
              <a:tr h="554921">
                <a:tc>
                  <a:txBody>
                    <a:bodyPr/>
                    <a:lstStyle/>
                    <a:p>
                      <a:r>
                        <a:rPr lang="en-US" dirty="0"/>
                        <a:t>13.400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174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BC4BA6-F097-3443-9253-AA453D02A0C2}"/>
              </a:ext>
            </a:extLst>
          </p:cNvPr>
          <p:cNvSpPr txBox="1"/>
          <p:nvPr/>
        </p:nvSpPr>
        <p:spPr>
          <a:xfrm>
            <a:off x="677334" y="4373604"/>
            <a:ext cx="5418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Times in MS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/>
              <a:t>Shortest average turnaround time: SJF</a:t>
            </a:r>
          </a:p>
          <a:p>
            <a:r>
              <a:rPr lang="en-US" dirty="0"/>
              <a:t>Longest average turnaround time: varies</a:t>
            </a:r>
          </a:p>
        </p:txBody>
      </p:sp>
    </p:spTree>
    <p:extLst>
      <p:ext uri="{BB962C8B-B14F-4D97-AF65-F5344CB8AC3E}">
        <p14:creationId xmlns:p14="http://schemas.microsoft.com/office/powerpoint/2010/main" val="402581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0BFB-F2E6-B243-9279-5461D3BE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94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9575-8DE0-1246-8D46-F6D2EE4C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966" y="1362753"/>
            <a:ext cx="1371599" cy="12579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T1, 2, 5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T2, 3, 4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T3, 5,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E32BF-0345-B948-A908-A873B1DA27A0}"/>
              </a:ext>
            </a:extLst>
          </p:cNvPr>
          <p:cNvSpPr txBox="1"/>
          <p:nvPr/>
        </p:nvSpPr>
        <p:spPr>
          <a:xfrm>
            <a:off x="5731700" y="3422876"/>
            <a:ext cx="377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‘T1, 2, 5’, ‘T2, 3, 4’, ‘T3, 5, 8’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7EA50-97E3-F045-BF70-F40D5FA33F47}"/>
              </a:ext>
            </a:extLst>
          </p:cNvPr>
          <p:cNvSpPr txBox="1"/>
          <p:nvPr/>
        </p:nvSpPr>
        <p:spPr>
          <a:xfrm>
            <a:off x="5497869" y="4624747"/>
            <a:ext cx="424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[‘T1’, 2, 5], [‘T2’, 3, 4], [‘T3’, 5, 8] ]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7A37F29-F35D-784F-9374-45912BDD5664}"/>
              </a:ext>
            </a:extLst>
          </p:cNvPr>
          <p:cNvSpPr/>
          <p:nvPr/>
        </p:nvSpPr>
        <p:spPr>
          <a:xfrm rot="5400000">
            <a:off x="7133829" y="2824807"/>
            <a:ext cx="688459" cy="283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6BD264A-D0CC-534D-93D0-8A4955E1E35D}"/>
              </a:ext>
            </a:extLst>
          </p:cNvPr>
          <p:cNvSpPr/>
          <p:nvPr/>
        </p:nvSpPr>
        <p:spPr>
          <a:xfrm rot="5400000">
            <a:off x="7148633" y="4092062"/>
            <a:ext cx="658851" cy="283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467DA-4974-634C-9134-0406368F0ADC}"/>
              </a:ext>
            </a:extLst>
          </p:cNvPr>
          <p:cNvSpPr txBox="1"/>
          <p:nvPr/>
        </p:nvSpPr>
        <p:spPr>
          <a:xfrm>
            <a:off x="677334" y="1535084"/>
            <a:ext cx="462388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processes from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purpose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 sorts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queue as would have to sort first anyway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effect, less work in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98658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{3E293F2C-CCEF-9C47-A706-2507F5948082}tf10001060</Template>
  <TotalTime>90</TotalTime>
  <Words>174</Words>
  <Application>Microsoft Macintosh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CA216 Project 2 CPU Scheduling</vt:lpstr>
      <vt:lpstr>Average Waiting Time</vt:lpstr>
      <vt:lpstr>Average Turnaround Time</vt:lpstr>
      <vt:lpstr>Using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CA216 Project 2 CPU Scheduling</dc:title>
  <dc:creator>Ailbhe Byrne</dc:creator>
  <cp:lastModifiedBy>Ailbhe Byrne</cp:lastModifiedBy>
  <cp:revision>10</cp:revision>
  <dcterms:created xsi:type="dcterms:W3CDTF">2021-04-10T18:09:11Z</dcterms:created>
  <dcterms:modified xsi:type="dcterms:W3CDTF">2021-04-11T11:40:41Z</dcterms:modified>
</cp:coreProperties>
</file>