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6B7FC-B08C-495D-8426-3CBAE878554C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76EB4-21E4-447F-9277-0AA7D63B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37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model using Analytical Shape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Team Members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Gregory Byrne</a:t>
            </a:r>
          </a:p>
          <a:p>
            <a:r>
              <a:rPr lang="en-US" dirty="0" err="1">
                <a:solidFill>
                  <a:schemeClr val="tx1"/>
                </a:solidFill>
              </a:rPr>
              <a:t>Shaotu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Jia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09" y="1480843"/>
            <a:ext cx="5294361" cy="405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27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99" y="0"/>
            <a:ext cx="8610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3997" y="59933"/>
            <a:ext cx="3897555" cy="3371962"/>
            <a:chOff x="43997" y="59933"/>
            <a:chExt cx="3897555" cy="337196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97" y="59933"/>
              <a:ext cx="3897555" cy="337196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997" y="260430"/>
              <a:ext cx="385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Union of Cylinder and Rectangle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941552" y="59932"/>
            <a:ext cx="4253324" cy="3371963"/>
            <a:chOff x="3941552" y="59932"/>
            <a:chExt cx="4253324" cy="337196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1552" y="59932"/>
              <a:ext cx="4253324" cy="337196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855580" y="190983"/>
              <a:ext cx="256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Inclined Rectangle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194876" y="59930"/>
            <a:ext cx="4102853" cy="3371965"/>
            <a:chOff x="8194876" y="59930"/>
            <a:chExt cx="4102853" cy="33719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4876" y="59930"/>
              <a:ext cx="3997124" cy="33719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108904" y="312517"/>
              <a:ext cx="3188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Inclined Cylinder</a:t>
              </a: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70657" y="3502405"/>
            <a:ext cx="4851349" cy="3315083"/>
            <a:chOff x="947432" y="3502405"/>
            <a:chExt cx="5385476" cy="331508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7432" y="3502405"/>
              <a:ext cx="5385476" cy="33150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2320726" y="3632392"/>
              <a:ext cx="29341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Rotated Rectangle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85053" y="3502405"/>
            <a:ext cx="4745619" cy="3241538"/>
            <a:chOff x="6445883" y="3502405"/>
            <a:chExt cx="4584789" cy="32415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5883" y="3502405"/>
              <a:ext cx="4584789" cy="324153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7425159" y="3659278"/>
              <a:ext cx="2887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Rotated Cylinder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251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251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8251" y="2146610"/>
            <a:ext cx="8534400" cy="361526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Purpose of our Project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Basic 3D Modeling with Facets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Structure of STL files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Project Architecture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Code Overview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Demo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917" y="2069486"/>
            <a:ext cx="2533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251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Purpose of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256" y="2098058"/>
            <a:ext cx="7856142" cy="3615267"/>
          </a:xfrm>
        </p:spPr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QT’s OpenGL to generate and view 3D Models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Generate a Library of configurable shape objects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View generated 3D model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Output the Model data to an STL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398" y="4221280"/>
            <a:ext cx="3163352" cy="2275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539" y="1370736"/>
            <a:ext cx="2250254" cy="22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251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Basic 3D Modeling with Facets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18" y="1912859"/>
            <a:ext cx="8074627" cy="3615267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Represent 3D objects by defining a series of triangles or facets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Triangles are defined in 3D space with Normal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Utilization of the right hand rule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Triangle data can then be output to  a STL file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433" y="2253642"/>
            <a:ext cx="3190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251" y="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Structure of STL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49" y="1507067"/>
            <a:ext cx="717641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STL format: An STL </a:t>
            </a:r>
            <a:r>
              <a:rPr lang="en-US" sz="2800" dirty="0" smtClean="0">
                <a:solidFill>
                  <a:schemeClr val="tx1"/>
                </a:solidFill>
              </a:rPr>
              <a:t>“</a:t>
            </a:r>
            <a:r>
              <a:rPr lang="en-US" sz="2800" dirty="0" err="1">
                <a:solidFill>
                  <a:schemeClr val="tx1"/>
                </a:solidFill>
              </a:rPr>
              <a:t>StereoLithography</a:t>
            </a:r>
            <a:r>
              <a:rPr lang="en-US" sz="2800" dirty="0" smtClean="0">
                <a:solidFill>
                  <a:schemeClr val="tx1"/>
                </a:solidFill>
              </a:rPr>
              <a:t>” </a:t>
            </a:r>
            <a:r>
              <a:rPr lang="en-US" sz="2800" dirty="0">
                <a:solidFill>
                  <a:schemeClr val="tx1"/>
                </a:solidFill>
              </a:rPr>
              <a:t>file is a triangular representation of a </a:t>
            </a:r>
            <a:r>
              <a:rPr lang="en-US" sz="2800" dirty="0" smtClean="0">
                <a:solidFill>
                  <a:schemeClr val="tx1"/>
                </a:solidFill>
              </a:rPr>
              <a:t>3 dimensional surface geometry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surface </a:t>
            </a:r>
            <a:r>
              <a:rPr lang="en-US" sz="2800" dirty="0" smtClean="0">
                <a:solidFill>
                  <a:schemeClr val="tx1"/>
                </a:solidFill>
              </a:rPr>
              <a:t>broken </a:t>
            </a:r>
            <a:r>
              <a:rPr lang="en-US" sz="2800" dirty="0">
                <a:solidFill>
                  <a:schemeClr val="tx1"/>
                </a:solidFill>
              </a:rPr>
              <a:t>down logically into a series of </a:t>
            </a:r>
            <a:r>
              <a:rPr lang="en-US" sz="2800" dirty="0" smtClean="0">
                <a:solidFill>
                  <a:schemeClr val="tx1"/>
                </a:solidFill>
              </a:rPr>
              <a:t>small triangles </a:t>
            </a:r>
            <a:r>
              <a:rPr lang="en-US" sz="2800" dirty="0">
                <a:solidFill>
                  <a:schemeClr val="tx1"/>
                </a:solidFill>
              </a:rPr>
              <a:t>(facets</a:t>
            </a:r>
            <a:r>
              <a:rPr lang="en-US" sz="2800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Each facet is described by a perpendicular direction and three </a:t>
            </a:r>
            <a:r>
              <a:rPr lang="en-US" sz="2800" dirty="0" smtClean="0">
                <a:solidFill>
                  <a:schemeClr val="tx1"/>
                </a:solidFill>
              </a:rPr>
              <a:t>points representing </a:t>
            </a:r>
            <a:r>
              <a:rPr lang="en-US" sz="2800" dirty="0">
                <a:solidFill>
                  <a:schemeClr val="tx1"/>
                </a:solidFill>
              </a:rPr>
              <a:t>the vertices (corners) of the triangle.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325" y="918572"/>
            <a:ext cx="2381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3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975" y="-26628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92188" y="1826403"/>
            <a:ext cx="1390606" cy="67778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Shapes 3D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2732" y="3470996"/>
            <a:ext cx="1390606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Rectangle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604" y="3470996"/>
            <a:ext cx="1390606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Cylinder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2920" y="4417203"/>
            <a:ext cx="1390606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Sphere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12732" y="4412032"/>
            <a:ext cx="1390606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Pyramid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7272" y="5320217"/>
            <a:ext cx="1545578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Tetrahedron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42826" y="4412032"/>
            <a:ext cx="1390606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Triangle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2132" y="5310888"/>
            <a:ext cx="1626623" cy="677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IconoSphere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72920" y="1877351"/>
            <a:ext cx="1432290" cy="5540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, Y, Z</a:t>
            </a:r>
          </a:p>
        </p:txBody>
      </p:sp>
      <p:sp>
        <p:nvSpPr>
          <p:cNvPr id="15" name="Oval 14"/>
          <p:cNvSpPr/>
          <p:nvPr/>
        </p:nvSpPr>
        <p:spPr>
          <a:xfrm>
            <a:off x="3555101" y="1888291"/>
            <a:ext cx="1432290" cy="5540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Data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832132" y="2676893"/>
            <a:ext cx="1060056" cy="489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057463" y="2688430"/>
            <a:ext cx="1060056" cy="489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3282794" y="2687946"/>
            <a:ext cx="1060056" cy="48994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2168054" y="3564916"/>
            <a:ext cx="1060056" cy="48994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</a:t>
            </a:r>
            <a:endParaRPr lang="en-US" dirty="0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906806" y="1180656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Shape Library Generation</a:t>
            </a:r>
            <a:endParaRPr lang="en-US" sz="2000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4905435" y="1172548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Model and STL 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602381" y="1812654"/>
            <a:ext cx="1828800" cy="810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Draw3D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078741" y="1888291"/>
            <a:ext cx="1432290" cy="5540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Data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450975" y="2867372"/>
            <a:ext cx="1060056" cy="4899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print3D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862297" y="2867372"/>
            <a:ext cx="1060056" cy="4899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STL Writer</a:t>
            </a:r>
            <a:endParaRPr lang="en-US" dirty="0"/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8234322" y="1180654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Render and Display</a:t>
            </a:r>
            <a:endParaRPr lang="en-US" sz="2000" dirty="0"/>
          </a:p>
        </p:txBody>
      </p:sp>
      <p:sp>
        <p:nvSpPr>
          <p:cNvPr id="33" name="Rectangle 32"/>
          <p:cNvSpPr/>
          <p:nvPr/>
        </p:nvSpPr>
        <p:spPr>
          <a:xfrm>
            <a:off x="9276783" y="1812654"/>
            <a:ext cx="1828800" cy="810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GLWidget</a:t>
            </a:r>
            <a:endParaRPr lang="en-US" dirty="0"/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8503939" y="2846729"/>
            <a:ext cx="1238190" cy="5312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X, Y, Z</a:t>
            </a:r>
          </a:p>
          <a:p>
            <a:pPr algn="ctr"/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10578808" y="2826087"/>
            <a:ext cx="1238190" cy="5312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Distance</a:t>
            </a:r>
          </a:p>
        </p:txBody>
      </p:sp>
      <p:sp>
        <p:nvSpPr>
          <p:cNvPr id="36" name="Oval 35"/>
          <p:cNvSpPr/>
          <p:nvPr/>
        </p:nvSpPr>
        <p:spPr>
          <a:xfrm>
            <a:off x="9012020" y="3532883"/>
            <a:ext cx="2358325" cy="554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Array Object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8646224" y="4177443"/>
            <a:ext cx="1261118" cy="525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10357870" y="4148779"/>
            <a:ext cx="1680066" cy="554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4987391" y="3671064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Window Design </a:t>
            </a:r>
            <a:endParaRPr lang="en-US" sz="2000" dirty="0"/>
          </a:p>
        </p:txBody>
      </p:sp>
      <p:sp>
        <p:nvSpPr>
          <p:cNvPr id="40" name="Rectangle 39"/>
          <p:cNvSpPr/>
          <p:nvPr/>
        </p:nvSpPr>
        <p:spPr>
          <a:xfrm>
            <a:off x="6531406" y="4206741"/>
            <a:ext cx="1131413" cy="42334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017142" y="5305062"/>
            <a:ext cx="1238190" cy="5616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X, Y, Z</a:t>
            </a:r>
          </a:p>
          <a:p>
            <a:pPr algn="ctr"/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6486035" y="5585830"/>
            <a:ext cx="1238190" cy="77855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Distance</a:t>
            </a:r>
          </a:p>
          <a:p>
            <a:pPr algn="ctr"/>
            <a:r>
              <a:rPr lang="en-US" dirty="0" smtClean="0"/>
              <a:t>Slider</a:t>
            </a:r>
          </a:p>
        </p:txBody>
      </p:sp>
      <p:sp>
        <p:nvSpPr>
          <p:cNvPr id="44" name="Oval 43"/>
          <p:cNvSpPr/>
          <p:nvPr/>
        </p:nvSpPr>
        <p:spPr>
          <a:xfrm>
            <a:off x="6255332" y="4750923"/>
            <a:ext cx="1683562" cy="60017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Window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7859407" y="5305062"/>
            <a:ext cx="1238190" cy="64023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 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73975" y="-26628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21256" y="1318091"/>
            <a:ext cx="1335186" cy="6392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Shapes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77268" y="1365484"/>
            <a:ext cx="1432290" cy="55400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Data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30269" y="1365484"/>
            <a:ext cx="1432290" cy="5540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30025" y="1240780"/>
            <a:ext cx="1828800" cy="8103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Draw3D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907225" y="1401326"/>
            <a:ext cx="1060056" cy="4899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STL Writer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65612" y="1399255"/>
            <a:ext cx="1060056" cy="4899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print3D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94487" y="2622022"/>
            <a:ext cx="1828800" cy="8103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GLWidget</a:t>
            </a:r>
            <a:endParaRPr lang="en-US" dirty="0"/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729725" y="3837580"/>
            <a:ext cx="2358325" cy="554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Vertex Array Object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278328" y="4618518"/>
            <a:ext cx="1261118" cy="5253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068854" y="5391784"/>
            <a:ext cx="1680066" cy="5540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Shader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20115" y="3691241"/>
            <a:ext cx="1131413" cy="42334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791793" y="5404855"/>
            <a:ext cx="1238190" cy="5616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X, Y, Z</a:t>
            </a:r>
          </a:p>
          <a:p>
            <a:pPr algn="ctr"/>
            <a:r>
              <a:rPr lang="en-US" dirty="0" smtClean="0"/>
              <a:t>Sliders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408508" y="5296412"/>
            <a:ext cx="1238190" cy="778551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Distance</a:t>
            </a:r>
          </a:p>
          <a:p>
            <a:pPr algn="ctr"/>
            <a:r>
              <a:rPr lang="en-US" dirty="0" smtClean="0"/>
              <a:t>Slider</a:t>
            </a:r>
          </a:p>
        </p:txBody>
      </p:sp>
      <p:sp>
        <p:nvSpPr>
          <p:cNvPr id="25" name="Oval 24"/>
          <p:cNvSpPr/>
          <p:nvPr/>
        </p:nvSpPr>
        <p:spPr>
          <a:xfrm>
            <a:off x="2344041" y="4485728"/>
            <a:ext cx="1683562" cy="60017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Window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5" idx="3"/>
            <a:endCxn id="7" idx="2"/>
          </p:cNvCxnSpPr>
          <p:nvPr/>
        </p:nvCxnSpPr>
        <p:spPr>
          <a:xfrm>
            <a:off x="2256442" y="1637727"/>
            <a:ext cx="320826" cy="4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8" idx="2"/>
          </p:cNvCxnSpPr>
          <p:nvPr/>
        </p:nvCxnSpPr>
        <p:spPr>
          <a:xfrm flipV="1">
            <a:off x="4027603" y="1642487"/>
            <a:ext cx="202666" cy="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9" idx="1"/>
          </p:cNvCxnSpPr>
          <p:nvPr/>
        </p:nvCxnSpPr>
        <p:spPr>
          <a:xfrm>
            <a:off x="5662559" y="1642487"/>
            <a:ext cx="367466" cy="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1" idx="1"/>
          </p:cNvCxnSpPr>
          <p:nvPr/>
        </p:nvCxnSpPr>
        <p:spPr>
          <a:xfrm flipV="1">
            <a:off x="7858825" y="1644226"/>
            <a:ext cx="506787" cy="1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3"/>
            <a:endCxn id="10" idx="1"/>
          </p:cNvCxnSpPr>
          <p:nvPr/>
        </p:nvCxnSpPr>
        <p:spPr>
          <a:xfrm>
            <a:off x="9425668" y="1644226"/>
            <a:ext cx="481557" cy="2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2"/>
            <a:endCxn id="70" idx="0"/>
          </p:cNvCxnSpPr>
          <p:nvPr/>
        </p:nvCxnSpPr>
        <p:spPr>
          <a:xfrm>
            <a:off x="10437253" y="1891267"/>
            <a:ext cx="0" cy="610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2" idx="0"/>
          </p:cNvCxnSpPr>
          <p:nvPr/>
        </p:nvCxnSpPr>
        <p:spPr>
          <a:xfrm flipH="1">
            <a:off x="6908887" y="1889196"/>
            <a:ext cx="1986753" cy="73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13" idx="0"/>
          </p:cNvCxnSpPr>
          <p:nvPr/>
        </p:nvCxnSpPr>
        <p:spPr>
          <a:xfrm>
            <a:off x="6908887" y="3432394"/>
            <a:ext cx="1" cy="405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  <a:endCxn id="14" idx="0"/>
          </p:cNvCxnSpPr>
          <p:nvPr/>
        </p:nvCxnSpPr>
        <p:spPr>
          <a:xfrm flipH="1">
            <a:off x="6908887" y="4391586"/>
            <a:ext cx="1" cy="226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4"/>
            <a:endCxn id="15" idx="0"/>
          </p:cNvCxnSpPr>
          <p:nvPr/>
        </p:nvCxnSpPr>
        <p:spPr>
          <a:xfrm>
            <a:off x="6908887" y="5143860"/>
            <a:ext cx="0" cy="247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2"/>
            <a:endCxn id="25" idx="6"/>
          </p:cNvCxnSpPr>
          <p:nvPr/>
        </p:nvCxnSpPr>
        <p:spPr>
          <a:xfrm flipH="1" flipV="1">
            <a:off x="4027603" y="4785817"/>
            <a:ext cx="2041251" cy="882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itle 1"/>
          <p:cNvSpPr txBox="1">
            <a:spLocks/>
          </p:cNvSpPr>
          <p:nvPr/>
        </p:nvSpPr>
        <p:spPr>
          <a:xfrm>
            <a:off x="1228959" y="2924481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Visual 3D Model Viewer</a:t>
            </a:r>
            <a:endParaRPr lang="en-US" sz="2000" dirty="0"/>
          </a:p>
        </p:txBody>
      </p:sp>
      <p:sp>
        <p:nvSpPr>
          <p:cNvPr id="70" name="Oval 69"/>
          <p:cNvSpPr/>
          <p:nvPr/>
        </p:nvSpPr>
        <p:spPr>
          <a:xfrm>
            <a:off x="9614508" y="2501866"/>
            <a:ext cx="1645490" cy="52534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STL File </a:t>
            </a:r>
            <a:endParaRPr lang="en-US" dirty="0"/>
          </a:p>
        </p:txBody>
      </p:sp>
      <p:sp>
        <p:nvSpPr>
          <p:cNvPr id="80" name="Title 1"/>
          <p:cNvSpPr txBox="1">
            <a:spLocks/>
          </p:cNvSpPr>
          <p:nvPr/>
        </p:nvSpPr>
        <p:spPr>
          <a:xfrm>
            <a:off x="8480391" y="3041435"/>
            <a:ext cx="3913723" cy="6319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 smtClean="0"/>
              <a:t>Output STL 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680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445" y="0"/>
            <a:ext cx="8964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554" y="0"/>
            <a:ext cx="5982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65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298</TotalTime>
  <Words>293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3D model using Analytical Shape</vt:lpstr>
      <vt:lpstr>Overview</vt:lpstr>
      <vt:lpstr>Purpose of our Project</vt:lpstr>
      <vt:lpstr>Basic 3D Modeling with Facets</vt:lpstr>
      <vt:lpstr>Structure of STL files</vt:lpstr>
      <vt:lpstr>Project Architecture</vt:lpstr>
      <vt:lpstr>Project Architecture</vt:lpstr>
      <vt:lpstr>PowerPoint Presentation</vt:lpstr>
      <vt:lpstr>PowerPoint Presentation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model using Analytical Shape</dc:title>
  <dc:creator>Byrne, Gregory L CIV USA</dc:creator>
  <cp:lastModifiedBy>SHAOTU JIA</cp:lastModifiedBy>
  <cp:revision>18</cp:revision>
  <dcterms:created xsi:type="dcterms:W3CDTF">2016-05-05T10:45:33Z</dcterms:created>
  <dcterms:modified xsi:type="dcterms:W3CDTF">2016-05-09T09:51:03Z</dcterms:modified>
</cp:coreProperties>
</file>