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82" y="-102"/>
      </p:cViewPr>
      <p:guideLst>
        <p:guide orient="horz" pos="1728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04340"/>
            <a:ext cx="93268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108960"/>
            <a:ext cx="76809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19711"/>
            <a:ext cx="24688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19711"/>
            <a:ext cx="72237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525520"/>
            <a:ext cx="93268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325371"/>
            <a:ext cx="93268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280161"/>
            <a:ext cx="484632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280161"/>
            <a:ext cx="484632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228090"/>
            <a:ext cx="4848226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739900"/>
            <a:ext cx="4848226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228090"/>
            <a:ext cx="485013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739900"/>
            <a:ext cx="485013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18440"/>
            <a:ext cx="3609976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18441"/>
            <a:ext cx="613410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148081"/>
            <a:ext cx="3609976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3840480"/>
            <a:ext cx="65836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490220"/>
            <a:ext cx="65836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4293870"/>
            <a:ext cx="65836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19710"/>
            <a:ext cx="98755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280161"/>
            <a:ext cx="987552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5085080"/>
            <a:ext cx="2560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5085080"/>
            <a:ext cx="34747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5085080"/>
            <a:ext cx="2560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ouble Wave 3"/>
          <p:cNvSpPr/>
          <p:nvPr/>
        </p:nvSpPr>
        <p:spPr>
          <a:xfrm>
            <a:off x="1066800" y="1722120"/>
            <a:ext cx="9052560" cy="1036320"/>
          </a:xfrm>
          <a:prstGeom prst="doubleWav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Bodoni MT Black" panose="02070A03080606020203" pitchFamily="18" charset="0"/>
              </a:rPr>
              <a:t>Bright Sparks </a:t>
            </a:r>
            <a:r>
              <a:rPr lang="en-IE" dirty="0" smtClean="0">
                <a:latin typeface="Bodoni MT Black" panose="02070A03080606020203" pitchFamily="18" charset="0"/>
              </a:rPr>
              <a:t>Preschool</a:t>
            </a:r>
            <a:endParaRPr lang="en-IE" dirty="0">
              <a:latin typeface="Bodoni MT Black" panose="02070A03080606020203" pitchFamily="18" charset="0"/>
            </a:endParaRPr>
          </a:p>
          <a:p>
            <a:pPr algn="ctr"/>
            <a:r>
              <a:rPr lang="en-IE" dirty="0">
                <a:latin typeface="Bodoni MT Black" panose="02070A03080606020203" pitchFamily="18" charset="0"/>
              </a:rPr>
              <a:t>     </a:t>
            </a:r>
            <a:r>
              <a:rPr lang="en-IE" dirty="0" smtClean="0">
                <a:latin typeface="Bodoni MT Black" panose="02070A03080606020203" pitchFamily="18" charset="0"/>
              </a:rPr>
              <a:t>"We </a:t>
            </a:r>
            <a:r>
              <a:rPr lang="en-IE" dirty="0">
                <a:latin typeface="Bodoni MT Black" panose="02070A03080606020203" pitchFamily="18" charset="0"/>
              </a:rPr>
              <a:t>grow together"</a:t>
            </a:r>
            <a:endParaRPr lang="en-US" dirty="0">
              <a:latin typeface="Bodoni MT Black" panose="02070A03080606020203" pitchFamily="18" charset="0"/>
            </a:endParaRPr>
          </a:p>
        </p:txBody>
      </p:sp>
      <p:pic>
        <p:nvPicPr>
          <p:cNvPr id="1026" name="Picture 2" descr="C:\Users\byrne58\AppData\Local\Microsoft\Windows\Temporary Internet Files\Content.IE5\GVIMSZGR\kids-on-teeter-tott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82013"/>
            <a:ext cx="990600" cy="8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yrne58\AppData\Local\Microsoft\Windows\Temporary Internet Files\Content.IE5\RHIU8Y9E\childrenlaughandplay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17383"/>
            <a:ext cx="1371057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Byrne, Stephen (Stephen) **CTR**</dc:creator>
  <cp:lastModifiedBy>Windows SOE Manager</cp:lastModifiedBy>
  <cp:revision>3</cp:revision>
  <dcterms:created xsi:type="dcterms:W3CDTF">2006-08-16T00:00:00Z</dcterms:created>
  <dcterms:modified xsi:type="dcterms:W3CDTF">2015-12-09T09:58:55Z</dcterms:modified>
</cp:coreProperties>
</file>