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3DA609FD-F200-435C-AFE9-03CB5E615CDE}"/>
    <pc:docChg chg="undo custSel addSld modSld sldOrd">
      <pc:chgData name="帛佑 閻" userId="7ea761d699caffc4" providerId="LiveId" clId="{3DA609FD-F200-435C-AFE9-03CB5E615CDE}" dt="2025-07-23T09:02:40.942" v="285" actId="1076"/>
      <pc:docMkLst>
        <pc:docMk/>
      </pc:docMkLst>
      <pc:sldChg chg="addSp modSp mod">
        <pc:chgData name="帛佑 閻" userId="7ea761d699caffc4" providerId="LiveId" clId="{3DA609FD-F200-435C-AFE9-03CB5E615CDE}" dt="2025-07-23T08:32:36.382" v="33" actId="207"/>
        <pc:sldMkLst>
          <pc:docMk/>
          <pc:sldMk cId="3404446310" sldId="256"/>
        </pc:sldMkLst>
        <pc:spChg chg="add mod">
          <ac:chgData name="帛佑 閻" userId="7ea761d699caffc4" providerId="LiveId" clId="{3DA609FD-F200-435C-AFE9-03CB5E615CDE}" dt="2025-07-23T08:32:36.382" v="33" actId="207"/>
          <ac:spMkLst>
            <pc:docMk/>
            <pc:sldMk cId="3404446310" sldId="256"/>
            <ac:spMk id="4" creationId="{44ACD56F-285A-497F-9249-1B0C601A8F70}"/>
          </ac:spMkLst>
        </pc:spChg>
        <pc:spChg chg="add mod">
          <ac:chgData name="帛佑 閻" userId="7ea761d699caffc4" providerId="LiveId" clId="{3DA609FD-F200-435C-AFE9-03CB5E615CDE}" dt="2025-07-23T08:32:36.382" v="33" actId="207"/>
          <ac:spMkLst>
            <pc:docMk/>
            <pc:sldMk cId="3404446310" sldId="256"/>
            <ac:spMk id="5" creationId="{95F26A95-FCF6-4F0D-8020-3678351480DB}"/>
          </ac:spMkLst>
        </pc:spChg>
        <pc:spChg chg="add mod">
          <ac:chgData name="帛佑 閻" userId="7ea761d699caffc4" providerId="LiveId" clId="{3DA609FD-F200-435C-AFE9-03CB5E615CDE}" dt="2025-07-23T08:32:36.382" v="33" actId="207"/>
          <ac:spMkLst>
            <pc:docMk/>
            <pc:sldMk cId="3404446310" sldId="256"/>
            <ac:spMk id="6" creationId="{71EFE195-EE52-4208-B211-7A5E4B91D6B0}"/>
          </ac:spMkLst>
        </pc:spChg>
        <pc:spChg chg="add mod">
          <ac:chgData name="帛佑 閻" userId="7ea761d699caffc4" providerId="LiveId" clId="{3DA609FD-F200-435C-AFE9-03CB5E615CDE}" dt="2025-07-23T08:32:36.382" v="33" actId="207"/>
          <ac:spMkLst>
            <pc:docMk/>
            <pc:sldMk cId="3404446310" sldId="256"/>
            <ac:spMk id="7" creationId="{90CB4549-997F-4C4C-B00D-DC3D7D425BBA}"/>
          </ac:spMkLst>
        </pc:spChg>
      </pc:sldChg>
      <pc:sldChg chg="addSp delSp modSp new mod">
        <pc:chgData name="帛佑 閻" userId="7ea761d699caffc4" providerId="LiveId" clId="{3DA609FD-F200-435C-AFE9-03CB5E615CDE}" dt="2025-07-23T09:02:40.942" v="285" actId="1076"/>
        <pc:sldMkLst>
          <pc:docMk/>
          <pc:sldMk cId="3769016065" sldId="257"/>
        </pc:sldMkLst>
        <pc:spChg chg="del">
          <ac:chgData name="帛佑 閻" userId="7ea761d699caffc4" providerId="LiveId" clId="{3DA609FD-F200-435C-AFE9-03CB5E615CDE}" dt="2025-07-23T08:37:55.561" v="35" actId="478"/>
          <ac:spMkLst>
            <pc:docMk/>
            <pc:sldMk cId="3769016065" sldId="257"/>
            <ac:spMk id="2" creationId="{589993EA-EBC7-42C5-8D41-1050C18D3E2A}"/>
          </ac:spMkLst>
        </pc:spChg>
        <pc:spChg chg="del">
          <ac:chgData name="帛佑 閻" userId="7ea761d699caffc4" providerId="LiveId" clId="{3DA609FD-F200-435C-AFE9-03CB5E615CDE}" dt="2025-07-23T08:37:56.762" v="36" actId="478"/>
          <ac:spMkLst>
            <pc:docMk/>
            <pc:sldMk cId="3769016065" sldId="257"/>
            <ac:spMk id="3" creationId="{8C962F29-3902-472F-AD27-06619B66F96E}"/>
          </ac:spMkLst>
        </pc:spChg>
        <pc:spChg chg="add mod">
          <ac:chgData name="帛佑 閻" userId="7ea761d699caffc4" providerId="LiveId" clId="{3DA609FD-F200-435C-AFE9-03CB5E615CDE}" dt="2025-07-23T08:38:46.194" v="42" actId="1076"/>
          <ac:spMkLst>
            <pc:docMk/>
            <pc:sldMk cId="3769016065" sldId="257"/>
            <ac:spMk id="12" creationId="{741C6D16-64D5-4FCB-B573-C1510DA0273A}"/>
          </ac:spMkLst>
        </pc:spChg>
        <pc:spChg chg="add del mod">
          <ac:chgData name="帛佑 閻" userId="7ea761d699caffc4" providerId="LiveId" clId="{3DA609FD-F200-435C-AFE9-03CB5E615CDE}" dt="2025-07-23T08:39:28.092" v="80" actId="478"/>
          <ac:spMkLst>
            <pc:docMk/>
            <pc:sldMk cId="3769016065" sldId="257"/>
            <ac:spMk id="14" creationId="{F9E93648-1178-4DE7-B4DC-FC51609109ED}"/>
          </ac:spMkLst>
        </pc:spChg>
        <pc:spChg chg="add del mod">
          <ac:chgData name="帛佑 閻" userId="7ea761d699caffc4" providerId="LiveId" clId="{3DA609FD-F200-435C-AFE9-03CB5E615CDE}" dt="2025-07-23T08:38:52.585" v="45" actId="478"/>
          <ac:spMkLst>
            <pc:docMk/>
            <pc:sldMk cId="3769016065" sldId="257"/>
            <ac:spMk id="17" creationId="{A0562776-EECE-443E-9C79-4B54396097A0}"/>
          </ac:spMkLst>
        </pc:spChg>
        <pc:spChg chg="add del mod">
          <ac:chgData name="帛佑 閻" userId="7ea761d699caffc4" providerId="LiveId" clId="{3DA609FD-F200-435C-AFE9-03CB5E615CDE}" dt="2025-07-23T08:39:20.700" v="77" actId="478"/>
          <ac:spMkLst>
            <pc:docMk/>
            <pc:sldMk cId="3769016065" sldId="257"/>
            <ac:spMk id="18" creationId="{5D0C6672-7746-4118-AA1A-864A56350718}"/>
          </ac:spMkLst>
        </pc:spChg>
        <pc:spChg chg="add mod">
          <ac:chgData name="帛佑 閻" userId="7ea761d699caffc4" providerId="LiveId" clId="{3DA609FD-F200-435C-AFE9-03CB5E615CDE}" dt="2025-07-23T08:39:18.403" v="76" actId="1076"/>
          <ac:spMkLst>
            <pc:docMk/>
            <pc:sldMk cId="3769016065" sldId="257"/>
            <ac:spMk id="19" creationId="{52C52D6F-D210-48CE-A9B7-8B4D7EA4D06E}"/>
          </ac:spMkLst>
        </pc:spChg>
        <pc:spChg chg="add del mod">
          <ac:chgData name="帛佑 閻" userId="7ea761d699caffc4" providerId="LiveId" clId="{3DA609FD-F200-435C-AFE9-03CB5E615CDE}" dt="2025-07-23T08:39:28.732" v="81" actId="478"/>
          <ac:spMkLst>
            <pc:docMk/>
            <pc:sldMk cId="3769016065" sldId="257"/>
            <ac:spMk id="23" creationId="{00223CAB-5D1D-4966-9210-6DFD4F33588F}"/>
          </ac:spMkLst>
        </pc:spChg>
        <pc:spChg chg="add del mod">
          <ac:chgData name="帛佑 閻" userId="7ea761d699caffc4" providerId="LiveId" clId="{3DA609FD-F200-435C-AFE9-03CB5E615CDE}" dt="2025-07-23T08:38:49.001" v="43" actId="478"/>
          <ac:spMkLst>
            <pc:docMk/>
            <pc:sldMk cId="3769016065" sldId="257"/>
            <ac:spMk id="24" creationId="{009CBBB9-D654-4271-8A25-A5FC3C151E26}"/>
          </ac:spMkLst>
        </pc:spChg>
        <pc:spChg chg="add del mod">
          <ac:chgData name="帛佑 閻" userId="7ea761d699caffc4" providerId="LiveId" clId="{3DA609FD-F200-435C-AFE9-03CB5E615CDE}" dt="2025-07-23T08:38:51.383" v="44" actId="478"/>
          <ac:spMkLst>
            <pc:docMk/>
            <pc:sldMk cId="3769016065" sldId="257"/>
            <ac:spMk id="25" creationId="{607D2282-F481-413E-A756-04CEABEA6BD4}"/>
          </ac:spMkLst>
        </pc:spChg>
        <pc:spChg chg="add del mod">
          <ac:chgData name="帛佑 閻" userId="7ea761d699caffc4" providerId="LiveId" clId="{3DA609FD-F200-435C-AFE9-03CB5E615CDE}" dt="2025-07-23T08:38:49.001" v="43" actId="478"/>
          <ac:spMkLst>
            <pc:docMk/>
            <pc:sldMk cId="3769016065" sldId="257"/>
            <ac:spMk id="26" creationId="{C7DED86A-B444-4E2B-89FA-C997E9070AB7}"/>
          </ac:spMkLst>
        </pc:spChg>
        <pc:spChg chg="add del mod">
          <ac:chgData name="帛佑 閻" userId="7ea761d699caffc4" providerId="LiveId" clId="{3DA609FD-F200-435C-AFE9-03CB5E615CDE}" dt="2025-07-23T08:38:54.631" v="47" actId="478"/>
          <ac:spMkLst>
            <pc:docMk/>
            <pc:sldMk cId="3769016065" sldId="257"/>
            <ac:spMk id="28" creationId="{4F31BAD7-8EF1-432D-939F-9EDBC1A21711}"/>
          </ac:spMkLst>
        </pc:spChg>
        <pc:spChg chg="add del mod">
          <ac:chgData name="帛佑 閻" userId="7ea761d699caffc4" providerId="LiveId" clId="{3DA609FD-F200-435C-AFE9-03CB5E615CDE}" dt="2025-07-23T08:45:05.952" v="100" actId="478"/>
          <ac:spMkLst>
            <pc:docMk/>
            <pc:sldMk cId="3769016065" sldId="257"/>
            <ac:spMk id="29" creationId="{EBE8560D-5F0F-4BEF-8B81-A11496A79AA5}"/>
          </ac:spMkLst>
        </pc:spChg>
        <pc:spChg chg="add del mod">
          <ac:chgData name="帛佑 閻" userId="7ea761d699caffc4" providerId="LiveId" clId="{3DA609FD-F200-435C-AFE9-03CB5E615CDE}" dt="2025-07-23T08:45:06.900" v="101" actId="478"/>
          <ac:spMkLst>
            <pc:docMk/>
            <pc:sldMk cId="3769016065" sldId="257"/>
            <ac:spMk id="32" creationId="{AB9AE8FF-5C21-4CEF-BC0C-03F8C034B9C2}"/>
          </ac:spMkLst>
        </pc:spChg>
        <pc:spChg chg="add del mod">
          <ac:chgData name="帛佑 閻" userId="7ea761d699caffc4" providerId="LiveId" clId="{3DA609FD-F200-435C-AFE9-03CB5E615CDE}" dt="2025-07-23T08:45:07.474" v="102" actId="478"/>
          <ac:spMkLst>
            <pc:docMk/>
            <pc:sldMk cId="3769016065" sldId="257"/>
            <ac:spMk id="33" creationId="{2907C212-DB98-46E7-BFA5-EB662FC662F1}"/>
          </ac:spMkLst>
        </pc:spChg>
        <pc:spChg chg="add del mod">
          <ac:chgData name="帛佑 閻" userId="7ea761d699caffc4" providerId="LiveId" clId="{3DA609FD-F200-435C-AFE9-03CB5E615CDE}" dt="2025-07-23T08:45:08.159" v="103" actId="478"/>
          <ac:spMkLst>
            <pc:docMk/>
            <pc:sldMk cId="3769016065" sldId="257"/>
            <ac:spMk id="34" creationId="{13741871-5DEF-40EA-B46B-21521E6A4305}"/>
          </ac:spMkLst>
        </pc:spChg>
        <pc:spChg chg="add del mod">
          <ac:chgData name="帛佑 閻" userId="7ea761d699caffc4" providerId="LiveId" clId="{3DA609FD-F200-435C-AFE9-03CB5E615CDE}" dt="2025-07-23T08:45:08.860" v="104" actId="478"/>
          <ac:spMkLst>
            <pc:docMk/>
            <pc:sldMk cId="3769016065" sldId="257"/>
            <ac:spMk id="35" creationId="{14610DD1-F41F-4B86-A261-DE87FCD867BE}"/>
          </ac:spMkLst>
        </pc:spChg>
        <pc:spChg chg="add mod">
          <ac:chgData name="帛佑 閻" userId="7ea761d699caffc4" providerId="LiveId" clId="{3DA609FD-F200-435C-AFE9-03CB5E615CDE}" dt="2025-07-23T08:39:25.900" v="79" actId="1076"/>
          <ac:spMkLst>
            <pc:docMk/>
            <pc:sldMk cId="3769016065" sldId="257"/>
            <ac:spMk id="36" creationId="{46C97832-875B-446F-A6A4-95A4E2426E2A}"/>
          </ac:spMkLst>
        </pc:spChg>
        <pc:spChg chg="add del mod">
          <ac:chgData name="帛佑 閻" userId="7ea761d699caffc4" providerId="LiveId" clId="{3DA609FD-F200-435C-AFE9-03CB5E615CDE}" dt="2025-07-23T09:00:39.740" v="246" actId="478"/>
          <ac:spMkLst>
            <pc:docMk/>
            <pc:sldMk cId="3769016065" sldId="257"/>
            <ac:spMk id="37" creationId="{4EB03B88-0414-4965-8386-076BD441A185}"/>
          </ac:spMkLst>
        </pc:spChg>
        <pc:spChg chg="add mod">
          <ac:chgData name="帛佑 閻" userId="7ea761d699caffc4" providerId="LiveId" clId="{3DA609FD-F200-435C-AFE9-03CB5E615CDE}" dt="2025-07-23T08:39:46.110" v="85" actId="1076"/>
          <ac:spMkLst>
            <pc:docMk/>
            <pc:sldMk cId="3769016065" sldId="257"/>
            <ac:spMk id="38" creationId="{C50785D3-BD47-42F4-A767-28DB7D248D36}"/>
          </ac:spMkLst>
        </pc:spChg>
        <pc:spChg chg="add mod">
          <ac:chgData name="帛佑 閻" userId="7ea761d699caffc4" providerId="LiveId" clId="{3DA609FD-F200-435C-AFE9-03CB5E615CDE}" dt="2025-07-23T09:01:20.678" v="256" actId="14100"/>
          <ac:spMkLst>
            <pc:docMk/>
            <pc:sldMk cId="3769016065" sldId="257"/>
            <ac:spMk id="39" creationId="{EB2AFFF7-952F-4137-BA69-88EA9990152C}"/>
          </ac:spMkLst>
        </pc:spChg>
        <pc:spChg chg="add mod">
          <ac:chgData name="帛佑 閻" userId="7ea761d699caffc4" providerId="LiveId" clId="{3DA609FD-F200-435C-AFE9-03CB5E615CDE}" dt="2025-07-23T09:01:56.700" v="271" actId="1037"/>
          <ac:spMkLst>
            <pc:docMk/>
            <pc:sldMk cId="3769016065" sldId="257"/>
            <ac:spMk id="40" creationId="{1FA80CE1-C3A5-403B-B8C5-5092D6753130}"/>
          </ac:spMkLst>
        </pc:spChg>
        <pc:spChg chg="add mod">
          <ac:chgData name="帛佑 閻" userId="7ea761d699caffc4" providerId="LiveId" clId="{3DA609FD-F200-435C-AFE9-03CB5E615CDE}" dt="2025-07-23T09:02:05.260" v="274" actId="1036"/>
          <ac:spMkLst>
            <pc:docMk/>
            <pc:sldMk cId="3769016065" sldId="257"/>
            <ac:spMk id="41" creationId="{0B72E537-7FDB-4D22-A168-38703E104E7D}"/>
          </ac:spMkLst>
        </pc:spChg>
        <pc:spChg chg="add mod">
          <ac:chgData name="帛佑 閻" userId="7ea761d699caffc4" providerId="LiveId" clId="{3DA609FD-F200-435C-AFE9-03CB5E615CDE}" dt="2025-07-23T09:02:10.292" v="276" actId="1037"/>
          <ac:spMkLst>
            <pc:docMk/>
            <pc:sldMk cId="3769016065" sldId="257"/>
            <ac:spMk id="42" creationId="{0C580406-47AA-47B0-9E7B-63C195A509BC}"/>
          </ac:spMkLst>
        </pc:spChg>
        <pc:spChg chg="add mod">
          <ac:chgData name="帛佑 閻" userId="7ea761d699caffc4" providerId="LiveId" clId="{3DA609FD-F200-435C-AFE9-03CB5E615CDE}" dt="2025-07-23T09:02:12.723" v="277" actId="1037"/>
          <ac:spMkLst>
            <pc:docMk/>
            <pc:sldMk cId="3769016065" sldId="257"/>
            <ac:spMk id="43" creationId="{DC948B5E-7632-4AC6-8638-9455C2D3A396}"/>
          </ac:spMkLst>
        </pc:spChg>
        <pc:spChg chg="add mod">
          <ac:chgData name="帛佑 閻" userId="7ea761d699caffc4" providerId="LiveId" clId="{3DA609FD-F200-435C-AFE9-03CB5E615CDE}" dt="2025-07-23T09:02:18.224" v="278" actId="1076"/>
          <ac:spMkLst>
            <pc:docMk/>
            <pc:sldMk cId="3769016065" sldId="257"/>
            <ac:spMk id="44" creationId="{67F724EE-ED55-4251-8506-5546435998A5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5" creationId="{573B1638-7C59-4FA8-BB4B-AA8CEA32134A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6" creationId="{A404535B-47D7-48F8-AA67-49A0B96C6283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7" creationId="{4CAE3FC2-2B65-4F49-B628-E44330E90566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8" creationId="{629A219F-7DAD-429C-A902-AE5C8C23F389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9" creationId="{747148EE-3F1D-488B-A82E-E0AA6541A962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0" creationId="{E2A819A7-E2A7-4B28-99FD-8FD1AC62CE83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1" creationId="{57789DED-C5B3-47DE-B587-B92DDDE0E38E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2" creationId="{6070104D-046A-4864-9198-E13246C400F8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3" creationId="{405E8ED6-D015-4391-ACE5-0B1D6EFD4B79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4" creationId="{D2EF0956-0015-480B-B647-45A53354648D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5" creationId="{AC851525-1A2A-4680-A638-865C9D6F2B3A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6" creationId="{F1F164F9-0F0C-4409-BF03-622AA5174169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7" creationId="{94FF20F0-31A0-4E91-BACF-4D0E15C611A1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8" creationId="{D3C38D4A-393D-4E16-B1B8-40C109A13CB0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9" creationId="{F6AA6201-4958-4E3C-B8AD-E89020D02702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60" creationId="{DBDB7986-90F2-4D02-8EC8-4E797BFB09F3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61" creationId="{5EB2FA98-551E-4DA4-8FAA-E96784B369DB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62" creationId="{C005AC96-828C-46E6-B3F9-87B2EFA2D24E}"/>
          </ac:spMkLst>
        </pc:spChg>
        <pc:spChg chg="add del mod">
          <ac:chgData name="帛佑 閻" userId="7ea761d699caffc4" providerId="LiveId" clId="{3DA609FD-F200-435C-AFE9-03CB5E615CDE}" dt="2025-07-23T09:01:00.213" v="252"/>
          <ac:spMkLst>
            <pc:docMk/>
            <pc:sldMk cId="3769016065" sldId="257"/>
            <ac:spMk id="64" creationId="{003CD754-3BCD-48A9-B696-5B6481654D1D}"/>
          </ac:spMkLst>
        </pc:spChg>
        <pc:spChg chg="add del mod">
          <ac:chgData name="帛佑 閻" userId="7ea761d699caffc4" providerId="LiveId" clId="{3DA609FD-F200-435C-AFE9-03CB5E615CDE}" dt="2025-07-23T09:01:32.722" v="260"/>
          <ac:spMkLst>
            <pc:docMk/>
            <pc:sldMk cId="3769016065" sldId="257"/>
            <ac:spMk id="65" creationId="{217192D0-8967-4C1B-B413-3E36FD4F0069}"/>
          </ac:spMkLst>
        </pc:spChg>
        <pc:spChg chg="add mod">
          <ac:chgData name="帛佑 閻" userId="7ea761d699caffc4" providerId="LiveId" clId="{3DA609FD-F200-435C-AFE9-03CB5E615CDE}" dt="2025-07-23T09:02:28.527" v="281" actId="1076"/>
          <ac:spMkLst>
            <pc:docMk/>
            <pc:sldMk cId="3769016065" sldId="257"/>
            <ac:spMk id="66" creationId="{9F6C853D-5495-4EBD-9CE3-19609A70CB47}"/>
          </ac:spMkLst>
        </pc:spChg>
        <pc:spChg chg="add mod">
          <ac:chgData name="帛佑 閻" userId="7ea761d699caffc4" providerId="LiveId" clId="{3DA609FD-F200-435C-AFE9-03CB5E615CDE}" dt="2025-07-23T09:02:28.527" v="281" actId="1076"/>
          <ac:spMkLst>
            <pc:docMk/>
            <pc:sldMk cId="3769016065" sldId="257"/>
            <ac:spMk id="67" creationId="{BD82E37E-01BD-43A6-B549-6E18DAC4AB91}"/>
          </ac:spMkLst>
        </pc:spChg>
        <pc:spChg chg="add mod">
          <ac:chgData name="帛佑 閻" userId="7ea761d699caffc4" providerId="LiveId" clId="{3DA609FD-F200-435C-AFE9-03CB5E615CDE}" dt="2025-07-23T09:02:28.527" v="281" actId="1076"/>
          <ac:spMkLst>
            <pc:docMk/>
            <pc:sldMk cId="3769016065" sldId="257"/>
            <ac:spMk id="68" creationId="{D6D67ADF-3505-46BC-8010-B5D69440BB6C}"/>
          </ac:spMkLst>
        </pc:spChg>
        <pc:spChg chg="add mod">
          <ac:chgData name="帛佑 閻" userId="7ea761d699caffc4" providerId="LiveId" clId="{3DA609FD-F200-435C-AFE9-03CB5E615CDE}" dt="2025-07-23T09:02:28.527" v="281" actId="1076"/>
          <ac:spMkLst>
            <pc:docMk/>
            <pc:sldMk cId="3769016065" sldId="257"/>
            <ac:spMk id="69" creationId="{781EA41E-7EBB-4BA0-A8B7-B359D03367B1}"/>
          </ac:spMkLst>
        </pc:spChg>
        <pc:spChg chg="add mod">
          <ac:chgData name="帛佑 閻" userId="7ea761d699caffc4" providerId="LiveId" clId="{3DA609FD-F200-435C-AFE9-03CB5E615CDE}" dt="2025-07-23T09:02:28.527" v="281" actId="1076"/>
          <ac:spMkLst>
            <pc:docMk/>
            <pc:sldMk cId="3769016065" sldId="257"/>
            <ac:spMk id="70" creationId="{3B12A7E4-6796-43C2-9779-1A8BB8556315}"/>
          </ac:spMkLst>
        </pc:spChg>
        <pc:spChg chg="add mod">
          <ac:chgData name="帛佑 閻" userId="7ea761d699caffc4" providerId="LiveId" clId="{3DA609FD-F200-435C-AFE9-03CB5E615CDE}" dt="2025-07-23T09:02:28.527" v="281" actId="1076"/>
          <ac:spMkLst>
            <pc:docMk/>
            <pc:sldMk cId="3769016065" sldId="257"/>
            <ac:spMk id="71" creationId="{FE48B03C-CB82-4954-9DBD-5E0A7C3B8E33}"/>
          </ac:spMkLst>
        </pc:spChg>
        <pc:spChg chg="add mod">
          <ac:chgData name="帛佑 閻" userId="7ea761d699caffc4" providerId="LiveId" clId="{3DA609FD-F200-435C-AFE9-03CB5E615CDE}" dt="2025-07-23T09:02:35.340" v="283" actId="1076"/>
          <ac:spMkLst>
            <pc:docMk/>
            <pc:sldMk cId="3769016065" sldId="257"/>
            <ac:spMk id="72" creationId="{44B56780-FD0C-4814-8889-248CE02417B6}"/>
          </ac:spMkLst>
        </pc:spChg>
        <pc:spChg chg="add mod">
          <ac:chgData name="帛佑 閻" userId="7ea761d699caffc4" providerId="LiveId" clId="{3DA609FD-F200-435C-AFE9-03CB5E615CDE}" dt="2025-07-23T09:02:35.340" v="283" actId="1076"/>
          <ac:spMkLst>
            <pc:docMk/>
            <pc:sldMk cId="3769016065" sldId="257"/>
            <ac:spMk id="73" creationId="{5349D897-50FE-4BDC-8BD3-8E65FA81B09F}"/>
          </ac:spMkLst>
        </pc:spChg>
        <pc:spChg chg="add mod">
          <ac:chgData name="帛佑 閻" userId="7ea761d699caffc4" providerId="LiveId" clId="{3DA609FD-F200-435C-AFE9-03CB5E615CDE}" dt="2025-07-23T09:02:35.340" v="283" actId="1076"/>
          <ac:spMkLst>
            <pc:docMk/>
            <pc:sldMk cId="3769016065" sldId="257"/>
            <ac:spMk id="74" creationId="{EFA0037F-CD62-4B07-8F6B-24556C7F1E63}"/>
          </ac:spMkLst>
        </pc:spChg>
        <pc:spChg chg="add mod">
          <ac:chgData name="帛佑 閻" userId="7ea761d699caffc4" providerId="LiveId" clId="{3DA609FD-F200-435C-AFE9-03CB5E615CDE}" dt="2025-07-23T09:02:35.340" v="283" actId="1076"/>
          <ac:spMkLst>
            <pc:docMk/>
            <pc:sldMk cId="3769016065" sldId="257"/>
            <ac:spMk id="75" creationId="{71F52BB1-2330-44CA-96D1-86C8BB4DAB96}"/>
          </ac:spMkLst>
        </pc:spChg>
        <pc:spChg chg="add mod">
          <ac:chgData name="帛佑 閻" userId="7ea761d699caffc4" providerId="LiveId" clId="{3DA609FD-F200-435C-AFE9-03CB5E615CDE}" dt="2025-07-23T09:02:35.340" v="283" actId="1076"/>
          <ac:spMkLst>
            <pc:docMk/>
            <pc:sldMk cId="3769016065" sldId="257"/>
            <ac:spMk id="76" creationId="{713E33EB-FD35-41AA-8959-36D977E350A3}"/>
          </ac:spMkLst>
        </pc:spChg>
        <pc:spChg chg="add mod">
          <ac:chgData name="帛佑 閻" userId="7ea761d699caffc4" providerId="LiveId" clId="{3DA609FD-F200-435C-AFE9-03CB5E615CDE}" dt="2025-07-23T09:02:35.340" v="283" actId="1076"/>
          <ac:spMkLst>
            <pc:docMk/>
            <pc:sldMk cId="3769016065" sldId="257"/>
            <ac:spMk id="77" creationId="{8565289B-029C-492A-A6A0-7913CBEF72A6}"/>
          </ac:spMkLst>
        </pc:spChg>
        <pc:spChg chg="add mod">
          <ac:chgData name="帛佑 閻" userId="7ea761d699caffc4" providerId="LiveId" clId="{3DA609FD-F200-435C-AFE9-03CB5E615CDE}" dt="2025-07-23T09:02:40.942" v="285" actId="1076"/>
          <ac:spMkLst>
            <pc:docMk/>
            <pc:sldMk cId="3769016065" sldId="257"/>
            <ac:spMk id="78" creationId="{F43079BB-B8B8-4515-8F73-D7D687814544}"/>
          </ac:spMkLst>
        </pc:spChg>
        <pc:spChg chg="add mod">
          <ac:chgData name="帛佑 閻" userId="7ea761d699caffc4" providerId="LiveId" clId="{3DA609FD-F200-435C-AFE9-03CB5E615CDE}" dt="2025-07-23T09:02:40.942" v="285" actId="1076"/>
          <ac:spMkLst>
            <pc:docMk/>
            <pc:sldMk cId="3769016065" sldId="257"/>
            <ac:spMk id="79" creationId="{DC3344F6-A6AE-4B22-9CE2-BB339338F5EB}"/>
          </ac:spMkLst>
        </pc:spChg>
        <pc:spChg chg="add mod">
          <ac:chgData name="帛佑 閻" userId="7ea761d699caffc4" providerId="LiveId" clId="{3DA609FD-F200-435C-AFE9-03CB5E615CDE}" dt="2025-07-23T09:02:40.942" v="285" actId="1076"/>
          <ac:spMkLst>
            <pc:docMk/>
            <pc:sldMk cId="3769016065" sldId="257"/>
            <ac:spMk id="80" creationId="{CCF9C110-DFE1-45D8-BF3C-6C8EDAAF7D94}"/>
          </ac:spMkLst>
        </pc:spChg>
        <pc:spChg chg="add mod">
          <ac:chgData name="帛佑 閻" userId="7ea761d699caffc4" providerId="LiveId" clId="{3DA609FD-F200-435C-AFE9-03CB5E615CDE}" dt="2025-07-23T09:02:40.942" v="285" actId="1076"/>
          <ac:spMkLst>
            <pc:docMk/>
            <pc:sldMk cId="3769016065" sldId="257"/>
            <ac:spMk id="81" creationId="{A79219E4-1A8E-4450-A4C5-360D91E517DB}"/>
          </ac:spMkLst>
        </pc:spChg>
        <pc:spChg chg="add mod">
          <ac:chgData name="帛佑 閻" userId="7ea761d699caffc4" providerId="LiveId" clId="{3DA609FD-F200-435C-AFE9-03CB5E615CDE}" dt="2025-07-23T09:02:40.942" v="285" actId="1076"/>
          <ac:spMkLst>
            <pc:docMk/>
            <pc:sldMk cId="3769016065" sldId="257"/>
            <ac:spMk id="82" creationId="{C4B50FE9-5F72-4A07-A6A9-5ED021EF40EB}"/>
          </ac:spMkLst>
        </pc:spChg>
        <pc:spChg chg="add mod">
          <ac:chgData name="帛佑 閻" userId="7ea761d699caffc4" providerId="LiveId" clId="{3DA609FD-F200-435C-AFE9-03CB5E615CDE}" dt="2025-07-23T09:02:40.942" v="285" actId="1076"/>
          <ac:spMkLst>
            <pc:docMk/>
            <pc:sldMk cId="3769016065" sldId="257"/>
            <ac:spMk id="83" creationId="{D48BF7CE-A62D-4C66-9794-35684FF390F6}"/>
          </ac:spMkLst>
        </pc:spChg>
        <pc:cxnChg chg="add del mod">
          <ac:chgData name="帛佑 閻" userId="7ea761d699caffc4" providerId="LiveId" clId="{3DA609FD-F200-435C-AFE9-03CB5E615CDE}" dt="2025-07-23T08:38:43.941" v="40" actId="478"/>
          <ac:cxnSpMkLst>
            <pc:docMk/>
            <pc:sldMk cId="3769016065" sldId="257"/>
            <ac:cxnSpMk id="5" creationId="{867D7500-7858-4711-89D5-42CCC82596BA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7" creationId="{204550CD-6D0F-49A2-80E2-152149247B68}"/>
          </ac:cxnSpMkLst>
        </pc:cxnChg>
        <pc:cxnChg chg="add del mod">
          <ac:chgData name="帛佑 閻" userId="7ea761d699caffc4" providerId="LiveId" clId="{3DA609FD-F200-435C-AFE9-03CB5E615CDE}" dt="2025-07-23T09:00:40.101" v="247" actId="478"/>
          <ac:cxnSpMkLst>
            <pc:docMk/>
            <pc:sldMk cId="3769016065" sldId="257"/>
            <ac:cxnSpMk id="8" creationId="{30F879EC-86F1-414E-BD9E-87883CAE6125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9" creationId="{F472A836-B7F9-470B-B6C0-A82E1E6B1079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10" creationId="{55012BF7-DA05-4713-A41A-9A396BD2BC5F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11" creationId="{9F5CFFDF-C41A-4734-AE05-EC26B19CE113}"/>
          </ac:cxnSpMkLst>
        </pc:cxnChg>
        <pc:cxnChg chg="add del mod">
          <ac:chgData name="帛佑 閻" userId="7ea761d699caffc4" providerId="LiveId" clId="{3DA609FD-F200-435C-AFE9-03CB5E615CDE}" dt="2025-07-23T09:00:39.276" v="245" actId="478"/>
          <ac:cxnSpMkLst>
            <pc:docMk/>
            <pc:sldMk cId="3769016065" sldId="257"/>
            <ac:cxnSpMk id="13" creationId="{00B57B9F-BBFF-460A-9C9B-E3365910D7BC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15" creationId="{DBD0A6C3-6546-4AD9-B002-09B9DDA9E9C9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16" creationId="{3444E024-101D-4DD9-990A-B5FBCAA2BD60}"/>
          </ac:cxnSpMkLst>
        </pc:cxnChg>
        <pc:cxnChg chg="add mod">
          <ac:chgData name="帛佑 閻" userId="7ea761d699caffc4" providerId="LiveId" clId="{3DA609FD-F200-435C-AFE9-03CB5E615CDE}" dt="2025-07-23T08:38:46.194" v="42" actId="1076"/>
          <ac:cxnSpMkLst>
            <pc:docMk/>
            <pc:sldMk cId="3769016065" sldId="257"/>
            <ac:cxnSpMk id="20" creationId="{A9FB8A88-1F31-4C03-AE12-7AECBAA86693}"/>
          </ac:cxnSpMkLst>
        </pc:cxnChg>
        <pc:cxnChg chg="add del mod">
          <ac:chgData name="帛佑 閻" userId="7ea761d699caffc4" providerId="LiveId" clId="{3DA609FD-F200-435C-AFE9-03CB5E615CDE}" dt="2025-07-23T09:00:19.051" v="239" actId="478"/>
          <ac:cxnSpMkLst>
            <pc:docMk/>
            <pc:sldMk cId="3769016065" sldId="257"/>
            <ac:cxnSpMk id="21" creationId="{83ED49A0-2755-434F-B767-47890B804812}"/>
          </ac:cxnSpMkLst>
        </pc:cxnChg>
        <pc:cxnChg chg="add mod">
          <ac:chgData name="帛佑 閻" userId="7ea761d699caffc4" providerId="LiveId" clId="{3DA609FD-F200-435C-AFE9-03CB5E615CDE}" dt="2025-07-23T09:00:38.942" v="244" actId="14100"/>
          <ac:cxnSpMkLst>
            <pc:docMk/>
            <pc:sldMk cId="3769016065" sldId="257"/>
            <ac:cxnSpMk id="22" creationId="{21E26DC2-E623-4B3D-B109-8320FCD8D8A5}"/>
          </ac:cxnSpMkLst>
        </pc:cxnChg>
        <pc:cxnChg chg="add del mod">
          <ac:chgData name="帛佑 閻" userId="7ea761d699caffc4" providerId="LiveId" clId="{3DA609FD-F200-435C-AFE9-03CB5E615CDE}" dt="2025-07-23T08:38:54.074" v="46" actId="478"/>
          <ac:cxnSpMkLst>
            <pc:docMk/>
            <pc:sldMk cId="3769016065" sldId="257"/>
            <ac:cxnSpMk id="27" creationId="{23E5058D-148E-472B-A4B1-41AB1333B920}"/>
          </ac:cxnSpMkLst>
        </pc:cxnChg>
        <pc:cxnChg chg="add del mod">
          <ac:chgData name="帛佑 閻" userId="7ea761d699caffc4" providerId="LiveId" clId="{3DA609FD-F200-435C-AFE9-03CB5E615CDE}" dt="2025-07-23T08:38:49.001" v="43" actId="478"/>
          <ac:cxnSpMkLst>
            <pc:docMk/>
            <pc:sldMk cId="3769016065" sldId="257"/>
            <ac:cxnSpMk id="30" creationId="{11B7C868-DDEF-41D2-84D0-55EA1B14DAA7}"/>
          </ac:cxnSpMkLst>
        </pc:cxnChg>
        <pc:cxnChg chg="add del mod">
          <ac:chgData name="帛佑 閻" userId="7ea761d699caffc4" providerId="LiveId" clId="{3DA609FD-F200-435C-AFE9-03CB5E615CDE}" dt="2025-07-23T08:38:49.001" v="43" actId="478"/>
          <ac:cxnSpMkLst>
            <pc:docMk/>
            <pc:sldMk cId="3769016065" sldId="257"/>
            <ac:cxnSpMk id="31" creationId="{74E60776-0A04-4907-823A-C76C384420FE}"/>
          </ac:cxnSpMkLst>
        </pc:cxnChg>
      </pc:sldChg>
      <pc:sldChg chg="add ord">
        <pc:chgData name="帛佑 閻" userId="7ea761d699caffc4" providerId="LiveId" clId="{3DA609FD-F200-435C-AFE9-03CB5E615CDE}" dt="2025-07-23T08:43:16.485" v="95"/>
        <pc:sldMkLst>
          <pc:docMk/>
          <pc:sldMk cId="1004336650" sldId="258"/>
        </pc:sldMkLst>
      </pc:sldChg>
      <pc:sldChg chg="add ord">
        <pc:chgData name="帛佑 閻" userId="7ea761d699caffc4" providerId="LiveId" clId="{3DA609FD-F200-435C-AFE9-03CB5E615CDE}" dt="2025-07-23T08:43:14.142" v="93"/>
        <pc:sldMkLst>
          <pc:docMk/>
          <pc:sldMk cId="1260697246" sldId="259"/>
        </pc:sldMkLst>
      </pc:sldChg>
      <pc:sldChg chg="add ord">
        <pc:chgData name="帛佑 閻" userId="7ea761d699caffc4" providerId="LiveId" clId="{3DA609FD-F200-435C-AFE9-03CB5E615CDE}" dt="2025-07-23T08:43:19.391" v="99"/>
        <pc:sldMkLst>
          <pc:docMk/>
          <pc:sldMk cId="1782975778" sldId="260"/>
        </pc:sldMkLst>
      </pc:sldChg>
      <pc:sldChg chg="add ord">
        <pc:chgData name="帛佑 閻" userId="7ea761d699caffc4" providerId="LiveId" clId="{3DA609FD-F200-435C-AFE9-03CB5E615CDE}" dt="2025-07-23T08:43:18.221" v="97"/>
        <pc:sldMkLst>
          <pc:docMk/>
          <pc:sldMk cId="376784843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E6B3B-7D67-4334-B060-ED61F94E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C076E0-29A9-4AA4-AA13-376A4AD7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7CD61-412B-4B9B-9AD8-38AEF58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7B871-3040-45FA-B04E-DCD8208F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E0A274-37C1-4782-A90D-59D29115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3C891-A1FC-4661-A45F-92B0DB4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FFDEB7-325D-417B-B5C2-03D9CFE1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5083F-4F72-4DBB-A00C-AFBBB36C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88637-C9B0-46BC-B35A-802A9220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C70C0-E6ED-456C-98CE-617E13DF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5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C565CD-84B0-430B-9C99-87582CF9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4E2610-F5DD-405B-B3B7-3C369546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2ED07-8095-4303-BBF9-6E56E9A3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7990B-7D4B-4FAE-ADAA-4163EB3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E94DF-B233-4F6C-B902-2CBEB1E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8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B5B5D-B88A-44DC-9975-40420997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FEDF7-588B-40CD-8CAD-BF1B8CF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DA062-A1CE-403F-86B6-944F30C3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E6FA6-0991-4BD7-9241-944A124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42447-BB59-4497-9AA9-ED0D252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0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F45E-42FA-4136-8D8C-E57FE18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29619-3188-4999-8CA0-900EEB66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8A8BE-F38C-4A20-BEDE-C89265EE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2F003-8183-43B5-880A-204E00F1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AA8113-64AA-4443-A05A-44ABCDA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7C18E-F6C0-4A29-97BE-E5A764D0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FB28B-BD7B-43CE-B9A5-6783C64A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A03D68-15C2-462A-8C1B-EFF0E35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D21984-598D-4C03-B7C2-86EC3901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5FFDE-A9C6-4571-87C3-81E3C55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FAE90-9111-4DF7-922B-7A9A927D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7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C1AEE-8569-444A-A507-74A2409F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5D2E8-2999-4590-9704-B9AE6D67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4D97BD-3A42-4730-869C-337756B41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71E95F-BE4C-45C1-BB8E-A66CBDFC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BD0BF0-9F13-49A5-BBD4-22D78A0B8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8475799-84D1-4930-BC18-090888B6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406739-D10E-438B-8267-D6F40BF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CE8A45-013E-4715-8C4D-630DBD21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84C9B-BF25-43F2-AFBF-BDEDD2A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B12280-666F-46AC-AD61-ABB9BD9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CC9300-11F9-4CE3-A8A0-CCC937CE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95C947-8B64-4462-BBD6-5381562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DC5998-9B1E-488B-8620-E139FDB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FBA2BB-5D0B-4DE3-958E-E8E6AE92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6B53B-0EF9-444E-A91E-2D4ED49C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B84B2-B5F0-4384-9978-4C740581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E0735-A2B2-4954-9BFC-CA252383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19799-33A0-468E-A821-308D6C8D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CAD02-9F07-436F-A5D9-3A4765CD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46FC3-B36F-4786-A2A8-F1F69A82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F5D04-B72C-471E-890D-E5D8E383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9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F0FB5-EB7D-4F54-BC77-31FD58DA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1BC2-7A26-41A6-9CA0-B923A082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BB2C4-2BB0-4886-A0DD-F243D15F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69EFCF-5271-456C-8B12-FEE40719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C65F13-0690-46E2-850E-8CF6C679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E56ACE-EE33-4E4C-8779-ACAF268A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8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BA7279-9C23-42E5-ADD0-E9CD43AE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3200CB-6AAB-421B-8A20-BCFCD7B1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C24AC-2F49-4371-97CD-F0BCC267B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97FCC-2079-4D53-8ABC-B946A5A3E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B8DCC-537F-4E35-BFDB-A43388FE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24D098-CCAD-47DA-82C9-1F5EFD76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42" y="-119912"/>
            <a:ext cx="9475722" cy="69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BCC873A-6EA2-4E74-BC36-F2073DF869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197" y="1894357"/>
              <a:ext cx="11967610" cy="278879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96761">
                      <a:extLst>
                        <a:ext uri="{9D8B030D-6E8A-4147-A177-3AD203B41FA5}">
                          <a16:colId xmlns:a16="http://schemas.microsoft.com/office/drawing/2014/main" val="3221202811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517960533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87316933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414046147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676701315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23794154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528480318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726543110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123618269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299650180"/>
                        </a:ext>
                      </a:extLst>
                    </a:gridCol>
                  </a:tblGrid>
                  <a:tr h="5874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500" b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2500" b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altLang="zh-TW" sz="2500" b="1" smtClean="0">
                                        <a:latin typeface="Cambria Math" panose="02040503050406030204" pitchFamily="18" charset="0"/>
                                      </a:rPr>
                                      <m:t>𝑺𝑺𝑩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5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500" b="1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altLang="zh-TW" sz="25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Cell Pattern k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972094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3619077224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2992031469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80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3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3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2279633960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160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8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3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5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6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7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8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4175938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BCC873A-6EA2-4E74-BC36-F2073DF869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197" y="1894357"/>
              <a:ext cx="11967610" cy="278879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96761">
                      <a:extLst>
                        <a:ext uri="{9D8B030D-6E8A-4147-A177-3AD203B41FA5}">
                          <a16:colId xmlns:a16="http://schemas.microsoft.com/office/drawing/2014/main" val="3221202811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517960533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87316933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414046147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676701315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23794154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528480318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726543110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123618269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299650180"/>
                        </a:ext>
                      </a:extLst>
                    </a:gridCol>
                  </a:tblGrid>
                  <a:tr h="5874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4636" marR="134636" marT="67315" marB="67315">
                        <a:blipFill>
                          <a:blip r:embed="rId2"/>
                          <a:stretch>
                            <a:fillRect l="-510" t="-3093" r="-903061" b="-387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4636" marR="134636" marT="67315" marB="67315">
                        <a:blipFill>
                          <a:blip r:embed="rId2"/>
                          <a:stretch>
                            <a:fillRect l="-100000" t="-3093" r="-798477" b="-387629"/>
                          </a:stretch>
                        </a:blip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Cell Pattern k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972094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3619077224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2992031469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80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3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3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2279633960"/>
                      </a:ext>
                    </a:extLst>
                  </a:tr>
                  <a:tr h="550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160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8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1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2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3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4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5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6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7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/>
                            <a:t>8</a:t>
                          </a:r>
                          <a:endParaRPr lang="zh-TW" altLang="en-US" sz="2500" dirty="0"/>
                        </a:p>
                      </a:txBody>
                      <a:tcPr marL="134636" marR="134636" marT="67315" marB="67315"/>
                    </a:tc>
                    <a:extLst>
                      <a:ext uri="{0D108BD9-81ED-4DB2-BD59-A6C34878D82A}">
                        <a16:rowId xmlns:a16="http://schemas.microsoft.com/office/drawing/2014/main" val="41759385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60225D-B2F8-4C1B-AE0C-A5A93897F162}"/>
              </a:ext>
            </a:extLst>
          </p:cNvPr>
          <p:cNvCxnSpPr>
            <a:cxnSpLocks/>
          </p:cNvCxnSpPr>
          <p:nvPr/>
        </p:nvCxnSpPr>
        <p:spPr>
          <a:xfrm>
            <a:off x="2493265" y="4786524"/>
            <a:ext cx="1221690" cy="6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164F58-1AF5-4266-8342-26D03C82F956}"/>
              </a:ext>
            </a:extLst>
          </p:cNvPr>
          <p:cNvSpPr txBox="1"/>
          <p:nvPr/>
        </p:nvSpPr>
        <p:spPr>
          <a:xfrm>
            <a:off x="2716778" y="4716154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6F04974-6DDB-46B8-BB11-9CB09E0CB829}"/>
              </a:ext>
            </a:extLst>
          </p:cNvPr>
          <p:cNvCxnSpPr>
            <a:cxnSpLocks/>
          </p:cNvCxnSpPr>
          <p:nvPr/>
        </p:nvCxnSpPr>
        <p:spPr>
          <a:xfrm>
            <a:off x="3714954" y="4798986"/>
            <a:ext cx="1186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E0729-FEC4-4144-BCF7-45BB3C240913}"/>
              </a:ext>
            </a:extLst>
          </p:cNvPr>
          <p:cNvSpPr txBox="1"/>
          <p:nvPr/>
        </p:nvSpPr>
        <p:spPr>
          <a:xfrm>
            <a:off x="3938474" y="4728622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472B63F-A182-4DDC-A874-F1B4BF9BE204}"/>
              </a:ext>
            </a:extLst>
          </p:cNvPr>
          <p:cNvCxnSpPr>
            <a:cxnSpLocks/>
          </p:cNvCxnSpPr>
          <p:nvPr/>
        </p:nvCxnSpPr>
        <p:spPr>
          <a:xfrm>
            <a:off x="4901736" y="4798986"/>
            <a:ext cx="11551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67DEA1-5D50-4C81-A184-3722B62E31B3}"/>
              </a:ext>
            </a:extLst>
          </p:cNvPr>
          <p:cNvSpPr txBox="1"/>
          <p:nvPr/>
        </p:nvSpPr>
        <p:spPr>
          <a:xfrm>
            <a:off x="5122763" y="4728622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7187EA-E4E1-4CD8-B05A-5AC3B3BE6743}"/>
              </a:ext>
            </a:extLst>
          </p:cNvPr>
          <p:cNvCxnSpPr>
            <a:cxnSpLocks/>
          </p:cNvCxnSpPr>
          <p:nvPr/>
        </p:nvCxnSpPr>
        <p:spPr>
          <a:xfrm>
            <a:off x="6056894" y="4803400"/>
            <a:ext cx="1198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7ECC25-3148-491D-8247-5991BCE39149}"/>
              </a:ext>
            </a:extLst>
          </p:cNvPr>
          <p:cNvSpPr txBox="1"/>
          <p:nvPr/>
        </p:nvSpPr>
        <p:spPr>
          <a:xfrm>
            <a:off x="6280414" y="4733036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1247E2-EE59-4E89-B688-A1F6BC852C47}"/>
              </a:ext>
            </a:extLst>
          </p:cNvPr>
          <p:cNvCxnSpPr>
            <a:cxnSpLocks/>
          </p:cNvCxnSpPr>
          <p:nvPr/>
        </p:nvCxnSpPr>
        <p:spPr>
          <a:xfrm flipV="1">
            <a:off x="7255379" y="4792755"/>
            <a:ext cx="1196770" cy="6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BBE837-B40E-4C58-B060-F0E52455E436}"/>
              </a:ext>
            </a:extLst>
          </p:cNvPr>
          <p:cNvSpPr txBox="1"/>
          <p:nvPr/>
        </p:nvSpPr>
        <p:spPr>
          <a:xfrm>
            <a:off x="7478902" y="4728622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91096D0-6354-4616-A23E-812E3FA8318D}"/>
              </a:ext>
            </a:extLst>
          </p:cNvPr>
          <p:cNvCxnSpPr>
            <a:cxnSpLocks/>
          </p:cNvCxnSpPr>
          <p:nvPr/>
        </p:nvCxnSpPr>
        <p:spPr>
          <a:xfrm>
            <a:off x="8452151" y="4798986"/>
            <a:ext cx="1285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F52756-9DDF-45D7-B319-9A80371007AE}"/>
              </a:ext>
            </a:extLst>
          </p:cNvPr>
          <p:cNvSpPr txBox="1"/>
          <p:nvPr/>
        </p:nvSpPr>
        <p:spPr>
          <a:xfrm>
            <a:off x="8675669" y="4728622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8F2D153-1CAD-4BED-8C7D-ABA50502EC37}"/>
              </a:ext>
            </a:extLst>
          </p:cNvPr>
          <p:cNvCxnSpPr>
            <a:cxnSpLocks/>
          </p:cNvCxnSpPr>
          <p:nvPr/>
        </p:nvCxnSpPr>
        <p:spPr>
          <a:xfrm>
            <a:off x="9636448" y="4798986"/>
            <a:ext cx="1246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3D908F-06CA-4B35-B07B-EEA748EA10B1}"/>
              </a:ext>
            </a:extLst>
          </p:cNvPr>
          <p:cNvSpPr txBox="1"/>
          <p:nvPr/>
        </p:nvSpPr>
        <p:spPr>
          <a:xfrm>
            <a:off x="9859966" y="4728622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F11C596-029F-443A-800A-8E1F11842979}"/>
              </a:ext>
            </a:extLst>
          </p:cNvPr>
          <p:cNvCxnSpPr>
            <a:cxnSpLocks/>
          </p:cNvCxnSpPr>
          <p:nvPr/>
        </p:nvCxnSpPr>
        <p:spPr>
          <a:xfrm>
            <a:off x="10883073" y="4798986"/>
            <a:ext cx="1196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8BC337-979D-4FA7-BCE3-E4AB14B60889}"/>
              </a:ext>
            </a:extLst>
          </p:cNvPr>
          <p:cNvSpPr txBox="1"/>
          <p:nvPr/>
        </p:nvSpPr>
        <p:spPr>
          <a:xfrm>
            <a:off x="11106601" y="4728622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5B8FB9-DF1A-497C-B77D-CBAAC71A4216}"/>
              </a:ext>
            </a:extLst>
          </p:cNvPr>
          <p:cNvGraphicFramePr>
            <a:graphicFrameLocks noGrp="1"/>
          </p:cNvGraphicFramePr>
          <p:nvPr/>
        </p:nvGraphicFramePr>
        <p:xfrm>
          <a:off x="0" y="1788167"/>
          <a:ext cx="12192000" cy="3281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0746">
                  <a:extLst>
                    <a:ext uri="{9D8B030D-6E8A-4147-A177-3AD203B41FA5}">
                      <a16:colId xmlns:a16="http://schemas.microsoft.com/office/drawing/2014/main" val="2127105176"/>
                    </a:ext>
                  </a:extLst>
                </a:gridCol>
                <a:gridCol w="3070746">
                  <a:extLst>
                    <a:ext uri="{9D8B030D-6E8A-4147-A177-3AD203B41FA5}">
                      <a16:colId xmlns:a16="http://schemas.microsoft.com/office/drawing/2014/main" val="1270540937"/>
                    </a:ext>
                  </a:extLst>
                </a:gridCol>
                <a:gridCol w="3025254">
                  <a:extLst>
                    <a:ext uri="{9D8B030D-6E8A-4147-A177-3AD203B41FA5}">
                      <a16:colId xmlns:a16="http://schemas.microsoft.com/office/drawing/2014/main" val="1167776071"/>
                    </a:ext>
                  </a:extLst>
                </a:gridCol>
                <a:gridCol w="3025254">
                  <a:extLst>
                    <a:ext uri="{9D8B030D-6E8A-4147-A177-3AD203B41FA5}">
                      <a16:colId xmlns:a16="http://schemas.microsoft.com/office/drawing/2014/main" val="4232562536"/>
                    </a:ext>
                  </a:extLst>
                </a:gridCol>
              </a:tblGrid>
              <a:tr h="298333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Cell Diameter Size (km)</a:t>
                      </a:r>
                      <a:endParaRPr lang="zh-TW" sz="17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UE Speed (km/hr)</a:t>
                      </a:r>
                      <a:endParaRPr lang="zh-TW" sz="17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Satellite Speed (km/s)</a:t>
                      </a:r>
                      <a:endParaRPr lang="zh-TW" sz="17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Time to HO (s)</a:t>
                      </a:r>
                      <a:endParaRPr lang="zh-TW" sz="17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82035564"/>
                  </a:ext>
                </a:extLst>
              </a:tr>
              <a:tr h="298333">
                <a:tc rowSpan="5"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50 (lower bound)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6594" marR="176594" marT="88298" marB="882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+500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7.56 (NOTE 1)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6594" marR="176594" marT="88298" marB="882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6.49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3597556018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-500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6.74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1880597342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+1200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6.33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4037248739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- 1200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6.92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298559767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Neglected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6.61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1814423604"/>
                  </a:ext>
                </a:extLst>
              </a:tr>
              <a:tr h="298333">
                <a:tc rowSpan="5"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1000 (upper bound)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6594" marR="176594" marT="88298" marB="882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+500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129.89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3752982496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-500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134.75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506867475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+1200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126.69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2350296768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- 1200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138.38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2229435809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Neglected</a:t>
                      </a:r>
                      <a:endParaRPr lang="zh-TW" sz="17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132.28</a:t>
                      </a:r>
                      <a:endParaRPr lang="zh-TW" sz="17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6" marR="132446" marT="0" marB="0"/>
                </a:tc>
                <a:extLst>
                  <a:ext uri="{0D108BD9-81ED-4DB2-BD59-A6C34878D82A}">
                    <a16:rowId xmlns:a16="http://schemas.microsoft.com/office/drawing/2014/main" val="132358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943059" y="2268803"/>
            <a:ext cx="4289622" cy="883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15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455898" y="3189009"/>
            <a:ext cx="109973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3283071" y="3189013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5757874" y="3189009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8232678" y="3189009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10707476" y="3189009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11314375" y="3172791"/>
            <a:ext cx="885179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/>
              <a:t>t (</a:t>
            </a:r>
            <a:r>
              <a:rPr lang="en-US" altLang="zh-TW" sz="2322" dirty="0" err="1"/>
              <a:t>ms</a:t>
            </a:r>
            <a:r>
              <a:rPr lang="en-US" altLang="zh-TW" sz="2322" dirty="0"/>
              <a:t>)</a:t>
            </a:r>
            <a:endParaRPr lang="zh-TW" altLang="en-US" sz="2322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3283093" y="3811806"/>
            <a:ext cx="24748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/>
              <p:nvPr/>
            </p:nvSpPr>
            <p:spPr>
              <a:xfrm>
                <a:off x="3943057" y="3899050"/>
                <a:ext cx="968342" cy="531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1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057" y="3899050"/>
                <a:ext cx="968342" cy="531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5771813" y="3816668"/>
            <a:ext cx="24748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8246611" y="3811806"/>
            <a:ext cx="24748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953716" y="2268802"/>
            <a:ext cx="4797" cy="92021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2345317" y="1735050"/>
            <a:ext cx="3518079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2"/>
                </a:solidFill>
              </a:rPr>
              <a:t>UE </a:t>
            </a:r>
            <a:r>
              <a:rPr lang="en-US" altLang="zh-TW" sz="2322">
                <a:solidFill>
                  <a:schemeClr val="accent2"/>
                </a:solidFill>
              </a:rPr>
              <a:t>starts SSB measurement</a:t>
            </a:r>
            <a:endParaRPr lang="zh-TW" altLang="en-US" sz="2322" dirty="0">
              <a:solidFill>
                <a:schemeClr val="accent2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5556942" y="2718908"/>
            <a:ext cx="372218" cy="61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386" dirty="0">
                <a:solidFill>
                  <a:srgbClr val="00B050"/>
                </a:solidFill>
              </a:rPr>
              <a:t>x</a:t>
            </a:r>
            <a:endParaRPr lang="zh-TW" altLang="en-US" sz="338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/>
              <p:nvPr/>
            </p:nvSpPr>
            <p:spPr>
              <a:xfrm>
                <a:off x="6431778" y="3826828"/>
                <a:ext cx="968342" cy="531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1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78" y="3826828"/>
                <a:ext cx="968342" cy="531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/>
              <p:nvPr/>
            </p:nvSpPr>
            <p:spPr>
              <a:xfrm>
                <a:off x="8906575" y="3811810"/>
                <a:ext cx="968342" cy="531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1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575" y="3811810"/>
                <a:ext cx="968342" cy="531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805013" y="3189013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3279815" y="3189009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805032" y="3811806"/>
            <a:ext cx="24748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464998" y="3899050"/>
                <a:ext cx="968342" cy="531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1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1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98" y="3899050"/>
                <a:ext cx="968342" cy="5312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4639159" y="2532412"/>
            <a:ext cx="2310761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rgbClr val="00B050"/>
                </a:solidFill>
              </a:rPr>
              <a:t>fail to receive SSB</a:t>
            </a:r>
            <a:endParaRPr lang="zh-TW" altLang="en-US" sz="2322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8029000" y="2703986"/>
            <a:ext cx="380232" cy="61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386" dirty="0">
                <a:solidFill>
                  <a:schemeClr val="accent2"/>
                </a:solidFill>
              </a:rPr>
              <a:t>v</a:t>
            </a:r>
            <a:endParaRPr lang="zh-TW" altLang="en-US" sz="3386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6901752" y="2506021"/>
            <a:ext cx="2924134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2"/>
                </a:solidFill>
              </a:rPr>
              <a:t>succeed to receive SSB</a:t>
            </a:r>
            <a:endParaRPr lang="zh-TW" altLang="en-US" sz="2322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961094" y="3442460"/>
            <a:ext cx="42867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4451886" y="3312796"/>
                <a:ext cx="3516412" cy="44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322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22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322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2322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322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2322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86" y="3312796"/>
                <a:ext cx="3516412" cy="449675"/>
              </a:xfrm>
              <a:prstGeom prst="rect">
                <a:avLst/>
              </a:prstGeom>
              <a:blipFill>
                <a:blip r:embed="rId6"/>
                <a:stretch>
                  <a:fillRect l="-173" t="-9459" r="-1386" b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413219" y="4380296"/>
            <a:ext cx="619080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1"/>
                </a:solidFill>
              </a:rPr>
              <a:t>SSB</a:t>
            </a:r>
            <a:endParaRPr lang="zh-TW" altLang="en-US" sz="2322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943059" y="2502130"/>
            <a:ext cx="1763534" cy="1908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5714969" y="2506284"/>
            <a:ext cx="251771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/>
              <p:nvPr/>
            </p:nvSpPr>
            <p:spPr>
              <a:xfrm>
                <a:off x="4504093" y="2022787"/>
                <a:ext cx="546432" cy="461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322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3" y="2022787"/>
                <a:ext cx="546432" cy="461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6664407" y="2004997"/>
                <a:ext cx="546432" cy="455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2322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TW" altLang="en-US" sz="2322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407" y="2004997"/>
                <a:ext cx="546432" cy="455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901053" y="4380296"/>
            <a:ext cx="619080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1"/>
                </a:solidFill>
              </a:rPr>
              <a:t>SSB</a:t>
            </a:r>
            <a:endParaRPr lang="zh-TW" altLang="en-US" sz="2322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5375843" y="4366922"/>
            <a:ext cx="619080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1"/>
                </a:solidFill>
              </a:rPr>
              <a:t>SSB</a:t>
            </a:r>
            <a:endParaRPr lang="zh-TW" altLang="en-US" sz="2322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7850638" y="4380293"/>
            <a:ext cx="619080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1"/>
                </a:solidFill>
              </a:rPr>
              <a:t>SSB</a:t>
            </a:r>
            <a:endParaRPr lang="zh-TW" altLang="en-US" sz="2322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10325446" y="4373204"/>
            <a:ext cx="619080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2" dirty="0">
                <a:solidFill>
                  <a:schemeClr val="accent1"/>
                </a:solidFill>
              </a:rPr>
              <a:t>SSB</a:t>
            </a:r>
            <a:endParaRPr lang="zh-TW" altLang="en-US" sz="2322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44ACD56F-285A-497F-9249-1B0C601A8F70}"/>
              </a:ext>
            </a:extLst>
          </p:cNvPr>
          <p:cNvSpPr/>
          <p:nvPr/>
        </p:nvSpPr>
        <p:spPr>
          <a:xfrm rot="19676875">
            <a:off x="4072097" y="1374391"/>
            <a:ext cx="257819" cy="3005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5F26A95-FCF6-4F0D-8020-3678351480DB}"/>
              </a:ext>
            </a:extLst>
          </p:cNvPr>
          <p:cNvSpPr/>
          <p:nvPr/>
        </p:nvSpPr>
        <p:spPr>
          <a:xfrm rot="18610106">
            <a:off x="4472723" y="1039062"/>
            <a:ext cx="257819" cy="3005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EFE195-EE52-4208-B211-7A5E4B91D6B0}"/>
              </a:ext>
            </a:extLst>
          </p:cNvPr>
          <p:cNvSpPr/>
          <p:nvPr/>
        </p:nvSpPr>
        <p:spPr>
          <a:xfrm rot="20546372">
            <a:off x="3658897" y="1569124"/>
            <a:ext cx="257819" cy="3005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0CB4549-997F-4C4C-B00D-DC3D7D425BBA}"/>
              </a:ext>
            </a:extLst>
          </p:cNvPr>
          <p:cNvSpPr/>
          <p:nvPr/>
        </p:nvSpPr>
        <p:spPr>
          <a:xfrm rot="21286316">
            <a:off x="3241178" y="1666272"/>
            <a:ext cx="257819" cy="3005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4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04550CD-6D0F-49A2-80E2-152149247B68}"/>
              </a:ext>
            </a:extLst>
          </p:cNvPr>
          <p:cNvCxnSpPr>
            <a:cxnSpLocks/>
          </p:cNvCxnSpPr>
          <p:nvPr/>
        </p:nvCxnSpPr>
        <p:spPr>
          <a:xfrm>
            <a:off x="876479" y="2537626"/>
            <a:ext cx="90928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F879EC-86F1-414E-BD9E-87883CAE6125}"/>
              </a:ext>
            </a:extLst>
          </p:cNvPr>
          <p:cNvCxnSpPr>
            <a:cxnSpLocks/>
          </p:cNvCxnSpPr>
          <p:nvPr/>
        </p:nvCxnSpPr>
        <p:spPr>
          <a:xfrm flipV="1">
            <a:off x="3214051" y="25376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472A836-B7F9-470B-B6C0-A82E1E6B1079}"/>
              </a:ext>
            </a:extLst>
          </p:cNvPr>
          <p:cNvCxnSpPr>
            <a:cxnSpLocks/>
          </p:cNvCxnSpPr>
          <p:nvPr/>
        </p:nvCxnSpPr>
        <p:spPr>
          <a:xfrm flipV="1">
            <a:off x="5260275" y="25376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5012BF7-DA05-4713-A41A-9A396BD2BC5F}"/>
              </a:ext>
            </a:extLst>
          </p:cNvPr>
          <p:cNvCxnSpPr>
            <a:cxnSpLocks/>
          </p:cNvCxnSpPr>
          <p:nvPr/>
        </p:nvCxnSpPr>
        <p:spPr>
          <a:xfrm flipV="1">
            <a:off x="7306499" y="25376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5CFFDF-C41A-4734-AE05-EC26B19CE113}"/>
              </a:ext>
            </a:extLst>
          </p:cNvPr>
          <p:cNvCxnSpPr>
            <a:cxnSpLocks/>
          </p:cNvCxnSpPr>
          <p:nvPr/>
        </p:nvCxnSpPr>
        <p:spPr>
          <a:xfrm flipV="1">
            <a:off x="9352719" y="25376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1C6D16-64D5-4FCB-B573-C1510DA0273A}"/>
              </a:ext>
            </a:extLst>
          </p:cNvPr>
          <p:cNvSpPr txBox="1"/>
          <p:nvPr/>
        </p:nvSpPr>
        <p:spPr>
          <a:xfrm>
            <a:off x="9854517" y="2524216"/>
            <a:ext cx="7665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/>
              <a:t>t (</a:t>
            </a:r>
            <a:r>
              <a:rPr lang="en-US" altLang="zh-TW" sz="1920" dirty="0" err="1"/>
              <a:t>ms</a:t>
            </a:r>
            <a:r>
              <a:rPr lang="en-US" altLang="zh-TW" sz="1920" dirty="0"/>
              <a:t>)</a:t>
            </a:r>
            <a:endParaRPr lang="zh-TW" altLang="en-US" sz="192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0B57B9F-BBFF-460A-9C9B-E3365910D7BC}"/>
              </a:ext>
            </a:extLst>
          </p:cNvPr>
          <p:cNvCxnSpPr>
            <a:cxnSpLocks/>
          </p:cNvCxnSpPr>
          <p:nvPr/>
        </p:nvCxnSpPr>
        <p:spPr>
          <a:xfrm>
            <a:off x="3214069" y="30525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BD0A6C3-6546-4AD9-B002-09B9DDA9E9C9}"/>
              </a:ext>
            </a:extLst>
          </p:cNvPr>
          <p:cNvCxnSpPr>
            <a:cxnSpLocks/>
          </p:cNvCxnSpPr>
          <p:nvPr/>
        </p:nvCxnSpPr>
        <p:spPr>
          <a:xfrm>
            <a:off x="5271800" y="305658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444E024-101D-4DD9-990A-B5FBCAA2BD60}"/>
              </a:ext>
            </a:extLst>
          </p:cNvPr>
          <p:cNvCxnSpPr>
            <a:cxnSpLocks/>
          </p:cNvCxnSpPr>
          <p:nvPr/>
        </p:nvCxnSpPr>
        <p:spPr>
          <a:xfrm>
            <a:off x="7318019" y="30525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C52D6F-D210-48CE-A9B7-8B4D7EA4D06E}"/>
              </a:ext>
            </a:extLst>
          </p:cNvPr>
          <p:cNvSpPr txBox="1"/>
          <p:nvPr/>
        </p:nvSpPr>
        <p:spPr>
          <a:xfrm>
            <a:off x="7448838" y="308954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FB8A88-1F31-4C03-AE12-7AECBAA86693}"/>
              </a:ext>
            </a:extLst>
          </p:cNvPr>
          <p:cNvCxnSpPr>
            <a:cxnSpLocks/>
          </p:cNvCxnSpPr>
          <p:nvPr/>
        </p:nvCxnSpPr>
        <p:spPr>
          <a:xfrm flipV="1">
            <a:off x="1165136" y="25376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E26DC2-E623-4B3D-B109-8320FCD8D8A5}"/>
              </a:ext>
            </a:extLst>
          </p:cNvPr>
          <p:cNvCxnSpPr>
            <a:cxnSpLocks/>
          </p:cNvCxnSpPr>
          <p:nvPr/>
        </p:nvCxnSpPr>
        <p:spPr>
          <a:xfrm>
            <a:off x="1165151" y="30525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6C97832-875B-446F-A6A4-95A4E2426E2A}"/>
              </a:ext>
            </a:extLst>
          </p:cNvPr>
          <p:cNvSpPr txBox="1"/>
          <p:nvPr/>
        </p:nvSpPr>
        <p:spPr>
          <a:xfrm>
            <a:off x="5429931" y="308401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EB03B88-0414-4965-8386-076BD441A185}"/>
              </a:ext>
            </a:extLst>
          </p:cNvPr>
          <p:cNvSpPr txBox="1"/>
          <p:nvPr/>
        </p:nvSpPr>
        <p:spPr>
          <a:xfrm>
            <a:off x="3368690" y="308401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0785D3-BD47-42F4-A767-28DB7D248D36}"/>
              </a:ext>
            </a:extLst>
          </p:cNvPr>
          <p:cNvSpPr txBox="1"/>
          <p:nvPr/>
        </p:nvSpPr>
        <p:spPr>
          <a:xfrm>
            <a:off x="1321921" y="308401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2AFFF7-952F-4137-BA69-88EA9990152C}"/>
              </a:ext>
            </a:extLst>
          </p:cNvPr>
          <p:cNvSpPr/>
          <p:nvPr/>
        </p:nvSpPr>
        <p:spPr>
          <a:xfrm>
            <a:off x="1169593" y="1541796"/>
            <a:ext cx="515274" cy="9561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A80CE1-C3A5-403B-B8C5-5092D6753130}"/>
              </a:ext>
            </a:extLst>
          </p:cNvPr>
          <p:cNvSpPr/>
          <p:nvPr/>
        </p:nvSpPr>
        <p:spPr>
          <a:xfrm>
            <a:off x="1204608" y="1612591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72E537-7FDB-4D22-A168-38703E104E7D}"/>
              </a:ext>
            </a:extLst>
          </p:cNvPr>
          <p:cNvSpPr/>
          <p:nvPr/>
        </p:nvSpPr>
        <p:spPr>
          <a:xfrm>
            <a:off x="1329345" y="1609765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580406-47AA-47B0-9E7B-63C195A509BC}"/>
              </a:ext>
            </a:extLst>
          </p:cNvPr>
          <p:cNvSpPr/>
          <p:nvPr/>
        </p:nvSpPr>
        <p:spPr>
          <a:xfrm>
            <a:off x="1446734" y="1609765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C948B5E-7632-4AC6-8638-9455C2D3A396}"/>
              </a:ext>
            </a:extLst>
          </p:cNvPr>
          <p:cNvSpPr/>
          <p:nvPr/>
        </p:nvSpPr>
        <p:spPr>
          <a:xfrm>
            <a:off x="1570509" y="1609765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7F724EE-ED55-4251-8506-5546435998A5}"/>
              </a:ext>
            </a:extLst>
          </p:cNvPr>
          <p:cNvSpPr txBox="1"/>
          <p:nvPr/>
        </p:nvSpPr>
        <p:spPr>
          <a:xfrm>
            <a:off x="971571" y="1260439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SSB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</a:rPr>
              <a:t>burst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F6C853D-5495-4EBD-9CE3-19609A70CB47}"/>
              </a:ext>
            </a:extLst>
          </p:cNvPr>
          <p:cNvSpPr/>
          <p:nvPr/>
        </p:nvSpPr>
        <p:spPr>
          <a:xfrm>
            <a:off x="3225312" y="1541796"/>
            <a:ext cx="515274" cy="9561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D82E37E-01BD-43A6-B549-6E18DAC4AB91}"/>
              </a:ext>
            </a:extLst>
          </p:cNvPr>
          <p:cNvSpPr/>
          <p:nvPr/>
        </p:nvSpPr>
        <p:spPr>
          <a:xfrm>
            <a:off x="3260327" y="1612591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67ADF-3505-46BC-8010-B5D69440BB6C}"/>
              </a:ext>
            </a:extLst>
          </p:cNvPr>
          <p:cNvSpPr/>
          <p:nvPr/>
        </p:nvSpPr>
        <p:spPr>
          <a:xfrm>
            <a:off x="3385064" y="1609765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81EA41E-7EBB-4BA0-A8B7-B359D03367B1}"/>
              </a:ext>
            </a:extLst>
          </p:cNvPr>
          <p:cNvSpPr/>
          <p:nvPr/>
        </p:nvSpPr>
        <p:spPr>
          <a:xfrm>
            <a:off x="3502453" y="1609765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B12A7E4-6796-43C2-9779-1A8BB8556315}"/>
              </a:ext>
            </a:extLst>
          </p:cNvPr>
          <p:cNvSpPr/>
          <p:nvPr/>
        </p:nvSpPr>
        <p:spPr>
          <a:xfrm>
            <a:off x="3626228" y="1609765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E48B03C-CB82-4954-9DBD-5E0A7C3B8E33}"/>
              </a:ext>
            </a:extLst>
          </p:cNvPr>
          <p:cNvSpPr txBox="1"/>
          <p:nvPr/>
        </p:nvSpPr>
        <p:spPr>
          <a:xfrm>
            <a:off x="3027290" y="1260439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SSB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</a:rPr>
              <a:t>burst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B56780-FD0C-4814-8889-248CE02417B6}"/>
              </a:ext>
            </a:extLst>
          </p:cNvPr>
          <p:cNvSpPr/>
          <p:nvPr/>
        </p:nvSpPr>
        <p:spPr>
          <a:xfrm>
            <a:off x="5260275" y="1540611"/>
            <a:ext cx="515274" cy="9561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349D897-50FE-4BDC-8BD3-8E65FA81B09F}"/>
              </a:ext>
            </a:extLst>
          </p:cNvPr>
          <p:cNvSpPr/>
          <p:nvPr/>
        </p:nvSpPr>
        <p:spPr>
          <a:xfrm>
            <a:off x="5295290" y="1611406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FA0037F-CD62-4B07-8F6B-24556C7F1E63}"/>
              </a:ext>
            </a:extLst>
          </p:cNvPr>
          <p:cNvSpPr/>
          <p:nvPr/>
        </p:nvSpPr>
        <p:spPr>
          <a:xfrm>
            <a:off x="5420027" y="1608580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1F52BB1-2330-44CA-96D1-86C8BB4DAB96}"/>
              </a:ext>
            </a:extLst>
          </p:cNvPr>
          <p:cNvSpPr/>
          <p:nvPr/>
        </p:nvSpPr>
        <p:spPr>
          <a:xfrm>
            <a:off x="5537416" y="1608580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13E33EB-FD35-41AA-8959-36D977E350A3}"/>
              </a:ext>
            </a:extLst>
          </p:cNvPr>
          <p:cNvSpPr/>
          <p:nvPr/>
        </p:nvSpPr>
        <p:spPr>
          <a:xfrm>
            <a:off x="5661191" y="1608580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565289B-029C-492A-A6A0-7913CBEF72A6}"/>
              </a:ext>
            </a:extLst>
          </p:cNvPr>
          <p:cNvSpPr txBox="1"/>
          <p:nvPr/>
        </p:nvSpPr>
        <p:spPr>
          <a:xfrm>
            <a:off x="5062253" y="1259254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SSB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</a:rPr>
              <a:t>burst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43079BB-B8B8-4515-8F73-D7D687814544}"/>
              </a:ext>
            </a:extLst>
          </p:cNvPr>
          <p:cNvSpPr/>
          <p:nvPr/>
        </p:nvSpPr>
        <p:spPr>
          <a:xfrm>
            <a:off x="7326047" y="1540611"/>
            <a:ext cx="515274" cy="9561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C3344F6-A6AE-4B22-9CE2-BB339338F5EB}"/>
              </a:ext>
            </a:extLst>
          </p:cNvPr>
          <p:cNvSpPr/>
          <p:nvPr/>
        </p:nvSpPr>
        <p:spPr>
          <a:xfrm>
            <a:off x="7361062" y="1611406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CF9C110-DFE1-45D8-BF3C-6C8EDAAF7D94}"/>
              </a:ext>
            </a:extLst>
          </p:cNvPr>
          <p:cNvSpPr/>
          <p:nvPr/>
        </p:nvSpPr>
        <p:spPr>
          <a:xfrm>
            <a:off x="7485799" y="1608580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79219E4-1A8E-4450-A4C5-360D91E517DB}"/>
              </a:ext>
            </a:extLst>
          </p:cNvPr>
          <p:cNvSpPr/>
          <p:nvPr/>
        </p:nvSpPr>
        <p:spPr>
          <a:xfrm>
            <a:off x="7603188" y="1608580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B50FE9-5F72-4A07-A6A9-5ED021EF40EB}"/>
              </a:ext>
            </a:extLst>
          </p:cNvPr>
          <p:cNvSpPr/>
          <p:nvPr/>
        </p:nvSpPr>
        <p:spPr>
          <a:xfrm>
            <a:off x="7726963" y="1608580"/>
            <a:ext cx="83611" cy="795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48BF7CE-A62D-4C66-9794-35684FF390F6}"/>
              </a:ext>
            </a:extLst>
          </p:cNvPr>
          <p:cNvSpPr txBox="1"/>
          <p:nvPr/>
        </p:nvSpPr>
        <p:spPr>
          <a:xfrm>
            <a:off x="7128025" y="1259254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</a:rPr>
              <a:t>SSB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</a:rPr>
              <a:t>burst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1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179</Words>
  <Application>Microsoft Office PowerPoint</Application>
  <PresentationFormat>寬螢幕</PresentationFormat>
  <Paragraphs>105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3</cp:revision>
  <dcterms:created xsi:type="dcterms:W3CDTF">2025-07-23T08:29:25Z</dcterms:created>
  <dcterms:modified xsi:type="dcterms:W3CDTF">2025-07-23T09:02:50Z</dcterms:modified>
</cp:coreProperties>
</file>