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599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159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412312"/>
            <a:ext cx="701992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323249"/>
            <a:ext cx="701992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2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34133"/>
            <a:ext cx="2018228" cy="21350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34133"/>
            <a:ext cx="5937687" cy="21350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5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628091"/>
            <a:ext cx="8072914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685991"/>
            <a:ext cx="8072914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670664"/>
            <a:ext cx="3977958" cy="15985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670664"/>
            <a:ext cx="3977958" cy="15985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34133"/>
            <a:ext cx="8072914" cy="48696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617594"/>
            <a:ext cx="39596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920267"/>
            <a:ext cx="3959676" cy="1353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617594"/>
            <a:ext cx="397917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920267"/>
            <a:ext cx="3979177" cy="1353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67958"/>
            <a:ext cx="301881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362742"/>
            <a:ext cx="473844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755809"/>
            <a:ext cx="301881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67958"/>
            <a:ext cx="301881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362742"/>
            <a:ext cx="473844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755809"/>
            <a:ext cx="301881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34133"/>
            <a:ext cx="807291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670664"/>
            <a:ext cx="807291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2335076"/>
            <a:ext cx="210597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2335076"/>
            <a:ext cx="315896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2335076"/>
            <a:ext cx="210597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5B8FB9-DF1A-497C-B77D-CBAAC71A4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1842"/>
              </p:ext>
            </p:extLst>
          </p:nvPr>
        </p:nvGraphicFramePr>
        <p:xfrm>
          <a:off x="0" y="-1"/>
          <a:ext cx="9359900" cy="251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437">
                  <a:extLst>
                    <a:ext uri="{9D8B030D-6E8A-4147-A177-3AD203B41FA5}">
                      <a16:colId xmlns:a16="http://schemas.microsoft.com/office/drawing/2014/main" val="2127105176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270540937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val="1167776071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val="4232562536"/>
                    </a:ext>
                  </a:extLst>
                </a:gridCol>
              </a:tblGrid>
              <a:tr h="229033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Cell Diameter Size (km)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UE Speed (km/hr)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Satellite Speed (km/s)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Time to HO (s)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82035564"/>
                  </a:ext>
                </a:extLst>
              </a:tr>
              <a:tr h="2290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50 (lower bound)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7.56 (NOTE 1)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6.49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3597556018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6.74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880597342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6.33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4037248739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- 1200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6.92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98559767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Neglected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6.61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814423604"/>
                  </a:ext>
                </a:extLst>
              </a:tr>
              <a:tr h="2290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1000 (upper bound)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129.89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3752982496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134.75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506867475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126.69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350296768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- 1200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138.38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229435809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Neglected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132.28</a:t>
                      </a:r>
                      <a:endParaRPr lang="zh-TW" sz="13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32358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4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69</Words>
  <Application>Microsoft Office PowerPoint</Application>
  <PresentationFormat>自訂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1</cp:revision>
  <dcterms:created xsi:type="dcterms:W3CDTF">2025-07-14T09:02:22Z</dcterms:created>
  <dcterms:modified xsi:type="dcterms:W3CDTF">2025-07-14T09:03:08Z</dcterms:modified>
</cp:coreProperties>
</file>