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080625" cy="2881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56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471548"/>
            <a:ext cx="7560469" cy="1003124"/>
          </a:xfrm>
        </p:spPr>
        <p:txBody>
          <a:bodyPr anchor="b"/>
          <a:lstStyle>
            <a:lvl1pPr algn="ctr">
              <a:defRPr sz="252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1513357"/>
            <a:ext cx="7560469" cy="695650"/>
          </a:xfrm>
        </p:spPr>
        <p:txBody>
          <a:bodyPr/>
          <a:lstStyle>
            <a:lvl1pPr marL="0" indent="0" algn="ctr">
              <a:buNone/>
              <a:defRPr sz="1008"/>
            </a:lvl1pPr>
            <a:lvl2pPr marL="192070" indent="0" algn="ctr">
              <a:buNone/>
              <a:defRPr sz="840"/>
            </a:lvl2pPr>
            <a:lvl3pPr marL="384139" indent="0" algn="ctr">
              <a:buNone/>
              <a:defRPr sz="756"/>
            </a:lvl3pPr>
            <a:lvl4pPr marL="576209" indent="0" algn="ctr">
              <a:buNone/>
              <a:defRPr sz="672"/>
            </a:lvl4pPr>
            <a:lvl5pPr marL="768279" indent="0" algn="ctr">
              <a:buNone/>
              <a:defRPr sz="672"/>
            </a:lvl5pPr>
            <a:lvl6pPr marL="960349" indent="0" algn="ctr">
              <a:buNone/>
              <a:defRPr sz="672"/>
            </a:lvl6pPr>
            <a:lvl7pPr marL="1152418" indent="0" algn="ctr">
              <a:buNone/>
              <a:defRPr sz="672"/>
            </a:lvl7pPr>
            <a:lvl8pPr marL="1344488" indent="0" algn="ctr">
              <a:buNone/>
              <a:defRPr sz="672"/>
            </a:lvl8pPr>
            <a:lvl9pPr marL="1536558" indent="0" algn="ctr">
              <a:buNone/>
              <a:defRPr sz="67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71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153403"/>
            <a:ext cx="2173635" cy="24417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153403"/>
            <a:ext cx="6394896" cy="24417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01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0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718328"/>
            <a:ext cx="8694539" cy="1198546"/>
          </a:xfrm>
        </p:spPr>
        <p:txBody>
          <a:bodyPr anchor="b"/>
          <a:lstStyle>
            <a:lvl1pPr>
              <a:defRPr sz="252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1928212"/>
            <a:ext cx="8694539" cy="630287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207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413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6209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8279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60349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241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448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655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41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767016"/>
            <a:ext cx="4284266" cy="18281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767016"/>
            <a:ext cx="4284266" cy="18281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9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53403"/>
            <a:ext cx="8694539" cy="5569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706322"/>
            <a:ext cx="4264576" cy="346158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70" indent="0">
              <a:buNone/>
              <a:defRPr sz="840" b="1"/>
            </a:lvl2pPr>
            <a:lvl3pPr marL="384139" indent="0">
              <a:buNone/>
              <a:defRPr sz="756" b="1"/>
            </a:lvl3pPr>
            <a:lvl4pPr marL="576209" indent="0">
              <a:buNone/>
              <a:defRPr sz="672" b="1"/>
            </a:lvl4pPr>
            <a:lvl5pPr marL="768279" indent="0">
              <a:buNone/>
              <a:defRPr sz="672" b="1"/>
            </a:lvl5pPr>
            <a:lvl6pPr marL="960349" indent="0">
              <a:buNone/>
              <a:defRPr sz="672" b="1"/>
            </a:lvl6pPr>
            <a:lvl7pPr marL="1152418" indent="0">
              <a:buNone/>
              <a:defRPr sz="672" b="1"/>
            </a:lvl7pPr>
            <a:lvl8pPr marL="1344488" indent="0">
              <a:buNone/>
              <a:defRPr sz="672" b="1"/>
            </a:lvl8pPr>
            <a:lvl9pPr marL="1536558" indent="0">
              <a:buNone/>
              <a:defRPr sz="67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052480"/>
            <a:ext cx="4264576" cy="15480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706322"/>
            <a:ext cx="4285579" cy="346158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70" indent="0">
              <a:buNone/>
              <a:defRPr sz="840" b="1"/>
            </a:lvl2pPr>
            <a:lvl3pPr marL="384139" indent="0">
              <a:buNone/>
              <a:defRPr sz="756" b="1"/>
            </a:lvl3pPr>
            <a:lvl4pPr marL="576209" indent="0">
              <a:buNone/>
              <a:defRPr sz="672" b="1"/>
            </a:lvl4pPr>
            <a:lvl5pPr marL="768279" indent="0">
              <a:buNone/>
              <a:defRPr sz="672" b="1"/>
            </a:lvl5pPr>
            <a:lvl6pPr marL="960349" indent="0">
              <a:buNone/>
              <a:defRPr sz="672" b="1"/>
            </a:lvl6pPr>
            <a:lvl7pPr marL="1152418" indent="0">
              <a:buNone/>
              <a:defRPr sz="672" b="1"/>
            </a:lvl7pPr>
            <a:lvl8pPr marL="1344488" indent="0">
              <a:buNone/>
              <a:defRPr sz="672" b="1"/>
            </a:lvl8pPr>
            <a:lvl9pPr marL="1536558" indent="0">
              <a:buNone/>
              <a:defRPr sz="67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052480"/>
            <a:ext cx="4285579" cy="15480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79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77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5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92088"/>
            <a:ext cx="3251264" cy="67230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414856"/>
            <a:ext cx="5103316" cy="2047600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864394"/>
            <a:ext cx="3251264" cy="1601397"/>
          </a:xfrm>
        </p:spPr>
        <p:txBody>
          <a:bodyPr/>
          <a:lstStyle>
            <a:lvl1pPr marL="0" indent="0">
              <a:buNone/>
              <a:defRPr sz="672"/>
            </a:lvl1pPr>
            <a:lvl2pPr marL="192070" indent="0">
              <a:buNone/>
              <a:defRPr sz="588"/>
            </a:lvl2pPr>
            <a:lvl3pPr marL="384139" indent="0">
              <a:buNone/>
              <a:defRPr sz="504"/>
            </a:lvl3pPr>
            <a:lvl4pPr marL="576209" indent="0">
              <a:buNone/>
              <a:defRPr sz="420"/>
            </a:lvl4pPr>
            <a:lvl5pPr marL="768279" indent="0">
              <a:buNone/>
              <a:defRPr sz="420"/>
            </a:lvl5pPr>
            <a:lvl6pPr marL="960349" indent="0">
              <a:buNone/>
              <a:defRPr sz="420"/>
            </a:lvl6pPr>
            <a:lvl7pPr marL="1152418" indent="0">
              <a:buNone/>
              <a:defRPr sz="420"/>
            </a:lvl7pPr>
            <a:lvl8pPr marL="1344488" indent="0">
              <a:buNone/>
              <a:defRPr sz="420"/>
            </a:lvl8pPr>
            <a:lvl9pPr marL="1536558" indent="0">
              <a:buNone/>
              <a:defRPr sz="4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62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92088"/>
            <a:ext cx="3251264" cy="67230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414856"/>
            <a:ext cx="5103316" cy="2047600"/>
          </a:xfrm>
        </p:spPr>
        <p:txBody>
          <a:bodyPr anchor="t"/>
          <a:lstStyle>
            <a:lvl1pPr marL="0" indent="0">
              <a:buNone/>
              <a:defRPr sz="1344"/>
            </a:lvl1pPr>
            <a:lvl2pPr marL="192070" indent="0">
              <a:buNone/>
              <a:defRPr sz="1176"/>
            </a:lvl2pPr>
            <a:lvl3pPr marL="384139" indent="0">
              <a:buNone/>
              <a:defRPr sz="1008"/>
            </a:lvl3pPr>
            <a:lvl4pPr marL="576209" indent="0">
              <a:buNone/>
              <a:defRPr sz="840"/>
            </a:lvl4pPr>
            <a:lvl5pPr marL="768279" indent="0">
              <a:buNone/>
              <a:defRPr sz="840"/>
            </a:lvl5pPr>
            <a:lvl6pPr marL="960349" indent="0">
              <a:buNone/>
              <a:defRPr sz="840"/>
            </a:lvl6pPr>
            <a:lvl7pPr marL="1152418" indent="0">
              <a:buNone/>
              <a:defRPr sz="840"/>
            </a:lvl7pPr>
            <a:lvl8pPr marL="1344488" indent="0">
              <a:buNone/>
              <a:defRPr sz="840"/>
            </a:lvl8pPr>
            <a:lvl9pPr marL="1536558" indent="0">
              <a:buNone/>
              <a:defRPr sz="84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864394"/>
            <a:ext cx="3251264" cy="1601397"/>
          </a:xfrm>
        </p:spPr>
        <p:txBody>
          <a:bodyPr/>
          <a:lstStyle>
            <a:lvl1pPr marL="0" indent="0">
              <a:buNone/>
              <a:defRPr sz="672"/>
            </a:lvl1pPr>
            <a:lvl2pPr marL="192070" indent="0">
              <a:buNone/>
              <a:defRPr sz="588"/>
            </a:lvl2pPr>
            <a:lvl3pPr marL="384139" indent="0">
              <a:buNone/>
              <a:defRPr sz="504"/>
            </a:lvl3pPr>
            <a:lvl4pPr marL="576209" indent="0">
              <a:buNone/>
              <a:defRPr sz="420"/>
            </a:lvl4pPr>
            <a:lvl5pPr marL="768279" indent="0">
              <a:buNone/>
              <a:defRPr sz="420"/>
            </a:lvl5pPr>
            <a:lvl6pPr marL="960349" indent="0">
              <a:buNone/>
              <a:defRPr sz="420"/>
            </a:lvl6pPr>
            <a:lvl7pPr marL="1152418" indent="0">
              <a:buNone/>
              <a:defRPr sz="420"/>
            </a:lvl7pPr>
            <a:lvl8pPr marL="1344488" indent="0">
              <a:buNone/>
              <a:defRPr sz="420"/>
            </a:lvl8pPr>
            <a:lvl9pPr marL="1536558" indent="0">
              <a:buNone/>
              <a:defRPr sz="4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16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153403"/>
            <a:ext cx="8694539" cy="55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767016"/>
            <a:ext cx="8694539" cy="18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2670551"/>
            <a:ext cx="2268141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0849-A26C-49C4-AF8B-EC180B419FD8}" type="datetimeFigureOut">
              <a:rPr lang="zh-TW" altLang="en-US" smtClean="0"/>
              <a:t>2025/7/13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2670551"/>
            <a:ext cx="3402211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2670551"/>
            <a:ext cx="2268141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4139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35" indent="-96035" algn="l" defTabSz="384139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8105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80174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2244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4314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6383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8453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40523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2593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2070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4139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6209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8279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60349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2418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4488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6558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8884E9-AC99-4C98-8CC3-581F83C90551}"/>
              </a:ext>
            </a:extLst>
          </p:cNvPr>
          <p:cNvSpPr/>
          <p:nvPr/>
        </p:nvSpPr>
        <p:spPr>
          <a:xfrm>
            <a:off x="3260211" y="481378"/>
            <a:ext cx="3546758" cy="730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258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FA409B0-90E0-47D5-B317-EBF2EC1BE85B}"/>
              </a:ext>
            </a:extLst>
          </p:cNvPr>
          <p:cNvCxnSpPr>
            <a:cxnSpLocks/>
          </p:cNvCxnSpPr>
          <p:nvPr/>
        </p:nvCxnSpPr>
        <p:spPr>
          <a:xfrm>
            <a:off x="376946" y="1242226"/>
            <a:ext cx="90928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B27AF13-5CA4-4A44-B9B9-8E70ADD82186}"/>
              </a:ext>
            </a:extLst>
          </p:cNvPr>
          <p:cNvCxnSpPr>
            <a:cxnSpLocks/>
          </p:cNvCxnSpPr>
          <p:nvPr/>
        </p:nvCxnSpPr>
        <p:spPr>
          <a:xfrm flipV="1">
            <a:off x="2714518" y="1242229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AC365AE-7C03-4496-9ACF-ECF27730C33F}"/>
              </a:ext>
            </a:extLst>
          </p:cNvPr>
          <p:cNvCxnSpPr>
            <a:cxnSpLocks/>
          </p:cNvCxnSpPr>
          <p:nvPr/>
        </p:nvCxnSpPr>
        <p:spPr>
          <a:xfrm flipV="1">
            <a:off x="4760742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CE2EC17-DF5C-41EE-B902-C71837045B19}"/>
              </a:ext>
            </a:extLst>
          </p:cNvPr>
          <p:cNvCxnSpPr>
            <a:cxnSpLocks/>
          </p:cNvCxnSpPr>
          <p:nvPr/>
        </p:nvCxnSpPr>
        <p:spPr>
          <a:xfrm flipV="1">
            <a:off x="680696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9BBC225-AC68-4EBB-BCD3-6155BAEC180D}"/>
              </a:ext>
            </a:extLst>
          </p:cNvPr>
          <p:cNvCxnSpPr>
            <a:cxnSpLocks/>
          </p:cNvCxnSpPr>
          <p:nvPr/>
        </p:nvCxnSpPr>
        <p:spPr>
          <a:xfrm flipV="1">
            <a:off x="885318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C57583-F2B4-49A8-B708-0F06911212C7}"/>
              </a:ext>
            </a:extLst>
          </p:cNvPr>
          <p:cNvSpPr txBox="1"/>
          <p:nvPr/>
        </p:nvSpPr>
        <p:spPr>
          <a:xfrm>
            <a:off x="9354984" y="1228816"/>
            <a:ext cx="7665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/>
              <a:t>t (</a:t>
            </a:r>
            <a:r>
              <a:rPr lang="en-US" altLang="zh-TW" sz="1920" dirty="0" err="1"/>
              <a:t>ms</a:t>
            </a:r>
            <a:r>
              <a:rPr lang="en-US" altLang="zh-TW" sz="1920" dirty="0"/>
              <a:t>)</a:t>
            </a:r>
            <a:endParaRPr lang="zh-TW" altLang="en-US" sz="192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84C3F10-DC57-4636-9D1C-25275698BD2E}"/>
              </a:ext>
            </a:extLst>
          </p:cNvPr>
          <p:cNvCxnSpPr>
            <a:cxnSpLocks/>
          </p:cNvCxnSpPr>
          <p:nvPr/>
        </p:nvCxnSpPr>
        <p:spPr>
          <a:xfrm>
            <a:off x="2714536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4C79128-62A8-4DD0-BE6C-D4ABCD0D0E65}"/>
                  </a:ext>
                </a:extLst>
              </p:cNvPr>
              <p:cNvSpPr txBox="1"/>
              <p:nvPr/>
            </p:nvSpPr>
            <p:spPr>
              <a:xfrm>
                <a:off x="3260209" y="1829304"/>
                <a:ext cx="835036" cy="455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24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4C79128-62A8-4DD0-BE6C-D4ABCD0D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09" y="1829304"/>
                <a:ext cx="835036" cy="455253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8D31B64-A048-4610-9604-182AE5F8DEB8}"/>
              </a:ext>
            </a:extLst>
          </p:cNvPr>
          <p:cNvCxnSpPr>
            <a:cxnSpLocks/>
          </p:cNvCxnSpPr>
          <p:nvPr/>
        </p:nvCxnSpPr>
        <p:spPr>
          <a:xfrm>
            <a:off x="4772267" y="176118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789B7B-A2D8-4AC4-9672-D895B1441EE2}"/>
              </a:ext>
            </a:extLst>
          </p:cNvPr>
          <p:cNvCxnSpPr>
            <a:cxnSpLocks/>
          </p:cNvCxnSpPr>
          <p:nvPr/>
        </p:nvCxnSpPr>
        <p:spPr>
          <a:xfrm>
            <a:off x="6818486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DB4A2B0-23B0-41EF-BD73-4A2E3481994C}"/>
              </a:ext>
            </a:extLst>
          </p:cNvPr>
          <p:cNvCxnSpPr>
            <a:cxnSpLocks/>
          </p:cNvCxnSpPr>
          <p:nvPr/>
        </p:nvCxnSpPr>
        <p:spPr>
          <a:xfrm>
            <a:off x="3269023" y="481378"/>
            <a:ext cx="3966" cy="7608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07A7CB0-0392-4C22-9F97-980BB96FEB43}"/>
              </a:ext>
            </a:extLst>
          </p:cNvPr>
          <p:cNvSpPr txBox="1"/>
          <p:nvPr/>
        </p:nvSpPr>
        <p:spPr>
          <a:xfrm>
            <a:off x="1939161" y="40059"/>
            <a:ext cx="294651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2"/>
                </a:solidFill>
              </a:rPr>
              <a:t>UE </a:t>
            </a:r>
            <a:r>
              <a:rPr lang="en-US" altLang="zh-TW" sz="1920">
                <a:solidFill>
                  <a:schemeClr val="accent2"/>
                </a:solidFill>
              </a:rPr>
              <a:t>starts SSB measurement</a:t>
            </a:r>
            <a:endParaRPr lang="zh-TW" altLang="en-US" sz="1920" dirty="0">
              <a:solidFill>
                <a:schemeClr val="accent2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F8B7BB6-92D8-4507-9137-3068F50A98FD}"/>
              </a:ext>
            </a:extLst>
          </p:cNvPr>
          <p:cNvSpPr txBox="1"/>
          <p:nvPr/>
        </p:nvSpPr>
        <p:spPr>
          <a:xfrm>
            <a:off x="4594607" y="85353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x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9E14A3A-3C20-4A5C-B0AD-1CD27A975162}"/>
                  </a:ext>
                </a:extLst>
              </p:cNvPr>
              <p:cNvSpPr txBox="1"/>
              <p:nvPr/>
            </p:nvSpPr>
            <p:spPr>
              <a:xfrm>
                <a:off x="5317941" y="1769589"/>
                <a:ext cx="835036" cy="455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24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9E14A3A-3C20-4A5C-B0AD-1CD27A975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941" y="1769589"/>
                <a:ext cx="835036" cy="455253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22DFFED-1B75-4E5A-8E76-E2F7451B0D6E}"/>
                  </a:ext>
                </a:extLst>
              </p:cNvPr>
              <p:cNvSpPr txBox="1"/>
              <p:nvPr/>
            </p:nvSpPr>
            <p:spPr>
              <a:xfrm>
                <a:off x="7364160" y="1757172"/>
                <a:ext cx="835036" cy="455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24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22DFFED-1B75-4E5A-8E76-E2F7451B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160" y="1757172"/>
                <a:ext cx="835036" cy="455253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A894A18-DFE7-4B96-992D-12AEEF2D09C1}"/>
              </a:ext>
            </a:extLst>
          </p:cNvPr>
          <p:cNvCxnSpPr>
            <a:cxnSpLocks/>
          </p:cNvCxnSpPr>
          <p:nvPr/>
        </p:nvCxnSpPr>
        <p:spPr>
          <a:xfrm flipV="1">
            <a:off x="665603" y="1242229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932A2F2-D0AE-4A54-AEE8-84430D22B5D9}"/>
              </a:ext>
            </a:extLst>
          </p:cNvPr>
          <p:cNvCxnSpPr>
            <a:cxnSpLocks/>
          </p:cNvCxnSpPr>
          <p:nvPr/>
        </p:nvCxnSpPr>
        <p:spPr>
          <a:xfrm flipV="1">
            <a:off x="271182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6F7C092-464D-46AB-B68F-7678774E9354}"/>
              </a:ext>
            </a:extLst>
          </p:cNvPr>
          <p:cNvCxnSpPr>
            <a:cxnSpLocks/>
          </p:cNvCxnSpPr>
          <p:nvPr/>
        </p:nvCxnSpPr>
        <p:spPr>
          <a:xfrm>
            <a:off x="665618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/>
              <p:nvPr/>
            </p:nvSpPr>
            <p:spPr>
              <a:xfrm>
                <a:off x="1211293" y="1829304"/>
                <a:ext cx="835036" cy="455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24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93" y="1829304"/>
                <a:ext cx="835036" cy="455253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AA9C07-2D1B-4BE2-904A-689F8C70F402}"/>
              </a:ext>
            </a:extLst>
          </p:cNvPr>
          <p:cNvSpPr txBox="1"/>
          <p:nvPr/>
        </p:nvSpPr>
        <p:spPr>
          <a:xfrm>
            <a:off x="3835762" y="699336"/>
            <a:ext cx="194303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rgbClr val="00B050"/>
                </a:solidFill>
              </a:rPr>
              <a:t>fail to receive SSB</a:t>
            </a:r>
            <a:endParaRPr lang="zh-TW" altLang="en-US" sz="1920" dirty="0">
              <a:solidFill>
                <a:srgbClr val="00B05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50EF213-BACF-4E30-92A6-8E8B58C92D0C}"/>
              </a:ext>
            </a:extLst>
          </p:cNvPr>
          <p:cNvSpPr txBox="1"/>
          <p:nvPr/>
        </p:nvSpPr>
        <p:spPr>
          <a:xfrm>
            <a:off x="6638561" y="841197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v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6C5385B-ECC7-4063-8912-136891AFC860}"/>
              </a:ext>
            </a:extLst>
          </p:cNvPr>
          <p:cNvSpPr txBox="1"/>
          <p:nvPr/>
        </p:nvSpPr>
        <p:spPr>
          <a:xfrm>
            <a:off x="5706526" y="677515"/>
            <a:ext cx="244958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2"/>
                </a:solidFill>
              </a:rPr>
              <a:t>succeed to receive SSB</a:t>
            </a:r>
            <a:endParaRPr lang="zh-TW" altLang="en-US" sz="1920" dirty="0">
              <a:solidFill>
                <a:schemeClr val="accent2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AB97597-2142-4ADE-9527-FB5E9AC88E22}"/>
              </a:ext>
            </a:extLst>
          </p:cNvPr>
          <p:cNvCxnSpPr>
            <a:cxnSpLocks/>
          </p:cNvCxnSpPr>
          <p:nvPr/>
        </p:nvCxnSpPr>
        <p:spPr>
          <a:xfrm>
            <a:off x="3275123" y="1451785"/>
            <a:ext cx="354438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/>
              <p:nvPr/>
            </p:nvSpPr>
            <p:spPr>
              <a:xfrm>
                <a:off x="3680921" y="1344575"/>
                <a:ext cx="2942280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2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2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92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sz="192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1920" dirty="0">
                    <a:solidFill>
                      <a:srgbClr val="FF0000"/>
                    </a:solidFill>
                  </a:rPr>
                  <a:t>UE random access delay</a:t>
                </a:r>
                <a:endParaRPr lang="zh-TW" altLang="en-US" sz="192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21" y="1344575"/>
                <a:ext cx="2942280" cy="387798"/>
              </a:xfrm>
              <a:prstGeom prst="rect">
                <a:avLst/>
              </a:prstGeom>
              <a:blipFill>
                <a:blip r:embed="rId6"/>
                <a:stretch>
                  <a:fillRect t="-6349" r="-1037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53">
            <a:extLst>
              <a:ext uri="{FF2B5EF4-FFF2-40B4-BE49-F238E27FC236}">
                <a16:creationId xmlns:a16="http://schemas.microsoft.com/office/drawing/2014/main" id="{FC699ADF-0C06-4557-82EA-3C5BC084C675}"/>
              </a:ext>
            </a:extLst>
          </p:cNvPr>
          <p:cNvSpPr txBox="1"/>
          <p:nvPr/>
        </p:nvSpPr>
        <p:spPr>
          <a:xfrm>
            <a:off x="341659" y="2227209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C49706D-B909-4178-81D2-155C9A6B2AA3}"/>
              </a:ext>
            </a:extLst>
          </p:cNvPr>
          <p:cNvCxnSpPr>
            <a:cxnSpLocks/>
          </p:cNvCxnSpPr>
          <p:nvPr/>
        </p:nvCxnSpPr>
        <p:spPr>
          <a:xfrm flipV="1">
            <a:off x="3260211" y="674298"/>
            <a:ext cx="1458130" cy="1577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411D616-9D23-4A27-B27B-AB5344776BB2}"/>
              </a:ext>
            </a:extLst>
          </p:cNvPr>
          <p:cNvCxnSpPr>
            <a:cxnSpLocks/>
          </p:cNvCxnSpPr>
          <p:nvPr/>
        </p:nvCxnSpPr>
        <p:spPr>
          <a:xfrm>
            <a:off x="4725266" y="677733"/>
            <a:ext cx="20817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A95162E6-E7DD-442F-BB88-3224BB03F9E0}"/>
                  </a:ext>
                </a:extLst>
              </p:cNvPr>
              <p:cNvSpPr txBox="1"/>
              <p:nvPr/>
            </p:nvSpPr>
            <p:spPr>
              <a:xfrm>
                <a:off x="3724087" y="277967"/>
                <a:ext cx="483273" cy="397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192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A95162E6-E7DD-442F-BB88-3224BB03F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087" y="277967"/>
                <a:ext cx="483273" cy="3973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/>
              <p:nvPr/>
            </p:nvSpPr>
            <p:spPr>
              <a:xfrm>
                <a:off x="5510284" y="263258"/>
                <a:ext cx="483273" cy="393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zh-TW" altLang="en-US" sz="192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284" y="263258"/>
                <a:ext cx="483273" cy="3930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84C8CA-B9D5-429E-970D-C12B1866E338}"/>
              </a:ext>
            </a:extLst>
          </p:cNvPr>
          <p:cNvSpPr txBox="1"/>
          <p:nvPr/>
        </p:nvSpPr>
        <p:spPr>
          <a:xfrm>
            <a:off x="2398657" y="2227209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39B3278-280C-49F9-9F15-6E23CB94B5DA}"/>
              </a:ext>
            </a:extLst>
          </p:cNvPr>
          <p:cNvSpPr txBox="1"/>
          <p:nvPr/>
        </p:nvSpPr>
        <p:spPr>
          <a:xfrm>
            <a:off x="4444870" y="2216151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B9CA4F5-E57C-4BA3-A02F-61F5E860667A}"/>
              </a:ext>
            </a:extLst>
          </p:cNvPr>
          <p:cNvSpPr txBox="1"/>
          <p:nvPr/>
        </p:nvSpPr>
        <p:spPr>
          <a:xfrm>
            <a:off x="6491087" y="2227206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2650C91-4F5C-40DA-BEC8-08591029D134}"/>
              </a:ext>
            </a:extLst>
          </p:cNvPr>
          <p:cNvSpPr txBox="1"/>
          <p:nvPr/>
        </p:nvSpPr>
        <p:spPr>
          <a:xfrm>
            <a:off x="8537315" y="2221345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7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35</Words>
  <Application>Microsoft Office PowerPoint</Application>
  <PresentationFormat>自訂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帛佑 閻</dc:creator>
  <cp:lastModifiedBy>帛佑 閻</cp:lastModifiedBy>
  <cp:revision>21</cp:revision>
  <dcterms:created xsi:type="dcterms:W3CDTF">2025-07-13T08:15:12Z</dcterms:created>
  <dcterms:modified xsi:type="dcterms:W3CDTF">2025-07-13T12:39:01Z</dcterms:modified>
</cp:coreProperties>
</file>