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2804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226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050" y="353596"/>
            <a:ext cx="62103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1134809"/>
            <a:ext cx="62103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598D-D27B-401A-AB06-06A3F7880CB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ED7-F56E-42F3-9BED-603FCD204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73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598D-D27B-401A-AB06-06A3F7880CB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ED7-F56E-42F3-9BED-603FCD204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1" y="115032"/>
            <a:ext cx="1785461" cy="18309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7" y="115032"/>
            <a:ext cx="5252879" cy="183099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598D-D27B-401A-AB06-06A3F7880CB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ED7-F56E-42F3-9BED-603FCD204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98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598D-D27B-401A-AB06-06A3F7880CB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ED7-F56E-42F3-9BED-603FCD204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62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538647"/>
            <a:ext cx="7141845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1445894"/>
            <a:ext cx="7141845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598D-D27B-401A-AB06-06A3F7880CB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ED7-F56E-42F3-9BED-603FCD204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08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575157"/>
            <a:ext cx="3519170" cy="13708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575157"/>
            <a:ext cx="3519170" cy="13708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598D-D27B-401A-AB06-06A3F7880CB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ED7-F56E-42F3-9BED-603FCD204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64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115031"/>
            <a:ext cx="7141845" cy="41761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6" y="529645"/>
            <a:ext cx="350299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6" y="789215"/>
            <a:ext cx="3502997" cy="11608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2" y="529645"/>
            <a:ext cx="3520249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2" y="789215"/>
            <a:ext cx="3520249" cy="11608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598D-D27B-401A-AB06-06A3F7880CB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ED7-F56E-42F3-9BED-603FCD204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61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598D-D27B-401A-AB06-06A3F7880CB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ED7-F56E-42F3-9BED-603FCD204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4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598D-D27B-401A-AB06-06A3F7880CB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ED7-F56E-42F3-9BED-603FCD204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73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44039"/>
            <a:ext cx="2670644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311085"/>
            <a:ext cx="4191953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648176"/>
            <a:ext cx="2670644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598D-D27B-401A-AB06-06A3F7880CB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ED7-F56E-42F3-9BED-603FCD204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02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7" y="144039"/>
            <a:ext cx="2670644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311085"/>
            <a:ext cx="4191953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7" y="648176"/>
            <a:ext cx="2670644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598D-D27B-401A-AB06-06A3F7880CB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91ED7-F56E-42F3-9BED-603FCD204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78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115031"/>
            <a:ext cx="7141845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575157"/>
            <a:ext cx="7141845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2002545"/>
            <a:ext cx="186309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598D-D27B-401A-AB06-06A3F7880CB4}" type="datetimeFigureOut">
              <a:rPr lang="zh-TW" altLang="en-US" smtClean="0"/>
              <a:t>2025/7/11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2002545"/>
            <a:ext cx="279463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2002545"/>
            <a:ext cx="186309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1ED7-F56E-42F3-9BED-603FCD204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92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BBCC873A-6EA2-4E74-BC36-F2073DF869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688157"/>
                  </p:ext>
                </p:extLst>
              </p:nvPr>
            </p:nvGraphicFramePr>
            <p:xfrm>
              <a:off x="76200" y="38015"/>
              <a:ext cx="8128000" cy="1894057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22120281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1796053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87316933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1404614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767013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379415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2848031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72654311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12361826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99650180"/>
                        </a:ext>
                      </a:extLst>
                    </a:gridCol>
                  </a:tblGrid>
                  <a:tr h="3989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700" b="1" smtClean="0"/>
                                    </m:ctrlPr>
                                  </m:sSubSupPr>
                                  <m:e>
                                    <m:r>
                                      <a:rPr lang="en-US" altLang="zh-TW" sz="1700" b="1" smtClean="0"/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TW" sz="1700" b="1" smtClean="0"/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US" altLang="zh-TW" sz="1700" b="1" smtClean="0"/>
                                      <m:t>𝑺𝑺𝑩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700" b="1" smtClean="0"/>
                                  <m:t>|</m:t>
                                </m:r>
                                <m:r>
                                  <a:rPr lang="en-US" altLang="zh-TW" sz="1700" b="1" smtClean="0"/>
                                  <m:t>𝚫</m:t>
                                </m:r>
                                <m:r>
                                  <a:rPr lang="en-US" altLang="zh-TW" sz="1700" b="1" smtClean="0"/>
                                  <m:t>|</m:t>
                                </m:r>
                              </m:oMath>
                            </m:oMathPara>
                          </a14:m>
                          <a:endParaRPr lang="zh-TW" altLang="en-US" sz="1700" dirty="0"/>
                        </a:p>
                      </a:txBody>
                      <a:tcPr marT="45718" marB="45718"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Cell Pattern k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972094"/>
                      </a:ext>
                    </a:extLst>
                  </a:tr>
                  <a:tr h="373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20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extLst>
                      <a:ext uri="{0D108BD9-81ED-4DB2-BD59-A6C34878D82A}">
                        <a16:rowId xmlns:a16="http://schemas.microsoft.com/office/drawing/2014/main" val="3619077224"/>
                      </a:ext>
                    </a:extLst>
                  </a:tr>
                  <a:tr h="373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40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extLst>
                      <a:ext uri="{0D108BD9-81ED-4DB2-BD59-A6C34878D82A}">
                        <a16:rowId xmlns:a16="http://schemas.microsoft.com/office/drawing/2014/main" val="2992031469"/>
                      </a:ext>
                    </a:extLst>
                  </a:tr>
                  <a:tr h="373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80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4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3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4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3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4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extLst>
                      <a:ext uri="{0D108BD9-81ED-4DB2-BD59-A6C34878D82A}">
                        <a16:rowId xmlns:a16="http://schemas.microsoft.com/office/drawing/2014/main" val="2279633960"/>
                      </a:ext>
                    </a:extLst>
                  </a:tr>
                  <a:tr h="373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160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8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3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4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5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6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7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8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extLst>
                      <a:ext uri="{0D108BD9-81ED-4DB2-BD59-A6C34878D82A}">
                        <a16:rowId xmlns:a16="http://schemas.microsoft.com/office/drawing/2014/main" val="41759385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BBCC873A-6EA2-4E74-BC36-F2073DF869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688157"/>
                  </p:ext>
                </p:extLst>
              </p:nvPr>
            </p:nvGraphicFramePr>
            <p:xfrm>
              <a:off x="76200" y="38015"/>
              <a:ext cx="8128000" cy="1894057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322120281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1796053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87316933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1404614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67670131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23794154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2848031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72654311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12361826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99650180"/>
                        </a:ext>
                      </a:extLst>
                    </a:gridCol>
                  </a:tblGrid>
                  <a:tr h="39897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45718" marB="45718">
                        <a:blipFill>
                          <a:blip r:embed="rId2"/>
                          <a:stretch>
                            <a:fillRect l="-752" t="-4545" r="-904511" b="-3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T="45718" marB="45718">
                        <a:blipFill>
                          <a:blip r:embed="rId2"/>
                          <a:stretch>
                            <a:fillRect l="-100000" t="-4545" r="-797761" b="-386364"/>
                          </a:stretch>
                        </a:blipFill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Cell Pattern k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972094"/>
                      </a:ext>
                    </a:extLst>
                  </a:tr>
                  <a:tr h="373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20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extLst>
                      <a:ext uri="{0D108BD9-81ED-4DB2-BD59-A6C34878D82A}">
                        <a16:rowId xmlns:a16="http://schemas.microsoft.com/office/drawing/2014/main" val="3619077224"/>
                      </a:ext>
                    </a:extLst>
                  </a:tr>
                  <a:tr h="373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40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extLst>
                      <a:ext uri="{0D108BD9-81ED-4DB2-BD59-A6C34878D82A}">
                        <a16:rowId xmlns:a16="http://schemas.microsoft.com/office/drawing/2014/main" val="2992031469"/>
                      </a:ext>
                    </a:extLst>
                  </a:tr>
                  <a:tr h="373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80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4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3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4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3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4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extLst>
                      <a:ext uri="{0D108BD9-81ED-4DB2-BD59-A6C34878D82A}">
                        <a16:rowId xmlns:a16="http://schemas.microsoft.com/office/drawing/2014/main" val="2279633960"/>
                      </a:ext>
                    </a:extLst>
                  </a:tr>
                  <a:tr h="373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160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8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1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2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3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4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5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6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7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700" dirty="0"/>
                            <a:t>8</a:t>
                          </a:r>
                          <a:endParaRPr lang="zh-TW" altLang="en-US" sz="1700" dirty="0"/>
                        </a:p>
                      </a:txBody>
                      <a:tcPr marT="45718" marB="45718"/>
                    </a:tc>
                    <a:extLst>
                      <a:ext uri="{0D108BD9-81ED-4DB2-BD59-A6C34878D82A}">
                        <a16:rowId xmlns:a16="http://schemas.microsoft.com/office/drawing/2014/main" val="41759385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60225D-B2F8-4C1B-AE0C-A5A93897F162}"/>
              </a:ext>
            </a:extLst>
          </p:cNvPr>
          <p:cNvCxnSpPr>
            <a:cxnSpLocks/>
          </p:cNvCxnSpPr>
          <p:nvPr/>
        </p:nvCxnSpPr>
        <p:spPr>
          <a:xfrm>
            <a:off x="1693342" y="2002279"/>
            <a:ext cx="829731" cy="4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164F58-1AF5-4266-8342-26D03C82F956}"/>
              </a:ext>
            </a:extLst>
          </p:cNvPr>
          <p:cNvSpPr txBox="1"/>
          <p:nvPr/>
        </p:nvSpPr>
        <p:spPr>
          <a:xfrm>
            <a:off x="1845145" y="1954486"/>
            <a:ext cx="57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20ms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6F04974-6DDB-46B8-BB11-9CB09E0CB829}"/>
              </a:ext>
            </a:extLst>
          </p:cNvPr>
          <p:cNvCxnSpPr>
            <a:cxnSpLocks/>
          </p:cNvCxnSpPr>
          <p:nvPr/>
        </p:nvCxnSpPr>
        <p:spPr>
          <a:xfrm>
            <a:off x="2523072" y="2010743"/>
            <a:ext cx="806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AE0729-FEC4-4144-BCF7-45BB3C240913}"/>
              </a:ext>
            </a:extLst>
          </p:cNvPr>
          <p:cNvSpPr txBox="1"/>
          <p:nvPr/>
        </p:nvSpPr>
        <p:spPr>
          <a:xfrm>
            <a:off x="2674880" y="1962954"/>
            <a:ext cx="57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20ms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472B63F-A182-4DDC-A874-F1B4BF9BE204}"/>
              </a:ext>
            </a:extLst>
          </p:cNvPr>
          <p:cNvCxnSpPr>
            <a:cxnSpLocks/>
          </p:cNvCxnSpPr>
          <p:nvPr/>
        </p:nvCxnSpPr>
        <p:spPr>
          <a:xfrm>
            <a:off x="3329095" y="2010743"/>
            <a:ext cx="7845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67DEA1-5D50-4C81-A184-3722B62E31B3}"/>
              </a:ext>
            </a:extLst>
          </p:cNvPr>
          <p:cNvSpPr txBox="1"/>
          <p:nvPr/>
        </p:nvSpPr>
        <p:spPr>
          <a:xfrm>
            <a:off x="3479210" y="1962954"/>
            <a:ext cx="57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20ms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A7187EA-E4E1-4CD8-B05A-5AC3B3BE6743}"/>
              </a:ext>
            </a:extLst>
          </p:cNvPr>
          <p:cNvCxnSpPr>
            <a:cxnSpLocks/>
          </p:cNvCxnSpPr>
          <p:nvPr/>
        </p:nvCxnSpPr>
        <p:spPr>
          <a:xfrm>
            <a:off x="4113640" y="2013741"/>
            <a:ext cx="8139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7ECC25-3148-491D-8247-5991BCE39149}"/>
              </a:ext>
            </a:extLst>
          </p:cNvPr>
          <p:cNvSpPr txBox="1"/>
          <p:nvPr/>
        </p:nvSpPr>
        <p:spPr>
          <a:xfrm>
            <a:off x="4265448" y="1965952"/>
            <a:ext cx="57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20ms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21247E2-EE59-4E89-B688-A1F6BC852C47}"/>
              </a:ext>
            </a:extLst>
          </p:cNvPr>
          <p:cNvCxnSpPr>
            <a:cxnSpLocks/>
          </p:cNvCxnSpPr>
          <p:nvPr/>
        </p:nvCxnSpPr>
        <p:spPr>
          <a:xfrm flipV="1">
            <a:off x="4927612" y="2006511"/>
            <a:ext cx="812806" cy="4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7BBE837-B40E-4C58-B060-F0E52455E436}"/>
              </a:ext>
            </a:extLst>
          </p:cNvPr>
          <p:cNvSpPr txBox="1"/>
          <p:nvPr/>
        </p:nvSpPr>
        <p:spPr>
          <a:xfrm>
            <a:off x="5079421" y="1962954"/>
            <a:ext cx="57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20ms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91096D0-6354-4616-A23E-812E3FA8318D}"/>
              </a:ext>
            </a:extLst>
          </p:cNvPr>
          <p:cNvCxnSpPr>
            <a:cxnSpLocks/>
          </p:cNvCxnSpPr>
          <p:nvPr/>
        </p:nvCxnSpPr>
        <p:spPr>
          <a:xfrm>
            <a:off x="5740419" y="2010743"/>
            <a:ext cx="8728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EF52756-9DDF-45D7-B319-9A80371007AE}"/>
              </a:ext>
            </a:extLst>
          </p:cNvPr>
          <p:cNvSpPr txBox="1"/>
          <p:nvPr/>
        </p:nvSpPr>
        <p:spPr>
          <a:xfrm>
            <a:off x="5892225" y="1962954"/>
            <a:ext cx="57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20ms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8F2D153-1CAD-4BED-8C7D-ABA50502EC37}"/>
              </a:ext>
            </a:extLst>
          </p:cNvPr>
          <p:cNvCxnSpPr>
            <a:cxnSpLocks/>
          </p:cNvCxnSpPr>
          <p:nvPr/>
        </p:nvCxnSpPr>
        <p:spPr>
          <a:xfrm>
            <a:off x="6544754" y="2010743"/>
            <a:ext cx="8466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73D908F-06CA-4B35-B07B-EEA748EA10B1}"/>
              </a:ext>
            </a:extLst>
          </p:cNvPr>
          <p:cNvSpPr txBox="1"/>
          <p:nvPr/>
        </p:nvSpPr>
        <p:spPr>
          <a:xfrm>
            <a:off x="6696560" y="1962954"/>
            <a:ext cx="57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20ms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F11C596-029F-443A-800A-8E1F11842979}"/>
              </a:ext>
            </a:extLst>
          </p:cNvPr>
          <p:cNvCxnSpPr>
            <a:cxnSpLocks/>
          </p:cNvCxnSpPr>
          <p:nvPr/>
        </p:nvCxnSpPr>
        <p:spPr>
          <a:xfrm>
            <a:off x="7391420" y="2010743"/>
            <a:ext cx="812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98BC337-979D-4FA7-BCE3-E4AB14B60889}"/>
              </a:ext>
            </a:extLst>
          </p:cNvPr>
          <p:cNvSpPr txBox="1"/>
          <p:nvPr/>
        </p:nvSpPr>
        <p:spPr>
          <a:xfrm>
            <a:off x="7543233" y="1962954"/>
            <a:ext cx="57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20ms</a:t>
            </a:r>
            <a:endParaRPr lang="zh-TW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3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55</Words>
  <Application>Microsoft Office PowerPoint</Application>
  <PresentationFormat>自訂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帛佑 閻</dc:creator>
  <cp:lastModifiedBy>帛佑 閻</cp:lastModifiedBy>
  <cp:revision>6</cp:revision>
  <dcterms:created xsi:type="dcterms:W3CDTF">2025-07-11T09:26:35Z</dcterms:created>
  <dcterms:modified xsi:type="dcterms:W3CDTF">2025-07-11T09:40:34Z</dcterms:modified>
</cp:coreProperties>
</file>