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45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83861"/>
            <a:ext cx="642572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836605"/>
            <a:ext cx="5669756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5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33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7536"/>
            <a:ext cx="1630055" cy="457682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7536"/>
            <a:ext cx="4795669" cy="457682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47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46420"/>
            <a:ext cx="652022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614203"/>
            <a:ext cx="652022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4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37680"/>
            <a:ext cx="3212862" cy="34266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37680"/>
            <a:ext cx="3212862" cy="34266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20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7537"/>
            <a:ext cx="6520220" cy="104388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23916"/>
            <a:ext cx="319809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72747"/>
            <a:ext cx="3198096" cy="29016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23916"/>
            <a:ext cx="32138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72747"/>
            <a:ext cx="3213847" cy="29016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95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5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18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77598"/>
            <a:ext cx="3827085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7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77598"/>
            <a:ext cx="3827085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54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7537"/>
            <a:ext cx="652022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37680"/>
            <a:ext cx="652022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53C73-2BDF-4F4B-A62C-74CEFA52E77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005627"/>
            <a:ext cx="25513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4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24D098-CCAD-47DA-82C9-1F5EFD76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" y="-94431"/>
            <a:ext cx="7462131" cy="54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9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帛佑 閻</dc:creator>
  <cp:lastModifiedBy>帛佑 閻</cp:lastModifiedBy>
  <cp:revision>2</cp:revision>
  <dcterms:created xsi:type="dcterms:W3CDTF">2025-07-11T09:41:58Z</dcterms:created>
  <dcterms:modified xsi:type="dcterms:W3CDTF">2025-07-11T09:43:42Z</dcterms:modified>
</cp:coreProperties>
</file>