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35990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6" autoAdjust="0"/>
    <p:restoredTop sz="94660"/>
  </p:normalViewPr>
  <p:slideViewPr>
    <p:cSldViewPr snapToGrid="0">
      <p:cViewPr>
        <p:scale>
          <a:sx n="100" d="100"/>
          <a:sy n="100" d="100"/>
        </p:scale>
        <p:origin x="1596" y="17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412312"/>
            <a:ext cx="7019925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1323249"/>
            <a:ext cx="7019925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0204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0532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134133"/>
            <a:ext cx="2018228" cy="21350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134133"/>
            <a:ext cx="5937687" cy="21350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500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19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628091"/>
            <a:ext cx="8072914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1685991"/>
            <a:ext cx="8072914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75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75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867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670664"/>
            <a:ext cx="3977958" cy="15985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670664"/>
            <a:ext cx="3977958" cy="159851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027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134133"/>
            <a:ext cx="8072914" cy="48696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617594"/>
            <a:ext cx="3959676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920267"/>
            <a:ext cx="3959676" cy="1353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617594"/>
            <a:ext cx="3979177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920267"/>
            <a:ext cx="3979177" cy="13535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578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553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839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67958"/>
            <a:ext cx="3018811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362742"/>
            <a:ext cx="4738449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755809"/>
            <a:ext cx="3018811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876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167958"/>
            <a:ext cx="3018811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362742"/>
            <a:ext cx="4738449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755809"/>
            <a:ext cx="3018811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134133"/>
            <a:ext cx="8072914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670664"/>
            <a:ext cx="8072914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2335076"/>
            <a:ext cx="210597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534EA-1083-4BF9-A09A-03F8E76C6BA1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2335076"/>
            <a:ext cx="3158966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2335076"/>
            <a:ext cx="2105978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5073F-ABD9-4B76-81A8-D99157C6FD1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7590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5B8FB9-DF1A-497C-B77D-CBAAC71A4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511842"/>
              </p:ext>
            </p:extLst>
          </p:nvPr>
        </p:nvGraphicFramePr>
        <p:xfrm>
          <a:off x="0" y="-1"/>
          <a:ext cx="9359900" cy="25193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57437">
                  <a:extLst>
                    <a:ext uri="{9D8B030D-6E8A-4147-A177-3AD203B41FA5}">
                      <a16:colId xmlns:a16="http://schemas.microsoft.com/office/drawing/2014/main" val="2127105176"/>
                    </a:ext>
                  </a:extLst>
                </a:gridCol>
                <a:gridCol w="2357437">
                  <a:extLst>
                    <a:ext uri="{9D8B030D-6E8A-4147-A177-3AD203B41FA5}">
                      <a16:colId xmlns:a16="http://schemas.microsoft.com/office/drawing/2014/main" val="1270540937"/>
                    </a:ext>
                  </a:extLst>
                </a:gridCol>
                <a:gridCol w="2322513">
                  <a:extLst>
                    <a:ext uri="{9D8B030D-6E8A-4147-A177-3AD203B41FA5}">
                      <a16:colId xmlns:a16="http://schemas.microsoft.com/office/drawing/2014/main" val="1167776071"/>
                    </a:ext>
                  </a:extLst>
                </a:gridCol>
                <a:gridCol w="2322513">
                  <a:extLst>
                    <a:ext uri="{9D8B030D-6E8A-4147-A177-3AD203B41FA5}">
                      <a16:colId xmlns:a16="http://schemas.microsoft.com/office/drawing/2014/main" val="4232562536"/>
                    </a:ext>
                  </a:extLst>
                </a:gridCol>
              </a:tblGrid>
              <a:tr h="229033"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Cell Diameter Size (km)</a:t>
                      </a:r>
                      <a:endParaRPr lang="zh-TW" sz="13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UE Speed (km/hr)</a:t>
                      </a:r>
                      <a:endParaRPr lang="zh-TW" sz="13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Satellite Speed (km/s)</a:t>
                      </a:r>
                      <a:endParaRPr lang="zh-TW" sz="13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Time to HO (s)</a:t>
                      </a:r>
                      <a:endParaRPr lang="zh-TW" sz="13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82035564"/>
                  </a:ext>
                </a:extLst>
              </a:tr>
              <a:tr h="229033">
                <a:tc rowSpan="5"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50 (lower bound)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5573" marR="135573" marT="67787" marB="677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+500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7.56 (NOTE 1)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5573" marR="135573" marT="67787" marB="677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6.49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3597556018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-500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6.74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1880597342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+1200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6.33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4037248739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- 1200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6.92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298559767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Neglected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6.61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1814423604"/>
                  </a:ext>
                </a:extLst>
              </a:tr>
              <a:tr h="229033">
                <a:tc rowSpan="5"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1000 (upper bound)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5573" marR="135573" marT="67787" marB="6778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+500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129.89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3752982496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-500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134.75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506867475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+1200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126.69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2350296768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- 1200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138.38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2229435809"/>
                  </a:ext>
                </a:extLst>
              </a:tr>
              <a:tr h="22903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>
                          <a:effectLst/>
                        </a:rPr>
                        <a:t>Neglected</a:t>
                      </a:r>
                      <a:endParaRPr lang="zh-TW" sz="13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300" dirty="0">
                          <a:effectLst/>
                        </a:rPr>
                        <a:t>132.28</a:t>
                      </a:r>
                      <a:endParaRPr lang="zh-TW" sz="13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01680" marR="101680" marT="0" marB="0"/>
                </a:tc>
                <a:extLst>
                  <a:ext uri="{0D108BD9-81ED-4DB2-BD59-A6C34878D82A}">
                    <a16:rowId xmlns:a16="http://schemas.microsoft.com/office/drawing/2014/main" val="132358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48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315</TotalTime>
  <Words>69</Words>
  <Application>Microsoft Office PowerPoint</Application>
  <PresentationFormat>自訂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1</cp:revision>
  <dcterms:created xsi:type="dcterms:W3CDTF">2025-07-14T09:02:22Z</dcterms:created>
  <dcterms:modified xsi:type="dcterms:W3CDTF">2025-07-14T14:17:44Z</dcterms:modified>
</cp:coreProperties>
</file>