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2881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6446E68-39D8-4710-B482-9AC275E0977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19BD4-B1C4-4DAB-BA34-43E7313B6BE8}" v="227" dt="2025-09-29T07:26:1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帛佑 閻" userId="7ea761d699caffc4" providerId="LiveId" clId="{93A1488A-C1F0-4F25-B301-9D39A3D91BB4}"/>
    <pc:docChg chg="undo redo custSel addSld delSld modSld modMainMaster addSection delSection modSection">
      <pc:chgData name="帛佑 閻" userId="7ea761d699caffc4" providerId="LiveId" clId="{93A1488A-C1F0-4F25-B301-9D39A3D91BB4}" dt="2025-09-29T07:26:12.153" v="759" actId="164"/>
      <pc:docMkLst>
        <pc:docMk/>
      </pc:docMkLst>
      <pc:sldChg chg="addSp delSp modSp mod">
        <pc:chgData name="帛佑 閻" userId="7ea761d699caffc4" providerId="LiveId" clId="{93A1488A-C1F0-4F25-B301-9D39A3D91BB4}" dt="2025-09-29T07:26:12.153" v="759" actId="164"/>
        <pc:sldMkLst>
          <pc:docMk/>
          <pc:sldMk cId="1782975778" sldId="256"/>
        </pc:sldMkLst>
        <pc:spChg chg="mod topLvl">
          <ac:chgData name="帛佑 閻" userId="7ea761d699caffc4" providerId="LiveId" clId="{93A1488A-C1F0-4F25-B301-9D39A3D91BB4}" dt="2025-09-29T07:26:11.919" v="758"/>
          <ac:spMkLst>
            <pc:docMk/>
            <pc:sldMk cId="1782975778" sldId="256"/>
            <ac:spMk id="2" creationId="{E58884E9-AC99-4C98-8CC3-581F83C90551}"/>
          </ac:spMkLst>
        </pc:spChg>
        <pc:spChg chg="mod">
          <ac:chgData name="帛佑 閻" userId="7ea761d699caffc4" providerId="LiveId" clId="{93A1488A-C1F0-4F25-B301-9D39A3D91BB4}" dt="2025-09-29T07:23:11.746" v="730" actId="20577"/>
          <ac:spMkLst>
            <pc:docMk/>
            <pc:sldMk cId="1782975778" sldId="256"/>
            <ac:spMk id="4" creationId="{932AD9F1-F957-D073-B526-6A6D9412B6E7}"/>
          </ac:spMkLst>
        </pc:spChg>
        <pc:spChg chg="add del">
          <ac:chgData name="帛佑 閻" userId="7ea761d699caffc4" providerId="LiveId" clId="{93A1488A-C1F0-4F25-B301-9D39A3D91BB4}" dt="2025-09-29T07:25:16.054" v="745" actId="22"/>
          <ac:spMkLst>
            <pc:docMk/>
            <pc:sldMk cId="1782975778" sldId="256"/>
            <ac:spMk id="11" creationId="{9857C173-BDB8-7A51-1E53-78470DB1C4C4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14" creationId="{4A1DB19A-CC88-A071-C546-24714FF4B966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16" creationId="{B4C57583-F2B4-49A8-B708-0F06911212C7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22" creationId="{1CA8C067-F52E-D943-6B31-EA46F5C34899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33" creationId="{707A7CB0-0392-4C22-9F97-980BB96FEB43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36" creationId="{2FEF1769-0880-A6F4-2492-20E4572375CF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38" creationId="{9F8B7BB6-92D8-4507-9137-3068F50A98FD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39" creationId="{22E37720-2B63-90E3-D219-C4976D3A1CD3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40" creationId="{F953C49A-7D2E-73A2-1E3C-CB024BB5FF25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44" creationId="{6EE74FB5-0454-4741-A337-65E577C8D7B3}"/>
          </ac:spMkLst>
        </pc:spChg>
        <pc:spChg chg="mod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48" creationId="{450EF213-BACF-4E30-92A6-8E8B58C92D0C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49" creationId="{36C5385B-ECC7-4063-8912-136891AFC860}"/>
          </ac:spMkLst>
        </pc:spChg>
        <pc:spChg chg="mod">
          <ac:chgData name="帛佑 閻" userId="7ea761d699caffc4" providerId="LiveId" clId="{93A1488A-C1F0-4F25-B301-9D39A3D91BB4}" dt="2025-09-12T07:42:08.955" v="663" actId="1076"/>
          <ac:spMkLst>
            <pc:docMk/>
            <pc:sldMk cId="1782975778" sldId="256"/>
            <ac:spMk id="53" creationId="{AFFA745B-C9B5-440D-AFB9-825E47FABE2F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54" creationId="{FC699ADF-0C06-4557-82EA-3C5BC084C675}"/>
          </ac:spMkLst>
        </pc:spChg>
        <pc:spChg chg="mod topLvl">
          <ac:chgData name="帛佑 閻" userId="7ea761d699caffc4" providerId="LiveId" clId="{93A1488A-C1F0-4F25-B301-9D39A3D91BB4}" dt="2025-09-29T07:26:11.919" v="758"/>
          <ac:spMkLst>
            <pc:docMk/>
            <pc:sldMk cId="1782975778" sldId="256"/>
            <ac:spMk id="69" creationId="{1ABD6AA3-9E34-487D-9C84-C86B3E425688}"/>
          </ac:spMkLst>
        </pc:spChg>
        <pc:spChg chg="mod topLvl">
          <ac:chgData name="帛佑 閻" userId="7ea761d699caffc4" providerId="LiveId" clId="{93A1488A-C1F0-4F25-B301-9D39A3D91BB4}" dt="2025-09-29T07:26:11.919" v="758"/>
          <ac:spMkLst>
            <pc:docMk/>
            <pc:sldMk cId="1782975778" sldId="256"/>
            <ac:spMk id="70" creationId="{6784C8CA-B9D5-429E-970D-C12B1866E338}"/>
          </ac:spMkLst>
        </pc:spChg>
        <pc:spChg chg="mod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73" creationId="{82650C91-4F5C-40DA-BEC8-08591029D134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78" creationId="{53D6C97B-4BE2-1365-2D9C-4C19B398DAE1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80" creationId="{88941883-B8C8-4895-89AD-0457AF95651A}"/>
          </ac:spMkLst>
        </pc:spChg>
        <pc:spChg chg="add mod">
          <ac:chgData name="帛佑 閻" userId="7ea761d699caffc4" providerId="LiveId" clId="{93A1488A-C1F0-4F25-B301-9D39A3D91BB4}" dt="2025-09-29T07:22:08.443" v="716"/>
          <ac:spMkLst>
            <pc:docMk/>
            <pc:sldMk cId="1782975778" sldId="256"/>
            <ac:spMk id="83" creationId="{A03ED766-D9A9-08AA-9645-6E8643210DB7}"/>
          </ac:spMkLst>
        </pc:spChg>
        <pc:spChg chg="add 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84" creationId="{2FE40BC7-59ED-A9BD-1E52-F7726A864A63}"/>
          </ac:spMkLst>
        </pc:spChg>
        <pc:spChg chg="add mod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85" creationId="{F999476D-F203-E8AB-3056-D9D28D143F59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86" creationId="{5B9A5173-5519-9518-1FBE-A7C8D44ED584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87" creationId="{264D9E5B-050B-D627-3AA5-033BBD84FEDE}"/>
          </ac:spMkLst>
        </pc:spChg>
        <pc:spChg chg="mod">
          <ac:chgData name="帛佑 閻" userId="7ea761d699caffc4" providerId="LiveId" clId="{93A1488A-C1F0-4F25-B301-9D39A3D91BB4}" dt="2025-09-29T07:25:21.575" v="750"/>
          <ac:spMkLst>
            <pc:docMk/>
            <pc:sldMk cId="1782975778" sldId="256"/>
            <ac:spMk id="107" creationId="{61C37E58-A2AF-B42F-4020-C9C313F29744}"/>
          </ac:spMkLst>
        </pc:spChg>
        <pc:grpChg chg="add del">
          <ac:chgData name="帛佑 閻" userId="7ea761d699caffc4" providerId="LiveId" clId="{93A1488A-C1F0-4F25-B301-9D39A3D91BB4}" dt="2025-09-29T07:25:36.141" v="755" actId="478"/>
          <ac:grpSpMkLst>
            <pc:docMk/>
            <pc:sldMk cId="1782975778" sldId="256"/>
            <ac:grpSpMk id="6" creationId="{40F9EF02-40E1-FEAC-5AC5-1C6B9F7FCB9D}"/>
          </ac:grpSpMkLst>
        </pc:grpChg>
        <pc:grpChg chg="mod">
          <ac:chgData name="帛佑 閻" userId="7ea761d699caffc4" providerId="LiveId" clId="{93A1488A-C1F0-4F25-B301-9D39A3D91BB4}" dt="2025-09-29T07:25:35.394" v="754" actId="14100"/>
          <ac:grpSpMkLst>
            <pc:docMk/>
            <pc:sldMk cId="1782975778" sldId="256"/>
            <ac:grpSpMk id="13" creationId="{9F9F1D5A-7462-B266-D818-E15B52A0164D}"/>
          </ac:grpSpMkLst>
        </pc:grp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8" creationId="{41331521-675E-517B-316C-206502FAE88C}"/>
          </ac:cxnSpMkLst>
        </pc:cxnChg>
        <pc:cxnChg chg="mod">
          <ac:chgData name="帛佑 閻" userId="7ea761d699caffc4" providerId="LiveId" clId="{93A1488A-C1F0-4F25-B301-9D39A3D91BB4}" dt="2025-09-12T07:41:50.091" v="650" actId="1035"/>
          <ac:cxnSpMkLst>
            <pc:docMk/>
            <pc:sldMk cId="1782975778" sldId="256"/>
            <ac:cxnSpMk id="51" creationId="{8AB97597-2142-4ADE-9527-FB5E9AC88E22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56" creationId="{ADD04200-C30F-5CBD-2329-44C1E1AEDCAA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57" creationId="{C8C62FFB-F517-7CEB-4AC3-FEB4A61F61C3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58" creationId="{D7EC5E59-B413-FD07-AC33-C02AA4862E40}"/>
          </ac:cxnSpMkLst>
        </pc:cxnChg>
        <pc:cxnChg chg="add mod">
          <ac:chgData name="帛佑 閻" userId="7ea761d699caffc4" providerId="LiveId" clId="{93A1488A-C1F0-4F25-B301-9D39A3D91BB4}" dt="2025-09-12T06:50:32.643" v="317" actId="1037"/>
          <ac:cxnSpMkLst>
            <pc:docMk/>
            <pc:sldMk cId="1782975778" sldId="256"/>
            <ac:cxnSpMk id="59" creationId="{FD24435D-A7A5-AB80-C2C6-F1AB4C857DD9}"/>
          </ac:cxnSpMkLst>
        </pc:cxnChg>
        <pc:cxnChg chg="add mod">
          <ac:chgData name="帛佑 閻" userId="7ea761d699caffc4" providerId="LiveId" clId="{93A1488A-C1F0-4F25-B301-9D39A3D91BB4}" dt="2025-09-12T06:50:32.643" v="317" actId="1037"/>
          <ac:cxnSpMkLst>
            <pc:docMk/>
            <pc:sldMk cId="1782975778" sldId="256"/>
            <ac:cxnSpMk id="60" creationId="{EDB8ED24-40FE-0E6A-61C0-46CA7E0C7000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61" creationId="{48720282-0EC6-28D8-B209-95416A33C785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63" creationId="{007D70B1-38A8-962B-7798-D379C0AF869B}"/>
          </ac:cxnSpMkLst>
        </pc:cxnChg>
        <pc:cxnChg chg="add mod">
          <ac:chgData name="帛佑 閻" userId="7ea761d699caffc4" providerId="LiveId" clId="{93A1488A-C1F0-4F25-B301-9D39A3D91BB4}" dt="2025-09-12T06:50:46.541" v="386" actId="1038"/>
          <ac:cxnSpMkLst>
            <pc:docMk/>
            <pc:sldMk cId="1782975778" sldId="256"/>
            <ac:cxnSpMk id="64" creationId="{118A5963-C648-8353-361F-2CD26FF52C6B}"/>
          </ac:cxnSpMkLst>
        </pc:cxnChg>
        <pc:cxnChg chg="add mod">
          <ac:chgData name="帛佑 閻" userId="7ea761d699caffc4" providerId="LiveId" clId="{93A1488A-C1F0-4F25-B301-9D39A3D91BB4}" dt="2025-09-12T06:50:46.541" v="386" actId="1038"/>
          <ac:cxnSpMkLst>
            <pc:docMk/>
            <pc:sldMk cId="1782975778" sldId="256"/>
            <ac:cxnSpMk id="65" creationId="{3606C582-970E-2968-D889-D3733C72BD56}"/>
          </ac:cxnSpMkLst>
        </pc:cxnChg>
        <pc:cxnChg chg="add mod">
          <ac:chgData name="帛佑 閻" userId="7ea761d699caffc4" providerId="LiveId" clId="{93A1488A-C1F0-4F25-B301-9D39A3D91BB4}" dt="2025-09-12T06:50:46.541" v="386" actId="1038"/>
          <ac:cxnSpMkLst>
            <pc:docMk/>
            <pc:sldMk cId="1782975778" sldId="256"/>
            <ac:cxnSpMk id="67" creationId="{D2819800-88D6-6853-39A2-6022B85F1E9A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68" creationId="{CA996563-9969-975E-4383-7FF0E773733A}"/>
          </ac:cxnSpMkLst>
        </pc:cxnChg>
        <pc:cxnChg chg="add mod">
          <ac:chgData name="帛佑 閻" userId="7ea761d699caffc4" providerId="LiveId" clId="{93A1488A-C1F0-4F25-B301-9D39A3D91BB4}" dt="2025-09-12T06:51:05.701" v="559" actId="1038"/>
          <ac:cxnSpMkLst>
            <pc:docMk/>
            <pc:sldMk cId="1782975778" sldId="256"/>
            <ac:cxnSpMk id="74" creationId="{D46EF59B-75BE-02C1-6013-8F6014555889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75" creationId="{66C85B76-8A18-6D7C-6002-944EE71C6414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76" creationId="{B91CE342-E267-BCFC-AC85-5449B3F88EBC}"/>
          </ac:cxnSpMkLst>
        </pc:cxnChg>
        <pc:cxnChg chg="add mod">
          <ac:chgData name="帛佑 閻" userId="7ea761d699caffc4" providerId="LiveId" clId="{93A1488A-C1F0-4F25-B301-9D39A3D91BB4}" dt="2025-09-12T06:51:05.701" v="559" actId="1038"/>
          <ac:cxnSpMkLst>
            <pc:docMk/>
            <pc:sldMk cId="1782975778" sldId="256"/>
            <ac:cxnSpMk id="77" creationId="{EAEE536F-62B7-486D-8B9D-C1875E4831C3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82" creationId="{8B8814A9-2E96-8448-8067-29771395DD71}"/>
          </ac:cxnSpMkLst>
        </pc:cxnChg>
      </pc:sldChg>
      <pc:sldChg chg="new del">
        <pc:chgData name="帛佑 閻" userId="7ea761d699caffc4" providerId="LiveId" clId="{93A1488A-C1F0-4F25-B301-9D39A3D91BB4}" dt="2025-09-29T07:24:27.209" v="740" actId="2696"/>
        <pc:sldMkLst>
          <pc:docMk/>
          <pc:sldMk cId="879656383" sldId="257"/>
        </pc:sldMkLst>
      </pc:sldChg>
      <pc:sldMasterChg chg="modSp modSldLayout">
        <pc:chgData name="帛佑 閻" userId="7ea761d699caffc4" providerId="LiveId" clId="{93A1488A-C1F0-4F25-B301-9D39A3D91BB4}" dt="2025-09-29T07:26:11.919" v="758"/>
        <pc:sldMasterMkLst>
          <pc:docMk/>
          <pc:sldMasterMk cId="2416288586" sldId="2147483732"/>
        </pc:sldMasterMkLst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2" creationId="{00000000-0000-0000-0000-000000000000}"/>
          </ac:spMkLst>
        </pc:spChg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3" creationId="{00000000-0000-0000-0000-000000000000}"/>
          </ac:spMkLst>
        </pc:spChg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4" creationId="{00000000-0000-0000-0000-000000000000}"/>
          </ac:spMkLst>
        </pc:spChg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5" creationId="{00000000-0000-0000-0000-000000000000}"/>
          </ac:spMkLst>
        </pc:spChg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6" creationId="{00000000-0000-0000-0000-000000000000}"/>
          </ac:spMkLst>
        </pc:sp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1814718480" sldId="2147483733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1814718480" sldId="2147483733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1814718480" sldId="2147483733"/>
              <ac:spMk id="3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890411759" sldId="2147483735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890411759" sldId="2147483735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890411759" sldId="2147483735"/>
              <ac:spMk id="3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944964038" sldId="2147483736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944964038" sldId="2147483736"/>
              <ac:spMk id="3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944964038" sldId="2147483736"/>
              <ac:spMk id="4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4138790883" sldId="2147483737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3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4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5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6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2404624294" sldId="2147483740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2404624294" sldId="2147483740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2404624294" sldId="2147483740"/>
              <ac:spMk id="3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2404624294" sldId="2147483740"/>
              <ac:spMk id="4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3695160888" sldId="2147483741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3695160888" sldId="2147483741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3695160888" sldId="2147483741"/>
              <ac:spMk id="3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3695160888" sldId="2147483741"/>
              <ac:spMk id="4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946010704" sldId="2147483743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946010704" sldId="2147483743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946010704" sldId="2147483743"/>
              <ac:spMk id="3" creationId="{00000000-0000-0000-0000-000000000000}"/>
            </ac:spMkLst>
          </pc:spChg>
        </pc:sldLayoutChg>
      </pc:sldMasterChg>
    </pc:docChg>
  </pc:docChgLst>
  <pc:docChgLst>
    <pc:chgData name="帛佑 閻" userId="7ea761d699caffc4" providerId="Windows Live" clId="Web-{17D5DD9D-B661-89B6-E96B-75DEC256AFEC}"/>
    <pc:docChg chg="modSld">
      <pc:chgData name="帛佑 閻" userId="7ea761d699caffc4" providerId="Windows Live" clId="Web-{17D5DD9D-B661-89B6-E96B-75DEC256AFEC}" dt="2025-09-03T10:18:52.277" v="29"/>
      <pc:docMkLst>
        <pc:docMk/>
      </pc:docMkLst>
      <pc:sldChg chg="addSp delSp modSp">
        <pc:chgData name="帛佑 閻" userId="7ea761d699caffc4" providerId="Windows Live" clId="Web-{17D5DD9D-B661-89B6-E96B-75DEC256AFEC}" dt="2025-09-03T10:18:52.277" v="29"/>
        <pc:sldMkLst>
          <pc:docMk/>
          <pc:sldMk cId="1782975778" sldId="256"/>
        </pc:sldMkLst>
        <pc:spChg chg="add mod">
          <ac:chgData name="帛佑 閻" userId="7ea761d699caffc4" providerId="Windows Live" clId="Web-{17D5DD9D-B661-89B6-E96B-75DEC256AFEC}" dt="2025-09-03T10:18:48.683" v="27" actId="1076"/>
          <ac:spMkLst>
            <pc:docMk/>
            <pc:sldMk cId="1782975778" sldId="256"/>
            <ac:spMk id="4" creationId="{932AD9F1-F957-D073-B526-6A6D9412B6E7}"/>
          </ac:spMkLst>
        </pc:spChg>
        <pc:spChg chg="mod">
          <ac:chgData name="帛佑 閻" userId="7ea761d699caffc4" providerId="Windows Live" clId="Web-{17D5DD9D-B661-89B6-E96B-75DEC256AFEC}" dt="2025-09-03T10:17:16.728" v="4" actId="20577"/>
          <ac:spMkLst>
            <pc:docMk/>
            <pc:sldMk cId="1782975778" sldId="256"/>
            <ac:spMk id="33" creationId="{707A7CB0-0392-4C22-9F97-980BB96FEB43}"/>
          </ac:spMkLst>
        </pc:spChg>
        <pc:cxnChg chg="mod">
          <ac:chgData name="帛佑 閻" userId="7ea761d699caffc4" providerId="Windows Live" clId="Web-{17D5DD9D-B661-89B6-E96B-75DEC256AFEC}" dt="2025-09-03T10:17:20.744" v="5" actId="1076"/>
          <ac:cxnSpMkLst>
            <pc:docMk/>
            <pc:sldMk cId="1782975778" sldId="256"/>
            <ac:cxnSpMk id="51" creationId="{8AB97597-2142-4ADE-9527-FB5E9AC88E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80" y="471548"/>
            <a:ext cx="7560470" cy="1003124"/>
          </a:xfrm>
        </p:spPr>
        <p:txBody>
          <a:bodyPr anchor="b"/>
          <a:lstStyle>
            <a:lvl1pPr algn="ctr">
              <a:defRPr sz="2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80" y="1513357"/>
            <a:ext cx="7560470" cy="695650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74" indent="0" algn="ctr">
              <a:buNone/>
              <a:defRPr sz="840"/>
            </a:lvl2pPr>
            <a:lvl3pPr marL="384143" indent="0" algn="ctr">
              <a:buNone/>
              <a:defRPr sz="756"/>
            </a:lvl3pPr>
            <a:lvl4pPr marL="576215" indent="0" algn="ctr">
              <a:buNone/>
              <a:defRPr sz="672"/>
            </a:lvl4pPr>
            <a:lvl5pPr marL="768289" indent="0" algn="ctr">
              <a:buNone/>
              <a:defRPr sz="672"/>
            </a:lvl5pPr>
            <a:lvl6pPr marL="960360" indent="0" algn="ctr">
              <a:buNone/>
              <a:defRPr sz="672"/>
            </a:lvl6pPr>
            <a:lvl7pPr marL="1152432" indent="0" algn="ctr">
              <a:buNone/>
              <a:defRPr sz="672"/>
            </a:lvl7pPr>
            <a:lvl8pPr marL="1344503" indent="0" algn="ctr">
              <a:buNone/>
              <a:defRPr sz="672"/>
            </a:lvl8pPr>
            <a:lvl9pPr marL="1536578" indent="0" algn="ctr">
              <a:buNone/>
              <a:defRPr sz="67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1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50" y="153403"/>
            <a:ext cx="2173634" cy="24417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2" y="153403"/>
            <a:ext cx="6394896" cy="24417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0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8" y="718328"/>
            <a:ext cx="8694538" cy="1198546"/>
          </a:xfrm>
        </p:spPr>
        <p:txBody>
          <a:bodyPr anchor="b"/>
          <a:lstStyle>
            <a:lvl1pPr>
              <a:defRPr sz="2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8" y="1928216"/>
            <a:ext cx="8694538" cy="630287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207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143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21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28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36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43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50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57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4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2" y="767020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767020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9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8" y="153407"/>
            <a:ext cx="8694538" cy="556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706322"/>
            <a:ext cx="4264576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4" indent="0">
              <a:buNone/>
              <a:defRPr sz="840" b="1"/>
            </a:lvl2pPr>
            <a:lvl3pPr marL="384143" indent="0">
              <a:buNone/>
              <a:defRPr sz="756" b="1"/>
            </a:lvl3pPr>
            <a:lvl4pPr marL="576215" indent="0">
              <a:buNone/>
              <a:defRPr sz="672" b="1"/>
            </a:lvl4pPr>
            <a:lvl5pPr marL="768289" indent="0">
              <a:buNone/>
              <a:defRPr sz="672" b="1"/>
            </a:lvl5pPr>
            <a:lvl6pPr marL="960360" indent="0">
              <a:buNone/>
              <a:defRPr sz="672" b="1"/>
            </a:lvl6pPr>
            <a:lvl7pPr marL="1152432" indent="0">
              <a:buNone/>
              <a:defRPr sz="672" b="1"/>
            </a:lvl7pPr>
            <a:lvl8pPr marL="1344503" indent="0">
              <a:buNone/>
              <a:defRPr sz="672" b="1"/>
            </a:lvl8pPr>
            <a:lvl9pPr marL="153657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052482"/>
            <a:ext cx="4264576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706322"/>
            <a:ext cx="4285578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4" indent="0">
              <a:buNone/>
              <a:defRPr sz="840" b="1"/>
            </a:lvl2pPr>
            <a:lvl3pPr marL="384143" indent="0">
              <a:buNone/>
              <a:defRPr sz="756" b="1"/>
            </a:lvl3pPr>
            <a:lvl4pPr marL="576215" indent="0">
              <a:buNone/>
              <a:defRPr sz="672" b="1"/>
            </a:lvl4pPr>
            <a:lvl5pPr marL="768289" indent="0">
              <a:buNone/>
              <a:defRPr sz="672" b="1"/>
            </a:lvl5pPr>
            <a:lvl6pPr marL="960360" indent="0">
              <a:buNone/>
              <a:defRPr sz="672" b="1"/>
            </a:lvl6pPr>
            <a:lvl7pPr marL="1152432" indent="0">
              <a:buNone/>
              <a:defRPr sz="672" b="1"/>
            </a:lvl7pPr>
            <a:lvl8pPr marL="1344503" indent="0">
              <a:buNone/>
              <a:defRPr sz="672" b="1"/>
            </a:lvl8pPr>
            <a:lvl9pPr marL="153657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1052482"/>
            <a:ext cx="4285578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7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5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7" y="192088"/>
            <a:ext cx="3251263" cy="672306"/>
          </a:xfrm>
        </p:spPr>
        <p:txBody>
          <a:bodyPr anchor="b"/>
          <a:lstStyle>
            <a:lvl1pPr>
              <a:defRPr sz="134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8" y="414856"/>
            <a:ext cx="5103317" cy="2047600"/>
          </a:xfrm>
        </p:spPr>
        <p:txBody>
          <a:bodyPr/>
          <a:lstStyle>
            <a:lvl1pPr>
              <a:defRPr sz="1343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7" y="864395"/>
            <a:ext cx="3251263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4" indent="0">
              <a:buNone/>
              <a:defRPr sz="588"/>
            </a:lvl2pPr>
            <a:lvl3pPr marL="384143" indent="0">
              <a:buNone/>
              <a:defRPr sz="504"/>
            </a:lvl3pPr>
            <a:lvl4pPr marL="576215" indent="0">
              <a:buNone/>
              <a:defRPr sz="420"/>
            </a:lvl4pPr>
            <a:lvl5pPr marL="768289" indent="0">
              <a:buNone/>
              <a:defRPr sz="420"/>
            </a:lvl5pPr>
            <a:lvl6pPr marL="960360" indent="0">
              <a:buNone/>
              <a:defRPr sz="420"/>
            </a:lvl6pPr>
            <a:lvl7pPr marL="1152432" indent="0">
              <a:buNone/>
              <a:defRPr sz="420"/>
            </a:lvl7pPr>
            <a:lvl8pPr marL="1344503" indent="0">
              <a:buNone/>
              <a:defRPr sz="420"/>
            </a:lvl8pPr>
            <a:lvl9pPr marL="153657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2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7" y="192088"/>
            <a:ext cx="3251263" cy="672306"/>
          </a:xfrm>
        </p:spPr>
        <p:txBody>
          <a:bodyPr anchor="b"/>
          <a:lstStyle>
            <a:lvl1pPr>
              <a:defRPr sz="134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8" y="414856"/>
            <a:ext cx="5103317" cy="2047600"/>
          </a:xfrm>
        </p:spPr>
        <p:txBody>
          <a:bodyPr anchor="t"/>
          <a:lstStyle>
            <a:lvl1pPr marL="0" indent="0">
              <a:buNone/>
              <a:defRPr sz="1343"/>
            </a:lvl1pPr>
            <a:lvl2pPr marL="192074" indent="0">
              <a:buNone/>
              <a:defRPr sz="1176"/>
            </a:lvl2pPr>
            <a:lvl3pPr marL="384143" indent="0">
              <a:buNone/>
              <a:defRPr sz="1008"/>
            </a:lvl3pPr>
            <a:lvl4pPr marL="576215" indent="0">
              <a:buNone/>
              <a:defRPr sz="840"/>
            </a:lvl4pPr>
            <a:lvl5pPr marL="768289" indent="0">
              <a:buNone/>
              <a:defRPr sz="840"/>
            </a:lvl5pPr>
            <a:lvl6pPr marL="960360" indent="0">
              <a:buNone/>
              <a:defRPr sz="840"/>
            </a:lvl6pPr>
            <a:lvl7pPr marL="1152432" indent="0">
              <a:buNone/>
              <a:defRPr sz="840"/>
            </a:lvl7pPr>
            <a:lvl8pPr marL="1344503" indent="0">
              <a:buNone/>
              <a:defRPr sz="840"/>
            </a:lvl8pPr>
            <a:lvl9pPr marL="1536578" indent="0">
              <a:buNone/>
              <a:defRPr sz="84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7" y="864395"/>
            <a:ext cx="3251263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4" indent="0">
              <a:buNone/>
              <a:defRPr sz="588"/>
            </a:lvl2pPr>
            <a:lvl3pPr marL="384143" indent="0">
              <a:buNone/>
              <a:defRPr sz="504"/>
            </a:lvl3pPr>
            <a:lvl4pPr marL="576215" indent="0">
              <a:buNone/>
              <a:defRPr sz="420"/>
            </a:lvl4pPr>
            <a:lvl5pPr marL="768289" indent="0">
              <a:buNone/>
              <a:defRPr sz="420"/>
            </a:lvl5pPr>
            <a:lvl6pPr marL="960360" indent="0">
              <a:buNone/>
              <a:defRPr sz="420"/>
            </a:lvl6pPr>
            <a:lvl7pPr marL="1152432" indent="0">
              <a:buNone/>
              <a:defRPr sz="420"/>
            </a:lvl7pPr>
            <a:lvl8pPr marL="1344503" indent="0">
              <a:buNone/>
              <a:defRPr sz="420"/>
            </a:lvl8pPr>
            <a:lvl9pPr marL="153657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6" y="153407"/>
            <a:ext cx="8694538" cy="55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6" y="767020"/>
            <a:ext cx="8694538" cy="18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2" y="2670555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849-A26C-49C4-AF8B-EC180B419FD8}" type="datetimeFigureOut">
              <a:rPr lang="zh-TW" altLang="en-US" smtClean="0"/>
              <a:t>2025/9/29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9" y="2670555"/>
            <a:ext cx="3402212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2" y="2670555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4143" rtl="0" eaLnBrk="1" latinLnBrk="0" hangingPunct="1">
        <a:lnSpc>
          <a:spcPct val="90000"/>
        </a:lnSpc>
        <a:spcBef>
          <a:spcPct val="0"/>
        </a:spcBef>
        <a:buNone/>
        <a:defRPr sz="1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36" indent="-96036" algn="l" defTabSz="38414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110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179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253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325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399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468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539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613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74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143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215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289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360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432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503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578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8884E9-AC99-4C98-8CC3-581F83C90551}"/>
              </a:ext>
            </a:extLst>
          </p:cNvPr>
          <p:cNvSpPr/>
          <p:nvPr/>
        </p:nvSpPr>
        <p:spPr>
          <a:xfrm>
            <a:off x="3260211" y="481378"/>
            <a:ext cx="3546758" cy="730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259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A409B0-90E0-47D5-B317-EBF2EC1BE85B}"/>
              </a:ext>
            </a:extLst>
          </p:cNvPr>
          <p:cNvCxnSpPr>
            <a:cxnSpLocks/>
          </p:cNvCxnSpPr>
          <p:nvPr/>
        </p:nvCxnSpPr>
        <p:spPr>
          <a:xfrm>
            <a:off x="376946" y="1242226"/>
            <a:ext cx="90928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B27AF13-5CA4-4A44-B9B9-8E70ADD82186}"/>
              </a:ext>
            </a:extLst>
          </p:cNvPr>
          <p:cNvCxnSpPr>
            <a:cxnSpLocks/>
          </p:cNvCxnSpPr>
          <p:nvPr/>
        </p:nvCxnSpPr>
        <p:spPr>
          <a:xfrm flipV="1">
            <a:off x="2714518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AC365AE-7C03-4496-9ACF-ECF27730C33F}"/>
              </a:ext>
            </a:extLst>
          </p:cNvPr>
          <p:cNvCxnSpPr>
            <a:cxnSpLocks/>
          </p:cNvCxnSpPr>
          <p:nvPr/>
        </p:nvCxnSpPr>
        <p:spPr>
          <a:xfrm flipV="1">
            <a:off x="4760742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CE2EC17-DF5C-41EE-B902-C71837045B19}"/>
              </a:ext>
            </a:extLst>
          </p:cNvPr>
          <p:cNvCxnSpPr>
            <a:cxnSpLocks/>
          </p:cNvCxnSpPr>
          <p:nvPr/>
        </p:nvCxnSpPr>
        <p:spPr>
          <a:xfrm flipV="1">
            <a:off x="680696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9BBC225-AC68-4EBB-BCD3-6155BAEC180D}"/>
              </a:ext>
            </a:extLst>
          </p:cNvPr>
          <p:cNvCxnSpPr>
            <a:cxnSpLocks/>
          </p:cNvCxnSpPr>
          <p:nvPr/>
        </p:nvCxnSpPr>
        <p:spPr>
          <a:xfrm flipV="1">
            <a:off x="885318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C57583-F2B4-49A8-B708-0F06911212C7}"/>
              </a:ext>
            </a:extLst>
          </p:cNvPr>
          <p:cNvSpPr txBox="1"/>
          <p:nvPr/>
        </p:nvSpPr>
        <p:spPr>
          <a:xfrm>
            <a:off x="9354984" y="1228816"/>
            <a:ext cx="26642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/>
              <a:t>t</a:t>
            </a:r>
            <a:endParaRPr lang="zh-TW" altLang="en-US" sz="192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4C3F10-DC57-4636-9D1C-25275698BD2E}"/>
              </a:ext>
            </a:extLst>
          </p:cNvPr>
          <p:cNvCxnSpPr>
            <a:cxnSpLocks/>
          </p:cNvCxnSpPr>
          <p:nvPr/>
        </p:nvCxnSpPr>
        <p:spPr>
          <a:xfrm>
            <a:off x="271453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8D31B64-A048-4610-9604-182AE5F8DEB8}"/>
              </a:ext>
            </a:extLst>
          </p:cNvPr>
          <p:cNvCxnSpPr>
            <a:cxnSpLocks/>
          </p:cNvCxnSpPr>
          <p:nvPr/>
        </p:nvCxnSpPr>
        <p:spPr>
          <a:xfrm>
            <a:off x="4772267" y="176118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789B7B-A2D8-4AC4-9672-D895B1441EE2}"/>
              </a:ext>
            </a:extLst>
          </p:cNvPr>
          <p:cNvCxnSpPr>
            <a:cxnSpLocks/>
          </p:cNvCxnSpPr>
          <p:nvPr/>
        </p:nvCxnSpPr>
        <p:spPr>
          <a:xfrm>
            <a:off x="681848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DB4A2B0-23B0-41EF-BD73-4A2E3481994C}"/>
              </a:ext>
            </a:extLst>
          </p:cNvPr>
          <p:cNvCxnSpPr>
            <a:cxnSpLocks/>
          </p:cNvCxnSpPr>
          <p:nvPr/>
        </p:nvCxnSpPr>
        <p:spPr>
          <a:xfrm>
            <a:off x="3269023" y="481378"/>
            <a:ext cx="3966" cy="7608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07A7CB0-0392-4C22-9F97-980BB96FEB43}"/>
              </a:ext>
            </a:extLst>
          </p:cNvPr>
          <p:cNvSpPr txBox="1"/>
          <p:nvPr/>
        </p:nvSpPr>
        <p:spPr>
          <a:xfrm>
            <a:off x="1939161" y="40059"/>
            <a:ext cx="2913042" cy="3847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TW" sz="1900" dirty="0">
                <a:solidFill>
                  <a:schemeClr val="accent2"/>
                </a:solidFill>
                <a:ea typeface="新細明體"/>
              </a:rPr>
              <a:t>UE starts SSB measurement</a:t>
            </a:r>
            <a:endParaRPr lang="zh-TW" altLang="en-US" sz="1900" dirty="0">
              <a:solidFill>
                <a:schemeClr val="accent2"/>
              </a:solidFill>
              <a:ea typeface="新細明體"/>
              <a:cs typeface="Calibri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8B7BB6-92D8-4507-9137-3068F50A98FD}"/>
              </a:ext>
            </a:extLst>
          </p:cNvPr>
          <p:cNvSpPr txBox="1"/>
          <p:nvPr/>
        </p:nvSpPr>
        <p:spPr>
          <a:xfrm>
            <a:off x="4594607" y="85353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x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A894A18-DFE7-4B96-992D-12AEEF2D09C1}"/>
              </a:ext>
            </a:extLst>
          </p:cNvPr>
          <p:cNvCxnSpPr>
            <a:cxnSpLocks/>
          </p:cNvCxnSpPr>
          <p:nvPr/>
        </p:nvCxnSpPr>
        <p:spPr>
          <a:xfrm flipV="1">
            <a:off x="665603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932A2F2-D0AE-4A54-AEE8-84430D22B5D9}"/>
              </a:ext>
            </a:extLst>
          </p:cNvPr>
          <p:cNvCxnSpPr>
            <a:cxnSpLocks/>
          </p:cNvCxnSpPr>
          <p:nvPr/>
        </p:nvCxnSpPr>
        <p:spPr>
          <a:xfrm flipV="1">
            <a:off x="271182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6F7C092-464D-46AB-B68F-7678774E9354}"/>
              </a:ext>
            </a:extLst>
          </p:cNvPr>
          <p:cNvCxnSpPr>
            <a:cxnSpLocks/>
          </p:cNvCxnSpPr>
          <p:nvPr/>
        </p:nvCxnSpPr>
        <p:spPr>
          <a:xfrm>
            <a:off x="665618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/>
              <p:nvPr/>
            </p:nvSpPr>
            <p:spPr>
              <a:xfrm>
                <a:off x="1211293" y="1829304"/>
                <a:ext cx="96988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θ</m:t>
                          </m:r>
                        </m:e>
                        <m:sub>
                          <m:r>
                            <a:rPr lang="en-US" altLang="zh-TW"/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sSub>
                        <m:sSubPr>
                          <m:ctrlPr>
                            <a:rPr lang="en-US" altLang="zh-TW" i="0"/>
                          </m:ctrlPr>
                        </m:sSubPr>
                        <m:e>
                          <m:r>
                            <a:rPr lang="en-US" altLang="zh-TW"/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/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93" y="1829304"/>
                <a:ext cx="969881" cy="437171"/>
              </a:xfrm>
              <a:prstGeom prst="rect">
                <a:avLst/>
              </a:prstGeom>
              <a:blipFill>
                <a:blip r:embed="rId2"/>
                <a:stretch>
                  <a:fillRect r="-125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AA9C07-2D1B-4BE2-904A-689F8C70F402}"/>
              </a:ext>
            </a:extLst>
          </p:cNvPr>
          <p:cNvSpPr txBox="1"/>
          <p:nvPr/>
        </p:nvSpPr>
        <p:spPr>
          <a:xfrm>
            <a:off x="3835762" y="699336"/>
            <a:ext cx="194303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rgbClr val="00B050"/>
                </a:solidFill>
              </a:rPr>
              <a:t>fail to receive SSB</a:t>
            </a:r>
            <a:endParaRPr lang="zh-TW" altLang="en-US" sz="1921" dirty="0">
              <a:solidFill>
                <a:srgbClr val="00B05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50EF213-BACF-4E30-92A6-8E8B58C92D0C}"/>
              </a:ext>
            </a:extLst>
          </p:cNvPr>
          <p:cNvSpPr txBox="1"/>
          <p:nvPr/>
        </p:nvSpPr>
        <p:spPr>
          <a:xfrm>
            <a:off x="6638561" y="841197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v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6C5385B-ECC7-4063-8912-136891AFC860}"/>
              </a:ext>
            </a:extLst>
          </p:cNvPr>
          <p:cNvSpPr txBox="1"/>
          <p:nvPr/>
        </p:nvSpPr>
        <p:spPr>
          <a:xfrm>
            <a:off x="5706526" y="677515"/>
            <a:ext cx="244958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2"/>
                </a:solidFill>
              </a:rPr>
              <a:t>succeed to receive SSB</a:t>
            </a:r>
            <a:endParaRPr lang="zh-TW" altLang="en-US" sz="1921" dirty="0">
              <a:solidFill>
                <a:schemeClr val="accent2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AB97597-2142-4ADE-9527-FB5E9AC88E22}"/>
              </a:ext>
            </a:extLst>
          </p:cNvPr>
          <p:cNvCxnSpPr>
            <a:cxnSpLocks/>
          </p:cNvCxnSpPr>
          <p:nvPr/>
        </p:nvCxnSpPr>
        <p:spPr>
          <a:xfrm>
            <a:off x="3299783" y="1439164"/>
            <a:ext cx="354438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/>
              <p:nvPr/>
            </p:nvSpPr>
            <p:spPr>
              <a:xfrm>
                <a:off x="3624720" y="1350940"/>
                <a:ext cx="2977546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2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2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92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192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1921" dirty="0">
                    <a:solidFill>
                      <a:srgbClr val="FF0000"/>
                    </a:solidFill>
                  </a:rPr>
                  <a:t>UE random access delay</a:t>
                </a:r>
                <a:endParaRPr lang="zh-TW" altLang="en-US" sz="192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720" y="1350940"/>
                <a:ext cx="2977546" cy="387798"/>
              </a:xfrm>
              <a:prstGeom prst="rect">
                <a:avLst/>
              </a:prstGeom>
              <a:blipFill>
                <a:blip r:embed="rId3"/>
                <a:stretch>
                  <a:fillRect t="-6349" r="-820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699ADF-0C06-4557-82EA-3C5BC084C675}"/>
              </a:ext>
            </a:extLst>
          </p:cNvPr>
          <p:cNvSpPr txBox="1"/>
          <p:nvPr/>
        </p:nvSpPr>
        <p:spPr>
          <a:xfrm>
            <a:off x="341659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C49706D-B909-4178-81D2-155C9A6B2AA3}"/>
              </a:ext>
            </a:extLst>
          </p:cNvPr>
          <p:cNvCxnSpPr>
            <a:cxnSpLocks/>
          </p:cNvCxnSpPr>
          <p:nvPr/>
        </p:nvCxnSpPr>
        <p:spPr>
          <a:xfrm flipV="1">
            <a:off x="3260211" y="674298"/>
            <a:ext cx="1458130" cy="1577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411D616-9D23-4A27-B27B-AB5344776BB2}"/>
              </a:ext>
            </a:extLst>
          </p:cNvPr>
          <p:cNvCxnSpPr>
            <a:cxnSpLocks/>
          </p:cNvCxnSpPr>
          <p:nvPr/>
        </p:nvCxnSpPr>
        <p:spPr>
          <a:xfrm>
            <a:off x="4725266" y="677733"/>
            <a:ext cx="20817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/>
              <p:nvPr/>
            </p:nvSpPr>
            <p:spPr>
              <a:xfrm>
                <a:off x="5577507" y="267896"/>
                <a:ext cx="848373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sz="192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192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92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507" y="267896"/>
                <a:ext cx="848373" cy="387798"/>
              </a:xfrm>
              <a:prstGeom prst="rect">
                <a:avLst/>
              </a:prstGeom>
              <a:blipFill>
                <a:blip r:embed="rId4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84C8CA-B9D5-429E-970D-C12B1866E338}"/>
              </a:ext>
            </a:extLst>
          </p:cNvPr>
          <p:cNvSpPr txBox="1"/>
          <p:nvPr/>
        </p:nvSpPr>
        <p:spPr>
          <a:xfrm>
            <a:off x="2398657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39B3278-280C-49F9-9F15-6E23CB94B5DA}"/>
              </a:ext>
            </a:extLst>
          </p:cNvPr>
          <p:cNvSpPr txBox="1"/>
          <p:nvPr/>
        </p:nvSpPr>
        <p:spPr>
          <a:xfrm>
            <a:off x="4444870" y="2216151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9CA4F5-E57C-4BA3-A02F-61F5E860667A}"/>
              </a:ext>
            </a:extLst>
          </p:cNvPr>
          <p:cNvSpPr txBox="1"/>
          <p:nvPr/>
        </p:nvSpPr>
        <p:spPr>
          <a:xfrm>
            <a:off x="6491087" y="2227206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650C91-4F5C-40DA-BEC8-08591029D134}"/>
              </a:ext>
            </a:extLst>
          </p:cNvPr>
          <p:cNvSpPr txBox="1"/>
          <p:nvPr/>
        </p:nvSpPr>
        <p:spPr>
          <a:xfrm>
            <a:off x="8537315" y="2221345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32AD9F1-F957-D073-B526-6A6D9412B6E7}"/>
                  </a:ext>
                </a:extLst>
              </p:cNvPr>
              <p:cNvSpPr txBox="1"/>
              <p:nvPr/>
            </p:nvSpPr>
            <p:spPr>
              <a:xfrm>
                <a:off x="3897402" y="278871"/>
                <a:ext cx="873894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920"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21"/>
                        </m:ctrlPr>
                      </m:sSubPr>
                      <m:e>
                        <m:r>
                          <a:rPr lang="en-US" altLang="zh-TW" sz="1921"/>
                          <m:t>𝛽</m:t>
                        </m:r>
                      </m:e>
                      <m:sub>
                        <m:r>
                          <a:rPr lang="en-US" altLang="zh-TW" sz="1921"/>
                          <m:t>𝑢</m:t>
                        </m:r>
                      </m:sub>
                    </m:sSub>
                    <m:r>
                      <a:rPr lang="en-US" altLang="zh-TW" sz="1921"/>
                      <m:t>[</m:t>
                    </m:r>
                    <m:sSub>
                      <m:sSubPr>
                        <m:ctrlPr>
                          <a:rPr lang="en-US" altLang="zh-TW" sz="1921"/>
                        </m:ctrlPr>
                      </m:sSubPr>
                      <m:e>
                        <m:r>
                          <a:rPr lang="en-US" altLang="zh-TW" sz="1921"/>
                          <m:t>𝑆</m:t>
                        </m:r>
                      </m:e>
                      <m:sub>
                        <m:r>
                          <a:rPr lang="en-US" altLang="zh-TW" sz="1921"/>
                          <m:t>𝑖</m:t>
                        </m:r>
                      </m:sub>
                    </m:sSub>
                    <m:r>
                      <a:rPr lang="en-US" altLang="zh-TW" sz="1921"/>
                      <m:t>]</m:t>
                    </m:r>
                  </m:oMath>
                </a14:m>
                <a:r>
                  <a:rPr lang="zh-TW" altLang="en-US" sz="1921" dirty="0"/>
                  <a:t> </a:t>
                </a: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32AD9F1-F957-D073-B526-6A6D9412B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02" y="278871"/>
                <a:ext cx="873894" cy="387798"/>
              </a:xfrm>
              <a:prstGeom prst="rect">
                <a:avLst/>
              </a:prstGeom>
              <a:blipFill>
                <a:blip r:embed="rId5"/>
                <a:stretch>
                  <a:fillRect l="-2083" b="-174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331521-675E-517B-316C-206502FAE88C}"/>
              </a:ext>
            </a:extLst>
          </p:cNvPr>
          <p:cNvCxnSpPr/>
          <p:nvPr/>
        </p:nvCxnSpPr>
        <p:spPr>
          <a:xfrm>
            <a:off x="665603" y="112758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DD04200-C30F-5CBD-2329-44C1E1AEDCAA}"/>
              </a:ext>
            </a:extLst>
          </p:cNvPr>
          <p:cNvCxnSpPr/>
          <p:nvPr/>
        </p:nvCxnSpPr>
        <p:spPr>
          <a:xfrm>
            <a:off x="1161383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8C62FFB-F517-7CEB-4AC3-FEB4A61F61C3}"/>
              </a:ext>
            </a:extLst>
          </p:cNvPr>
          <p:cNvCxnSpPr/>
          <p:nvPr/>
        </p:nvCxnSpPr>
        <p:spPr>
          <a:xfrm>
            <a:off x="1677826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D7EC5E59-B413-FD07-AC33-C02AA4862E40}"/>
              </a:ext>
            </a:extLst>
          </p:cNvPr>
          <p:cNvCxnSpPr/>
          <p:nvPr/>
        </p:nvCxnSpPr>
        <p:spPr>
          <a:xfrm>
            <a:off x="2201839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D24435D-A7A5-AB80-C2C6-F1AB4C857DD9}"/>
              </a:ext>
            </a:extLst>
          </p:cNvPr>
          <p:cNvCxnSpPr/>
          <p:nvPr/>
        </p:nvCxnSpPr>
        <p:spPr>
          <a:xfrm>
            <a:off x="2709006" y="111514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DB8ED24-40FE-0E6A-61C0-46CA7E0C7000}"/>
              </a:ext>
            </a:extLst>
          </p:cNvPr>
          <p:cNvCxnSpPr/>
          <p:nvPr/>
        </p:nvCxnSpPr>
        <p:spPr>
          <a:xfrm>
            <a:off x="3204786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48720282-0EC6-28D8-B209-95416A33C785}"/>
              </a:ext>
            </a:extLst>
          </p:cNvPr>
          <p:cNvCxnSpPr/>
          <p:nvPr/>
        </p:nvCxnSpPr>
        <p:spPr>
          <a:xfrm>
            <a:off x="3721229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007D70B1-38A8-962B-7798-D379C0AF869B}"/>
              </a:ext>
            </a:extLst>
          </p:cNvPr>
          <p:cNvCxnSpPr/>
          <p:nvPr/>
        </p:nvCxnSpPr>
        <p:spPr>
          <a:xfrm>
            <a:off x="4245242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18A5963-C648-8353-361F-2CD26FF52C6B}"/>
              </a:ext>
            </a:extLst>
          </p:cNvPr>
          <p:cNvCxnSpPr/>
          <p:nvPr/>
        </p:nvCxnSpPr>
        <p:spPr>
          <a:xfrm>
            <a:off x="4749291" y="1122974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3606C582-970E-2968-D889-D3733C72BD56}"/>
              </a:ext>
            </a:extLst>
          </p:cNvPr>
          <p:cNvCxnSpPr/>
          <p:nvPr/>
        </p:nvCxnSpPr>
        <p:spPr>
          <a:xfrm>
            <a:off x="5245071" y="1121930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2819800-88D6-6853-39A2-6022B85F1E9A}"/>
              </a:ext>
            </a:extLst>
          </p:cNvPr>
          <p:cNvCxnSpPr/>
          <p:nvPr/>
        </p:nvCxnSpPr>
        <p:spPr>
          <a:xfrm>
            <a:off x="5761514" y="1121930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CA996563-9969-975E-4383-7FF0E773733A}"/>
              </a:ext>
            </a:extLst>
          </p:cNvPr>
          <p:cNvCxnSpPr/>
          <p:nvPr/>
        </p:nvCxnSpPr>
        <p:spPr>
          <a:xfrm>
            <a:off x="6285527" y="1121930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D46EF59B-75BE-02C1-6013-8F6014555889}"/>
              </a:ext>
            </a:extLst>
          </p:cNvPr>
          <p:cNvCxnSpPr/>
          <p:nvPr/>
        </p:nvCxnSpPr>
        <p:spPr>
          <a:xfrm>
            <a:off x="6795799" y="1143139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6C85B76-8A18-6D7C-6002-944EE71C6414}"/>
              </a:ext>
            </a:extLst>
          </p:cNvPr>
          <p:cNvCxnSpPr/>
          <p:nvPr/>
        </p:nvCxnSpPr>
        <p:spPr>
          <a:xfrm>
            <a:off x="7291579" y="114209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B91CE342-E267-BCFC-AC85-5449B3F88EBC}"/>
              </a:ext>
            </a:extLst>
          </p:cNvPr>
          <p:cNvCxnSpPr/>
          <p:nvPr/>
        </p:nvCxnSpPr>
        <p:spPr>
          <a:xfrm>
            <a:off x="7808022" y="114209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EE536F-62B7-486D-8B9D-C1875E4831C3}"/>
              </a:ext>
            </a:extLst>
          </p:cNvPr>
          <p:cNvCxnSpPr/>
          <p:nvPr/>
        </p:nvCxnSpPr>
        <p:spPr>
          <a:xfrm>
            <a:off x="8332035" y="114209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8B8814A9-2E96-8448-8067-29771395DD71}"/>
              </a:ext>
            </a:extLst>
          </p:cNvPr>
          <p:cNvCxnSpPr/>
          <p:nvPr/>
        </p:nvCxnSpPr>
        <p:spPr>
          <a:xfrm>
            <a:off x="8857663" y="114831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A03ED766-D9A9-08AA-9645-6E8643210DB7}"/>
                  </a:ext>
                </a:extLst>
              </p:cNvPr>
              <p:cNvSpPr txBox="1"/>
              <p:nvPr/>
            </p:nvSpPr>
            <p:spPr>
              <a:xfrm>
                <a:off x="3306189" y="1846666"/>
                <a:ext cx="96988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θ</m:t>
                          </m:r>
                        </m:e>
                        <m:sub>
                          <m:r>
                            <a:rPr lang="en-US" altLang="zh-TW"/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a:rPr lang="en-US" altLang="zh-TW"/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/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A03ED766-D9A9-08AA-9645-6E8643210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89" y="1846666"/>
                <a:ext cx="969881" cy="437171"/>
              </a:xfrm>
              <a:prstGeom prst="rect">
                <a:avLst/>
              </a:prstGeom>
              <a:blipFill>
                <a:blip r:embed="rId6"/>
                <a:stretch>
                  <a:fillRect r="-1887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FE40BC7-59ED-A9BD-1E52-F7726A864A63}"/>
                  </a:ext>
                </a:extLst>
              </p:cNvPr>
              <p:cNvSpPr txBox="1"/>
              <p:nvPr/>
            </p:nvSpPr>
            <p:spPr>
              <a:xfrm>
                <a:off x="5389176" y="1853208"/>
                <a:ext cx="96988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θ</m:t>
                          </m:r>
                        </m:e>
                        <m:sub>
                          <m:r>
                            <a:rPr lang="en-US" altLang="zh-TW"/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a:rPr lang="en-US" altLang="zh-TW"/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/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FE40BC7-59ED-A9BD-1E52-F7726A864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76" y="1853208"/>
                <a:ext cx="969881" cy="437171"/>
              </a:xfrm>
              <a:prstGeom prst="rect">
                <a:avLst/>
              </a:prstGeom>
              <a:blipFill>
                <a:blip r:embed="rId7"/>
                <a:stretch>
                  <a:fillRect r="-1887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999476D-F203-E8AB-3056-D9D28D143F59}"/>
                  </a:ext>
                </a:extLst>
              </p:cNvPr>
              <p:cNvSpPr txBox="1"/>
              <p:nvPr/>
            </p:nvSpPr>
            <p:spPr>
              <a:xfrm>
                <a:off x="7484072" y="1870570"/>
                <a:ext cx="96988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θ</m:t>
                          </m:r>
                        </m:e>
                        <m:sub>
                          <m:r>
                            <a:rPr lang="en-US" altLang="zh-TW"/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a:rPr lang="en-US" altLang="zh-TW"/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/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999476D-F203-E8AB-3056-D9D28D14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72" y="1870570"/>
                <a:ext cx="969881" cy="437171"/>
              </a:xfrm>
              <a:prstGeom prst="rect">
                <a:avLst/>
              </a:prstGeom>
              <a:blipFill>
                <a:blip r:embed="rId8"/>
                <a:stretch>
                  <a:fillRect r="-125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97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50</Words>
  <Application>Microsoft Office PowerPoint</Application>
  <PresentationFormat>自訂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30</cp:revision>
  <dcterms:created xsi:type="dcterms:W3CDTF">2025-07-13T08:15:12Z</dcterms:created>
  <dcterms:modified xsi:type="dcterms:W3CDTF">2025-09-29T07:26:15Z</dcterms:modified>
</cp:coreProperties>
</file>