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080625" cy="2881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19BD4-B1C4-4DAB-BA34-43E7313B6BE8}" v="143" dt="2025-09-12T07:42:00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1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帛佑 閻" userId="7ea761d699caffc4" providerId="LiveId" clId="{93A1488A-C1F0-4F25-B301-9D39A3D91BB4}"/>
    <pc:docChg chg="undo redo custSel modSld">
      <pc:chgData name="帛佑 閻" userId="7ea761d699caffc4" providerId="LiveId" clId="{93A1488A-C1F0-4F25-B301-9D39A3D91BB4}" dt="2025-09-12T07:42:08.955" v="663" actId="1076"/>
      <pc:docMkLst>
        <pc:docMk/>
      </pc:docMkLst>
      <pc:sldChg chg="addSp delSp modSp mod">
        <pc:chgData name="帛佑 閻" userId="7ea761d699caffc4" providerId="LiveId" clId="{93A1488A-C1F0-4F25-B301-9D39A3D91BB4}" dt="2025-09-12T07:42:08.955" v="663" actId="1076"/>
        <pc:sldMkLst>
          <pc:docMk/>
          <pc:sldMk cId="1782975778" sldId="256"/>
        </pc:sldMkLst>
        <pc:spChg chg="mod">
          <ac:chgData name="帛佑 閻" userId="7ea761d699caffc4" providerId="LiveId" clId="{93A1488A-C1F0-4F25-B301-9D39A3D91BB4}" dt="2025-09-12T06:44:36.815" v="90" actId="20577"/>
          <ac:spMkLst>
            <pc:docMk/>
            <pc:sldMk cId="1782975778" sldId="256"/>
            <ac:spMk id="4" creationId="{932AD9F1-F957-D073-B526-6A6D9412B6E7}"/>
          </ac:spMkLst>
        </pc:spChg>
        <pc:spChg chg="mod">
          <ac:chgData name="帛佑 閻" userId="7ea761d699caffc4" providerId="LiveId" clId="{93A1488A-C1F0-4F25-B301-9D39A3D91BB4}" dt="2025-09-12T06:45:25.559" v="94" actId="20577"/>
          <ac:spMkLst>
            <pc:docMk/>
            <pc:sldMk cId="1782975778" sldId="256"/>
            <ac:spMk id="16" creationId="{B4C57583-F2B4-49A8-B708-0F06911212C7}"/>
          </ac:spMkLst>
        </pc:spChg>
        <pc:spChg chg="del">
          <ac:chgData name="帛佑 閻" userId="7ea761d699caffc4" providerId="LiveId" clId="{93A1488A-C1F0-4F25-B301-9D39A3D91BB4}" dt="2025-09-12T07:41:07.650" v="631" actId="478"/>
          <ac:spMkLst>
            <pc:docMk/>
            <pc:sldMk cId="1782975778" sldId="256"/>
            <ac:spMk id="22" creationId="{04C79128-62A8-4DD0-BE6C-D4ABCD0D0E65}"/>
          </ac:spMkLst>
        </pc:spChg>
        <pc:spChg chg="mod">
          <ac:chgData name="帛佑 閻" userId="7ea761d699caffc4" providerId="LiveId" clId="{93A1488A-C1F0-4F25-B301-9D39A3D91BB4}" dt="2025-09-12T06:42:32.005" v="5" actId="403"/>
          <ac:spMkLst>
            <pc:docMk/>
            <pc:sldMk cId="1782975778" sldId="256"/>
            <ac:spMk id="33" creationId="{707A7CB0-0392-4C22-9F97-980BB96FEB43}"/>
          </ac:spMkLst>
        </pc:spChg>
        <pc:spChg chg="del">
          <ac:chgData name="帛佑 閻" userId="7ea761d699caffc4" providerId="LiveId" clId="{93A1488A-C1F0-4F25-B301-9D39A3D91BB4}" dt="2025-09-12T07:41:17.764" v="634" actId="478"/>
          <ac:spMkLst>
            <pc:docMk/>
            <pc:sldMk cId="1782975778" sldId="256"/>
            <ac:spMk id="39" creationId="{C9E14A3A-3C20-4A5C-B0AD-1CD27A975162}"/>
          </ac:spMkLst>
        </pc:spChg>
        <pc:spChg chg="del">
          <ac:chgData name="帛佑 閻" userId="7ea761d699caffc4" providerId="LiveId" clId="{93A1488A-C1F0-4F25-B301-9D39A3D91BB4}" dt="2025-09-12T07:41:18.671" v="635" actId="478"/>
          <ac:spMkLst>
            <pc:docMk/>
            <pc:sldMk cId="1782975778" sldId="256"/>
            <ac:spMk id="40" creationId="{D22DFFED-1B75-4E5A-8E76-E2F7451B0D6E}"/>
          </ac:spMkLst>
        </pc:spChg>
        <pc:spChg chg="mod">
          <ac:chgData name="帛佑 閻" userId="7ea761d699caffc4" providerId="LiveId" clId="{93A1488A-C1F0-4F25-B301-9D39A3D91BB4}" dt="2025-09-12T07:41:04.321" v="630" actId="114"/>
          <ac:spMkLst>
            <pc:docMk/>
            <pc:sldMk cId="1782975778" sldId="256"/>
            <ac:spMk id="44" creationId="{6EE74FB5-0454-4741-A337-65E577C8D7B3}"/>
          </ac:spMkLst>
        </pc:spChg>
        <pc:spChg chg="mod">
          <ac:chgData name="帛佑 閻" userId="7ea761d699caffc4" providerId="LiveId" clId="{93A1488A-C1F0-4F25-B301-9D39A3D91BB4}" dt="2025-09-12T07:42:08.955" v="663" actId="1076"/>
          <ac:spMkLst>
            <pc:docMk/>
            <pc:sldMk cId="1782975778" sldId="256"/>
            <ac:spMk id="53" creationId="{AFFA745B-C9B5-440D-AFB9-825E47FABE2F}"/>
          </ac:spMkLst>
        </pc:spChg>
        <pc:spChg chg="mod">
          <ac:chgData name="帛佑 閻" userId="7ea761d699caffc4" providerId="LiveId" clId="{93A1488A-C1F0-4F25-B301-9D39A3D91BB4}" dt="2025-09-12T06:44:30.910" v="87" actId="20577"/>
          <ac:spMkLst>
            <pc:docMk/>
            <pc:sldMk cId="1782975778" sldId="256"/>
            <ac:spMk id="69" creationId="{1ABD6AA3-9E34-487D-9C84-C86B3E425688}"/>
          </ac:spMkLst>
        </pc:spChg>
        <pc:spChg chg="add mod">
          <ac:chgData name="帛佑 閻" userId="7ea761d699caffc4" providerId="LiveId" clId="{93A1488A-C1F0-4F25-B301-9D39A3D91BB4}" dt="2025-09-12T07:41:15.511" v="633" actId="1076"/>
          <ac:spMkLst>
            <pc:docMk/>
            <pc:sldMk cId="1782975778" sldId="256"/>
            <ac:spMk id="83" creationId="{A03ED766-D9A9-08AA-9645-6E8643210DB7}"/>
          </ac:spMkLst>
        </pc:spChg>
        <pc:spChg chg="add mod">
          <ac:chgData name="帛佑 閻" userId="7ea761d699caffc4" providerId="LiveId" clId="{93A1488A-C1F0-4F25-B301-9D39A3D91BB4}" dt="2025-09-12T07:41:24.775" v="637" actId="1076"/>
          <ac:spMkLst>
            <pc:docMk/>
            <pc:sldMk cId="1782975778" sldId="256"/>
            <ac:spMk id="84" creationId="{2FE40BC7-59ED-A9BD-1E52-F7726A864A63}"/>
          </ac:spMkLst>
        </pc:spChg>
        <pc:spChg chg="add mod">
          <ac:chgData name="帛佑 閻" userId="7ea761d699caffc4" providerId="LiveId" clId="{93A1488A-C1F0-4F25-B301-9D39A3D91BB4}" dt="2025-09-12T07:41:24.775" v="637" actId="1076"/>
          <ac:spMkLst>
            <pc:docMk/>
            <pc:sldMk cId="1782975778" sldId="256"/>
            <ac:spMk id="85" creationId="{F999476D-F203-E8AB-3056-D9D28D143F59}"/>
          </ac:spMkLst>
        </pc:spChg>
        <pc:graphicFrameChg chg="add del mod modGraphic">
          <ac:chgData name="帛佑 閻" userId="7ea761d699caffc4" providerId="LiveId" clId="{93A1488A-C1F0-4F25-B301-9D39A3D91BB4}" dt="2025-09-12T06:51:49.171" v="600" actId="478"/>
          <ac:graphicFrameMkLst>
            <pc:docMk/>
            <pc:sldMk cId="1782975778" sldId="256"/>
            <ac:graphicFrameMk id="52" creationId="{F2A715AB-8DF8-EB18-E177-21300DB010AF}"/>
          </ac:graphicFrameMkLst>
        </pc:graphicFrame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8" creationId="{41331521-675E-517B-316C-206502FAE88C}"/>
          </ac:cxnSpMkLst>
        </pc:cxnChg>
        <pc:cxnChg chg="add del mod">
          <ac:chgData name="帛佑 閻" userId="7ea761d699caffc4" providerId="LiveId" clId="{93A1488A-C1F0-4F25-B301-9D39A3D91BB4}" dt="2025-09-12T06:47:43.356" v="155" actId="478"/>
          <ac:cxnSpMkLst>
            <pc:docMk/>
            <pc:sldMk cId="1782975778" sldId="256"/>
            <ac:cxnSpMk id="9" creationId="{34FD12E9-5EF7-8F76-A503-E85E30C0932A}"/>
          </ac:cxnSpMkLst>
        </pc:cxnChg>
        <pc:cxnChg chg="add del mod">
          <ac:chgData name="帛佑 閻" userId="7ea761d699caffc4" providerId="LiveId" clId="{93A1488A-C1F0-4F25-B301-9D39A3D91BB4}" dt="2025-09-12T06:46:29.849" v="116" actId="478"/>
          <ac:cxnSpMkLst>
            <pc:docMk/>
            <pc:sldMk cId="1782975778" sldId="256"/>
            <ac:cxnSpMk id="11" creationId="{E0316AC0-9383-B618-511F-1AD78A4715DD}"/>
          </ac:cxnSpMkLst>
        </pc:cxnChg>
        <pc:cxnChg chg="add del mod">
          <ac:chgData name="帛佑 閻" userId="7ea761d699caffc4" providerId="LiveId" clId="{93A1488A-C1F0-4F25-B301-9D39A3D91BB4}" dt="2025-09-12T06:47:43.356" v="155" actId="478"/>
          <ac:cxnSpMkLst>
            <pc:docMk/>
            <pc:sldMk cId="1782975778" sldId="256"/>
            <ac:cxnSpMk id="13" creationId="{D1128AF7-99F2-F526-66DF-8C66C41FA8A5}"/>
          </ac:cxnSpMkLst>
        </pc:cxnChg>
        <pc:cxnChg chg="add del mod">
          <ac:chgData name="帛佑 閻" userId="7ea761d699caffc4" providerId="LiveId" clId="{93A1488A-C1F0-4F25-B301-9D39A3D91BB4}" dt="2025-09-12T06:46:55.786" v="145" actId="478"/>
          <ac:cxnSpMkLst>
            <pc:docMk/>
            <pc:sldMk cId="1782975778" sldId="256"/>
            <ac:cxnSpMk id="14" creationId="{98B7A4A6-51C3-A0EF-9B66-CB39505A6065}"/>
          </ac:cxnSpMkLst>
        </pc:cxnChg>
        <pc:cxnChg chg="add del mod">
          <ac:chgData name="帛佑 閻" userId="7ea761d699caffc4" providerId="LiveId" clId="{93A1488A-C1F0-4F25-B301-9D39A3D91BB4}" dt="2025-09-12T06:47:43.356" v="155" actId="478"/>
          <ac:cxnSpMkLst>
            <pc:docMk/>
            <pc:sldMk cId="1782975778" sldId="256"/>
            <ac:cxnSpMk id="15" creationId="{6BD76BCD-087B-BC31-BB48-701294E59CD8}"/>
          </ac:cxnSpMkLst>
        </pc:cxnChg>
        <pc:cxnChg chg="add mod">
          <ac:chgData name="帛佑 閻" userId="7ea761d699caffc4" providerId="LiveId" clId="{93A1488A-C1F0-4F25-B301-9D39A3D91BB4}" dt="2025-09-12T06:46:48.767" v="139" actId="1076"/>
          <ac:cxnSpMkLst>
            <pc:docMk/>
            <pc:sldMk cId="1782975778" sldId="256"/>
            <ac:cxnSpMk id="17" creationId="{BC4699B8-C6D4-9D3F-7DCC-F34ADC76BDE4}"/>
          </ac:cxnSpMkLst>
        </pc:cxnChg>
        <pc:cxnChg chg="add mod">
          <ac:chgData name="帛佑 閻" userId="7ea761d699caffc4" providerId="LiveId" clId="{93A1488A-C1F0-4F25-B301-9D39A3D91BB4}" dt="2025-09-12T06:46:48.767" v="139" actId="1076"/>
          <ac:cxnSpMkLst>
            <pc:docMk/>
            <pc:sldMk cId="1782975778" sldId="256"/>
            <ac:cxnSpMk id="19" creationId="{F96456F9-861B-F120-1FB8-1A6B32E403E6}"/>
          </ac:cxnSpMkLst>
        </pc:cxnChg>
        <pc:cxnChg chg="add del mod">
          <ac:chgData name="帛佑 閻" userId="7ea761d699caffc4" providerId="LiveId" clId="{93A1488A-C1F0-4F25-B301-9D39A3D91BB4}" dt="2025-09-12T06:47:07.252" v="152" actId="478"/>
          <ac:cxnSpMkLst>
            <pc:docMk/>
            <pc:sldMk cId="1782975778" sldId="256"/>
            <ac:cxnSpMk id="20" creationId="{81B1BF11-DF58-6FB3-D569-F07C1600A033}"/>
          </ac:cxnSpMkLst>
        </pc:cxnChg>
        <pc:cxnChg chg="add mod">
          <ac:chgData name="帛佑 閻" userId="7ea761d699caffc4" providerId="LiveId" clId="{93A1488A-C1F0-4F25-B301-9D39A3D91BB4}" dt="2025-09-12T06:47:05.104" v="151" actId="1038"/>
          <ac:cxnSpMkLst>
            <pc:docMk/>
            <pc:sldMk cId="1782975778" sldId="256"/>
            <ac:cxnSpMk id="21" creationId="{98739F6E-557C-25D0-64C0-92112254439B}"/>
          </ac:cxnSpMkLst>
        </pc:cxnChg>
        <pc:cxnChg chg="add del mod">
          <ac:chgData name="帛佑 閻" userId="7ea761d699caffc4" providerId="LiveId" clId="{93A1488A-C1F0-4F25-B301-9D39A3D91BB4}" dt="2025-09-12T06:47:43.356" v="155" actId="478"/>
          <ac:cxnSpMkLst>
            <pc:docMk/>
            <pc:sldMk cId="1782975778" sldId="256"/>
            <ac:cxnSpMk id="24" creationId="{17DFDF94-1654-6C37-1B93-DAEDAFDB13F1}"/>
          </ac:cxnSpMkLst>
        </pc:cxnChg>
        <pc:cxnChg chg="add del mod">
          <ac:chgData name="帛佑 閻" userId="7ea761d699caffc4" providerId="LiveId" clId="{93A1488A-C1F0-4F25-B301-9D39A3D91BB4}" dt="2025-09-12T06:47:45.231" v="156" actId="478"/>
          <ac:cxnSpMkLst>
            <pc:docMk/>
            <pc:sldMk cId="1782975778" sldId="256"/>
            <ac:cxnSpMk id="26" creationId="{E1459B91-D5A4-3E15-17EC-FBA319D7D76D}"/>
          </ac:cxnSpMkLst>
        </pc:cxnChg>
        <pc:cxnChg chg="add del mod">
          <ac:chgData name="帛佑 閻" userId="7ea761d699caffc4" providerId="LiveId" clId="{93A1488A-C1F0-4F25-B301-9D39A3D91BB4}" dt="2025-09-12T06:47:43.356" v="155" actId="478"/>
          <ac:cxnSpMkLst>
            <pc:docMk/>
            <pc:sldMk cId="1782975778" sldId="256"/>
            <ac:cxnSpMk id="27" creationId="{BD29E035-270D-7A88-00CE-3CEE6091E9D3}"/>
          </ac:cxnSpMkLst>
        </pc:cxnChg>
        <pc:cxnChg chg="add del mod">
          <ac:chgData name="帛佑 閻" userId="7ea761d699caffc4" providerId="LiveId" clId="{93A1488A-C1F0-4F25-B301-9D39A3D91BB4}" dt="2025-09-12T06:47:43.356" v="155" actId="478"/>
          <ac:cxnSpMkLst>
            <pc:docMk/>
            <pc:sldMk cId="1782975778" sldId="256"/>
            <ac:cxnSpMk id="28" creationId="{05C88821-828F-5C80-4A12-B1B74F41A71C}"/>
          </ac:cxnSpMkLst>
        </pc:cxnChg>
        <pc:cxnChg chg="add del mod">
          <ac:chgData name="帛佑 閻" userId="7ea761d699caffc4" providerId="LiveId" clId="{93A1488A-C1F0-4F25-B301-9D39A3D91BB4}" dt="2025-09-12T06:47:43.356" v="155" actId="478"/>
          <ac:cxnSpMkLst>
            <pc:docMk/>
            <pc:sldMk cId="1782975778" sldId="256"/>
            <ac:cxnSpMk id="29" creationId="{7EF3EB14-AAAD-76A1-47A5-6E7F849D4CE2}"/>
          </ac:cxnSpMkLst>
        </pc:cxnChg>
        <pc:cxnChg chg="add del mod">
          <ac:chgData name="帛佑 閻" userId="7ea761d699caffc4" providerId="LiveId" clId="{93A1488A-C1F0-4F25-B301-9D39A3D91BB4}" dt="2025-09-12T06:47:43.356" v="155" actId="478"/>
          <ac:cxnSpMkLst>
            <pc:docMk/>
            <pc:sldMk cId="1782975778" sldId="256"/>
            <ac:cxnSpMk id="31" creationId="{072337E7-CB38-A0B8-ACFC-DE34B9065E65}"/>
          </ac:cxnSpMkLst>
        </pc:cxnChg>
        <pc:cxnChg chg="add del mod">
          <ac:chgData name="帛佑 閻" userId="7ea761d699caffc4" providerId="LiveId" clId="{93A1488A-C1F0-4F25-B301-9D39A3D91BB4}" dt="2025-09-12T06:47:43.356" v="155" actId="478"/>
          <ac:cxnSpMkLst>
            <pc:docMk/>
            <pc:sldMk cId="1782975778" sldId="256"/>
            <ac:cxnSpMk id="32" creationId="{9A7B9D8C-3A91-0C29-C3F5-A18920DCE3B3}"/>
          </ac:cxnSpMkLst>
        </pc:cxnChg>
        <pc:cxnChg chg="add mod">
          <ac:chgData name="帛佑 閻" userId="7ea761d699caffc4" providerId="LiveId" clId="{93A1488A-C1F0-4F25-B301-9D39A3D91BB4}" dt="2025-09-12T06:47:18.923" v="154" actId="1076"/>
          <ac:cxnSpMkLst>
            <pc:docMk/>
            <pc:sldMk cId="1782975778" sldId="256"/>
            <ac:cxnSpMk id="34" creationId="{85647968-3C4A-D9EF-4452-FE1FFA26DEB2}"/>
          </ac:cxnSpMkLst>
        </pc:cxnChg>
        <pc:cxnChg chg="add del mod">
          <ac:chgData name="帛佑 閻" userId="7ea761d699caffc4" providerId="LiveId" clId="{93A1488A-C1F0-4F25-B301-9D39A3D91BB4}" dt="2025-09-12T06:47:43.356" v="155" actId="478"/>
          <ac:cxnSpMkLst>
            <pc:docMk/>
            <pc:sldMk cId="1782975778" sldId="256"/>
            <ac:cxnSpMk id="35" creationId="{674688E9-9FF1-5842-79E9-0AC19201C15F}"/>
          </ac:cxnSpMkLst>
        </pc:cxnChg>
        <pc:cxnChg chg="add del mod">
          <ac:chgData name="帛佑 閻" userId="7ea761d699caffc4" providerId="LiveId" clId="{93A1488A-C1F0-4F25-B301-9D39A3D91BB4}" dt="2025-09-12T06:48:47.182" v="174" actId="478"/>
          <ac:cxnSpMkLst>
            <pc:docMk/>
            <pc:sldMk cId="1782975778" sldId="256"/>
            <ac:cxnSpMk id="36" creationId="{43A87167-2B7F-C072-EBA4-B07DDBD3656E}"/>
          </ac:cxnSpMkLst>
        </pc:cxnChg>
        <pc:cxnChg chg="add del mod">
          <ac:chgData name="帛佑 閻" userId="7ea761d699caffc4" providerId="LiveId" clId="{93A1488A-C1F0-4F25-B301-9D39A3D91BB4}" dt="2025-09-12T06:48:45.403" v="173" actId="478"/>
          <ac:cxnSpMkLst>
            <pc:docMk/>
            <pc:sldMk cId="1782975778" sldId="256"/>
            <ac:cxnSpMk id="37" creationId="{E34352C5-9199-D64A-91EB-07A6D3F8492E}"/>
          </ac:cxnSpMkLst>
        </pc:cxnChg>
        <pc:cxnChg chg="add del mod">
          <ac:chgData name="帛佑 閻" userId="7ea761d699caffc4" providerId="LiveId" clId="{93A1488A-C1F0-4F25-B301-9D39A3D91BB4}" dt="2025-09-12T06:48:35.632" v="172" actId="478"/>
          <ac:cxnSpMkLst>
            <pc:docMk/>
            <pc:sldMk cId="1782975778" sldId="256"/>
            <ac:cxnSpMk id="45" creationId="{F2237630-F1D5-B1E5-FD17-8FB0CE800C43}"/>
          </ac:cxnSpMkLst>
        </pc:cxnChg>
        <pc:cxnChg chg="add del mod">
          <ac:chgData name="帛佑 閻" userId="7ea761d699caffc4" providerId="LiveId" clId="{93A1488A-C1F0-4F25-B301-9D39A3D91BB4}" dt="2025-09-12T06:48:35.632" v="172" actId="478"/>
          <ac:cxnSpMkLst>
            <pc:docMk/>
            <pc:sldMk cId="1782975778" sldId="256"/>
            <ac:cxnSpMk id="47" creationId="{EA5227EC-BD27-2D65-61CC-680A648DF421}"/>
          </ac:cxnSpMkLst>
        </pc:cxnChg>
        <pc:cxnChg chg="add del mod">
          <ac:chgData name="帛佑 閻" userId="7ea761d699caffc4" providerId="LiveId" clId="{93A1488A-C1F0-4F25-B301-9D39A3D91BB4}" dt="2025-09-12T06:48:57.181" v="177" actId="478"/>
          <ac:cxnSpMkLst>
            <pc:docMk/>
            <pc:sldMk cId="1782975778" sldId="256"/>
            <ac:cxnSpMk id="50" creationId="{7B37925E-AF69-B177-1DDD-5505F1167438}"/>
          </ac:cxnSpMkLst>
        </pc:cxnChg>
        <pc:cxnChg chg="mod">
          <ac:chgData name="帛佑 閻" userId="7ea761d699caffc4" providerId="LiveId" clId="{93A1488A-C1F0-4F25-B301-9D39A3D91BB4}" dt="2025-09-12T07:41:50.091" v="650" actId="1035"/>
          <ac:cxnSpMkLst>
            <pc:docMk/>
            <pc:sldMk cId="1782975778" sldId="256"/>
            <ac:cxnSpMk id="51" creationId="{8AB97597-2142-4ADE-9527-FB5E9AC88E22}"/>
          </ac:cxnSpMkLst>
        </pc:cxnChg>
        <pc:cxnChg chg="add del mod">
          <ac:chgData name="帛佑 閻" userId="7ea761d699caffc4" providerId="LiveId" clId="{93A1488A-C1F0-4F25-B301-9D39A3D91BB4}" dt="2025-09-12T06:49:31.938" v="194" actId="478"/>
          <ac:cxnSpMkLst>
            <pc:docMk/>
            <pc:sldMk cId="1782975778" sldId="256"/>
            <ac:cxnSpMk id="55" creationId="{FF04B9F9-7088-04AB-9945-8E60329E484A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56" creationId="{ADD04200-C30F-5CBD-2329-44C1E1AEDCAA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57" creationId="{C8C62FFB-F517-7CEB-4AC3-FEB4A61F61C3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58" creationId="{D7EC5E59-B413-FD07-AC33-C02AA4862E40}"/>
          </ac:cxnSpMkLst>
        </pc:cxnChg>
        <pc:cxnChg chg="add mod">
          <ac:chgData name="帛佑 閻" userId="7ea761d699caffc4" providerId="LiveId" clId="{93A1488A-C1F0-4F25-B301-9D39A3D91BB4}" dt="2025-09-12T06:50:32.643" v="317" actId="1037"/>
          <ac:cxnSpMkLst>
            <pc:docMk/>
            <pc:sldMk cId="1782975778" sldId="256"/>
            <ac:cxnSpMk id="59" creationId="{FD24435D-A7A5-AB80-C2C6-F1AB4C857DD9}"/>
          </ac:cxnSpMkLst>
        </pc:cxnChg>
        <pc:cxnChg chg="add mod">
          <ac:chgData name="帛佑 閻" userId="7ea761d699caffc4" providerId="LiveId" clId="{93A1488A-C1F0-4F25-B301-9D39A3D91BB4}" dt="2025-09-12T06:50:32.643" v="317" actId="1037"/>
          <ac:cxnSpMkLst>
            <pc:docMk/>
            <pc:sldMk cId="1782975778" sldId="256"/>
            <ac:cxnSpMk id="60" creationId="{EDB8ED24-40FE-0E6A-61C0-46CA7E0C7000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61" creationId="{48720282-0EC6-28D8-B209-95416A33C785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63" creationId="{007D70B1-38A8-962B-7798-D379C0AF869B}"/>
          </ac:cxnSpMkLst>
        </pc:cxnChg>
        <pc:cxnChg chg="add mod">
          <ac:chgData name="帛佑 閻" userId="7ea761d699caffc4" providerId="LiveId" clId="{93A1488A-C1F0-4F25-B301-9D39A3D91BB4}" dt="2025-09-12T06:50:46.541" v="386" actId="1038"/>
          <ac:cxnSpMkLst>
            <pc:docMk/>
            <pc:sldMk cId="1782975778" sldId="256"/>
            <ac:cxnSpMk id="64" creationId="{118A5963-C648-8353-361F-2CD26FF52C6B}"/>
          </ac:cxnSpMkLst>
        </pc:cxnChg>
        <pc:cxnChg chg="add mod">
          <ac:chgData name="帛佑 閻" userId="7ea761d699caffc4" providerId="LiveId" clId="{93A1488A-C1F0-4F25-B301-9D39A3D91BB4}" dt="2025-09-12T06:50:46.541" v="386" actId="1038"/>
          <ac:cxnSpMkLst>
            <pc:docMk/>
            <pc:sldMk cId="1782975778" sldId="256"/>
            <ac:cxnSpMk id="65" creationId="{3606C582-970E-2968-D889-D3733C72BD56}"/>
          </ac:cxnSpMkLst>
        </pc:cxnChg>
        <pc:cxnChg chg="add mod">
          <ac:chgData name="帛佑 閻" userId="7ea761d699caffc4" providerId="LiveId" clId="{93A1488A-C1F0-4F25-B301-9D39A3D91BB4}" dt="2025-09-12T06:50:46.541" v="386" actId="1038"/>
          <ac:cxnSpMkLst>
            <pc:docMk/>
            <pc:sldMk cId="1782975778" sldId="256"/>
            <ac:cxnSpMk id="67" creationId="{D2819800-88D6-6853-39A2-6022B85F1E9A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68" creationId="{CA996563-9969-975E-4383-7FF0E773733A}"/>
          </ac:cxnSpMkLst>
        </pc:cxnChg>
        <pc:cxnChg chg="add mod">
          <ac:chgData name="帛佑 閻" userId="7ea761d699caffc4" providerId="LiveId" clId="{93A1488A-C1F0-4F25-B301-9D39A3D91BB4}" dt="2025-09-12T06:51:05.701" v="559" actId="1038"/>
          <ac:cxnSpMkLst>
            <pc:docMk/>
            <pc:sldMk cId="1782975778" sldId="256"/>
            <ac:cxnSpMk id="74" creationId="{D46EF59B-75BE-02C1-6013-8F6014555889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75" creationId="{66C85B76-8A18-6D7C-6002-944EE71C6414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76" creationId="{B91CE342-E267-BCFC-AC85-5449B3F88EBC}"/>
          </ac:cxnSpMkLst>
        </pc:cxnChg>
        <pc:cxnChg chg="add mod">
          <ac:chgData name="帛佑 閻" userId="7ea761d699caffc4" providerId="LiveId" clId="{93A1488A-C1F0-4F25-B301-9D39A3D91BB4}" dt="2025-09-12T06:51:05.701" v="559" actId="1038"/>
          <ac:cxnSpMkLst>
            <pc:docMk/>
            <pc:sldMk cId="1782975778" sldId="256"/>
            <ac:cxnSpMk id="77" creationId="{EAEE536F-62B7-486D-8B9D-C1875E4831C3}"/>
          </ac:cxnSpMkLst>
        </pc:cxnChg>
        <pc:cxnChg chg="add del mod">
          <ac:chgData name="帛佑 閻" userId="7ea761d699caffc4" providerId="LiveId" clId="{93A1488A-C1F0-4F25-B301-9D39A3D91BB4}" dt="2025-09-12T06:51:14.553" v="562" actId="478"/>
          <ac:cxnSpMkLst>
            <pc:docMk/>
            <pc:sldMk cId="1782975778" sldId="256"/>
            <ac:cxnSpMk id="78" creationId="{B5ABABFC-46BF-044A-ED6B-DF82CEC512D5}"/>
          </ac:cxnSpMkLst>
        </pc:cxnChg>
        <pc:cxnChg chg="add del mod">
          <ac:chgData name="帛佑 閻" userId="7ea761d699caffc4" providerId="LiveId" clId="{93A1488A-C1F0-4F25-B301-9D39A3D91BB4}" dt="2025-09-12T06:51:14.553" v="562" actId="478"/>
          <ac:cxnSpMkLst>
            <pc:docMk/>
            <pc:sldMk cId="1782975778" sldId="256"/>
            <ac:cxnSpMk id="79" creationId="{BC0DC38B-2427-77D0-7A88-C59ED9764EDC}"/>
          </ac:cxnSpMkLst>
        </pc:cxnChg>
        <pc:cxnChg chg="add del mod">
          <ac:chgData name="帛佑 閻" userId="7ea761d699caffc4" providerId="LiveId" clId="{93A1488A-C1F0-4F25-B301-9D39A3D91BB4}" dt="2025-09-12T06:51:14.553" v="562" actId="478"/>
          <ac:cxnSpMkLst>
            <pc:docMk/>
            <pc:sldMk cId="1782975778" sldId="256"/>
            <ac:cxnSpMk id="80" creationId="{73D53FCD-2623-5CD1-CE9E-8D7DBBF4998A}"/>
          </ac:cxnSpMkLst>
        </pc:cxnChg>
        <pc:cxnChg chg="add del mod">
          <ac:chgData name="帛佑 閻" userId="7ea761d699caffc4" providerId="LiveId" clId="{93A1488A-C1F0-4F25-B301-9D39A3D91BB4}" dt="2025-09-12T06:51:14.553" v="562" actId="478"/>
          <ac:cxnSpMkLst>
            <pc:docMk/>
            <pc:sldMk cId="1782975778" sldId="256"/>
            <ac:cxnSpMk id="81" creationId="{DF59F467-3716-B162-603C-278F2F5CC9FB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82" creationId="{8B8814A9-2E96-8448-8067-29771395DD71}"/>
          </ac:cxnSpMkLst>
        </pc:cxnChg>
      </pc:sldChg>
    </pc:docChg>
  </pc:docChgLst>
  <pc:docChgLst>
    <pc:chgData name="帛佑 閻" userId="7ea761d699caffc4" providerId="Windows Live" clId="Web-{17D5DD9D-B661-89B6-E96B-75DEC256AFEC}"/>
    <pc:docChg chg="modSld">
      <pc:chgData name="帛佑 閻" userId="7ea761d699caffc4" providerId="Windows Live" clId="Web-{17D5DD9D-B661-89B6-E96B-75DEC256AFEC}" dt="2025-09-03T10:18:52.277" v="29"/>
      <pc:docMkLst>
        <pc:docMk/>
      </pc:docMkLst>
      <pc:sldChg chg="addSp delSp modSp">
        <pc:chgData name="帛佑 閻" userId="7ea761d699caffc4" providerId="Windows Live" clId="Web-{17D5DD9D-B661-89B6-E96B-75DEC256AFEC}" dt="2025-09-03T10:18:52.277" v="29"/>
        <pc:sldMkLst>
          <pc:docMk/>
          <pc:sldMk cId="1782975778" sldId="256"/>
        </pc:sldMkLst>
        <pc:spChg chg="add mod">
          <ac:chgData name="帛佑 閻" userId="7ea761d699caffc4" providerId="Windows Live" clId="Web-{17D5DD9D-B661-89B6-E96B-75DEC256AFEC}" dt="2025-09-03T10:18:48.683" v="27" actId="1076"/>
          <ac:spMkLst>
            <pc:docMk/>
            <pc:sldMk cId="1782975778" sldId="256"/>
            <ac:spMk id="4" creationId="{932AD9F1-F957-D073-B526-6A6D9412B6E7}"/>
          </ac:spMkLst>
        </pc:spChg>
        <pc:spChg chg="mod">
          <ac:chgData name="帛佑 閻" userId="7ea761d699caffc4" providerId="Windows Live" clId="Web-{17D5DD9D-B661-89B6-E96B-75DEC256AFEC}" dt="2025-09-03T10:17:16.728" v="4" actId="20577"/>
          <ac:spMkLst>
            <pc:docMk/>
            <pc:sldMk cId="1782975778" sldId="256"/>
            <ac:spMk id="33" creationId="{707A7CB0-0392-4C22-9F97-980BB96FEB43}"/>
          </ac:spMkLst>
        </pc:spChg>
        <pc:cxnChg chg="mod">
          <ac:chgData name="帛佑 閻" userId="7ea761d699caffc4" providerId="Windows Live" clId="Web-{17D5DD9D-B661-89B6-E96B-75DEC256AFEC}" dt="2025-09-03T10:17:20.744" v="5" actId="1076"/>
          <ac:cxnSpMkLst>
            <pc:docMk/>
            <pc:sldMk cId="1782975778" sldId="256"/>
            <ac:cxnSpMk id="51" creationId="{8AB97597-2142-4ADE-9527-FB5E9AC88E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471548"/>
            <a:ext cx="7560469" cy="1003124"/>
          </a:xfrm>
        </p:spPr>
        <p:txBody>
          <a:bodyPr anchor="b"/>
          <a:lstStyle>
            <a:lvl1pPr algn="ctr">
              <a:defRPr sz="25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1513357"/>
            <a:ext cx="7560469" cy="695650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70" indent="0" algn="ctr">
              <a:buNone/>
              <a:defRPr sz="840"/>
            </a:lvl2pPr>
            <a:lvl3pPr marL="384139" indent="0" algn="ctr">
              <a:buNone/>
              <a:defRPr sz="756"/>
            </a:lvl3pPr>
            <a:lvl4pPr marL="576209" indent="0" algn="ctr">
              <a:buNone/>
              <a:defRPr sz="672"/>
            </a:lvl4pPr>
            <a:lvl5pPr marL="768279" indent="0" algn="ctr">
              <a:buNone/>
              <a:defRPr sz="672"/>
            </a:lvl5pPr>
            <a:lvl6pPr marL="960349" indent="0" algn="ctr">
              <a:buNone/>
              <a:defRPr sz="672"/>
            </a:lvl6pPr>
            <a:lvl7pPr marL="1152418" indent="0" algn="ctr">
              <a:buNone/>
              <a:defRPr sz="672"/>
            </a:lvl7pPr>
            <a:lvl8pPr marL="1344488" indent="0" algn="ctr">
              <a:buNone/>
              <a:defRPr sz="672"/>
            </a:lvl8pPr>
            <a:lvl9pPr marL="1536558" indent="0" algn="ctr">
              <a:buNone/>
              <a:defRPr sz="67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1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153403"/>
            <a:ext cx="2173635" cy="24417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153403"/>
            <a:ext cx="6394896" cy="24417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01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0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718328"/>
            <a:ext cx="8694539" cy="1198546"/>
          </a:xfrm>
        </p:spPr>
        <p:txBody>
          <a:bodyPr anchor="b"/>
          <a:lstStyle>
            <a:lvl1pPr>
              <a:defRPr sz="25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1928212"/>
            <a:ext cx="8694539" cy="630287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207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13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209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279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349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41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48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55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41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767016"/>
            <a:ext cx="4284266" cy="18281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767016"/>
            <a:ext cx="4284266" cy="18281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9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53403"/>
            <a:ext cx="8694539" cy="556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706322"/>
            <a:ext cx="4264576" cy="346158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70" indent="0">
              <a:buNone/>
              <a:defRPr sz="840" b="1"/>
            </a:lvl2pPr>
            <a:lvl3pPr marL="384139" indent="0">
              <a:buNone/>
              <a:defRPr sz="756" b="1"/>
            </a:lvl3pPr>
            <a:lvl4pPr marL="576209" indent="0">
              <a:buNone/>
              <a:defRPr sz="672" b="1"/>
            </a:lvl4pPr>
            <a:lvl5pPr marL="768279" indent="0">
              <a:buNone/>
              <a:defRPr sz="672" b="1"/>
            </a:lvl5pPr>
            <a:lvl6pPr marL="960349" indent="0">
              <a:buNone/>
              <a:defRPr sz="672" b="1"/>
            </a:lvl6pPr>
            <a:lvl7pPr marL="1152418" indent="0">
              <a:buNone/>
              <a:defRPr sz="672" b="1"/>
            </a:lvl7pPr>
            <a:lvl8pPr marL="1344488" indent="0">
              <a:buNone/>
              <a:defRPr sz="672" b="1"/>
            </a:lvl8pPr>
            <a:lvl9pPr marL="1536558" indent="0">
              <a:buNone/>
              <a:defRPr sz="67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052480"/>
            <a:ext cx="4264576" cy="1548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706322"/>
            <a:ext cx="4285579" cy="346158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70" indent="0">
              <a:buNone/>
              <a:defRPr sz="840" b="1"/>
            </a:lvl2pPr>
            <a:lvl3pPr marL="384139" indent="0">
              <a:buNone/>
              <a:defRPr sz="756" b="1"/>
            </a:lvl3pPr>
            <a:lvl4pPr marL="576209" indent="0">
              <a:buNone/>
              <a:defRPr sz="672" b="1"/>
            </a:lvl4pPr>
            <a:lvl5pPr marL="768279" indent="0">
              <a:buNone/>
              <a:defRPr sz="672" b="1"/>
            </a:lvl5pPr>
            <a:lvl6pPr marL="960349" indent="0">
              <a:buNone/>
              <a:defRPr sz="672" b="1"/>
            </a:lvl6pPr>
            <a:lvl7pPr marL="1152418" indent="0">
              <a:buNone/>
              <a:defRPr sz="672" b="1"/>
            </a:lvl7pPr>
            <a:lvl8pPr marL="1344488" indent="0">
              <a:buNone/>
              <a:defRPr sz="672" b="1"/>
            </a:lvl8pPr>
            <a:lvl9pPr marL="1536558" indent="0">
              <a:buNone/>
              <a:defRPr sz="67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052480"/>
            <a:ext cx="4285579" cy="1548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7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5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92088"/>
            <a:ext cx="3251264" cy="67230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414856"/>
            <a:ext cx="5103316" cy="2047600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864394"/>
            <a:ext cx="3251264" cy="1601397"/>
          </a:xfrm>
        </p:spPr>
        <p:txBody>
          <a:bodyPr/>
          <a:lstStyle>
            <a:lvl1pPr marL="0" indent="0">
              <a:buNone/>
              <a:defRPr sz="672"/>
            </a:lvl1pPr>
            <a:lvl2pPr marL="192070" indent="0">
              <a:buNone/>
              <a:defRPr sz="588"/>
            </a:lvl2pPr>
            <a:lvl3pPr marL="384139" indent="0">
              <a:buNone/>
              <a:defRPr sz="504"/>
            </a:lvl3pPr>
            <a:lvl4pPr marL="576209" indent="0">
              <a:buNone/>
              <a:defRPr sz="420"/>
            </a:lvl4pPr>
            <a:lvl5pPr marL="768279" indent="0">
              <a:buNone/>
              <a:defRPr sz="420"/>
            </a:lvl5pPr>
            <a:lvl6pPr marL="960349" indent="0">
              <a:buNone/>
              <a:defRPr sz="420"/>
            </a:lvl6pPr>
            <a:lvl7pPr marL="1152418" indent="0">
              <a:buNone/>
              <a:defRPr sz="420"/>
            </a:lvl7pPr>
            <a:lvl8pPr marL="1344488" indent="0">
              <a:buNone/>
              <a:defRPr sz="420"/>
            </a:lvl8pPr>
            <a:lvl9pPr marL="1536558" indent="0">
              <a:buNone/>
              <a:defRPr sz="4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62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92088"/>
            <a:ext cx="3251264" cy="67230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414856"/>
            <a:ext cx="5103316" cy="2047600"/>
          </a:xfrm>
        </p:spPr>
        <p:txBody>
          <a:bodyPr anchor="t"/>
          <a:lstStyle>
            <a:lvl1pPr marL="0" indent="0">
              <a:buNone/>
              <a:defRPr sz="1344"/>
            </a:lvl1pPr>
            <a:lvl2pPr marL="192070" indent="0">
              <a:buNone/>
              <a:defRPr sz="1176"/>
            </a:lvl2pPr>
            <a:lvl3pPr marL="384139" indent="0">
              <a:buNone/>
              <a:defRPr sz="1008"/>
            </a:lvl3pPr>
            <a:lvl4pPr marL="576209" indent="0">
              <a:buNone/>
              <a:defRPr sz="840"/>
            </a:lvl4pPr>
            <a:lvl5pPr marL="768279" indent="0">
              <a:buNone/>
              <a:defRPr sz="840"/>
            </a:lvl5pPr>
            <a:lvl6pPr marL="960349" indent="0">
              <a:buNone/>
              <a:defRPr sz="840"/>
            </a:lvl6pPr>
            <a:lvl7pPr marL="1152418" indent="0">
              <a:buNone/>
              <a:defRPr sz="840"/>
            </a:lvl7pPr>
            <a:lvl8pPr marL="1344488" indent="0">
              <a:buNone/>
              <a:defRPr sz="840"/>
            </a:lvl8pPr>
            <a:lvl9pPr marL="1536558" indent="0">
              <a:buNone/>
              <a:defRPr sz="84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864394"/>
            <a:ext cx="3251264" cy="1601397"/>
          </a:xfrm>
        </p:spPr>
        <p:txBody>
          <a:bodyPr/>
          <a:lstStyle>
            <a:lvl1pPr marL="0" indent="0">
              <a:buNone/>
              <a:defRPr sz="672"/>
            </a:lvl1pPr>
            <a:lvl2pPr marL="192070" indent="0">
              <a:buNone/>
              <a:defRPr sz="588"/>
            </a:lvl2pPr>
            <a:lvl3pPr marL="384139" indent="0">
              <a:buNone/>
              <a:defRPr sz="504"/>
            </a:lvl3pPr>
            <a:lvl4pPr marL="576209" indent="0">
              <a:buNone/>
              <a:defRPr sz="420"/>
            </a:lvl4pPr>
            <a:lvl5pPr marL="768279" indent="0">
              <a:buNone/>
              <a:defRPr sz="420"/>
            </a:lvl5pPr>
            <a:lvl6pPr marL="960349" indent="0">
              <a:buNone/>
              <a:defRPr sz="420"/>
            </a:lvl6pPr>
            <a:lvl7pPr marL="1152418" indent="0">
              <a:buNone/>
              <a:defRPr sz="420"/>
            </a:lvl7pPr>
            <a:lvl8pPr marL="1344488" indent="0">
              <a:buNone/>
              <a:defRPr sz="420"/>
            </a:lvl8pPr>
            <a:lvl9pPr marL="1536558" indent="0">
              <a:buNone/>
              <a:defRPr sz="4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16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153403"/>
            <a:ext cx="8694539" cy="55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767016"/>
            <a:ext cx="8694539" cy="18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2670551"/>
            <a:ext cx="226814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849-A26C-49C4-AF8B-EC180B419FD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2670551"/>
            <a:ext cx="340221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2670551"/>
            <a:ext cx="226814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4139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35" indent="-96035" algn="l" defTabSz="384139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105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174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244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314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38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45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52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59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70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13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20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27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34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418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488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558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8884E9-AC99-4C98-8CC3-581F83C90551}"/>
              </a:ext>
            </a:extLst>
          </p:cNvPr>
          <p:cNvSpPr/>
          <p:nvPr/>
        </p:nvSpPr>
        <p:spPr>
          <a:xfrm>
            <a:off x="3260211" y="481378"/>
            <a:ext cx="3546758" cy="730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258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FA409B0-90E0-47D5-B317-EBF2EC1BE85B}"/>
              </a:ext>
            </a:extLst>
          </p:cNvPr>
          <p:cNvCxnSpPr>
            <a:cxnSpLocks/>
          </p:cNvCxnSpPr>
          <p:nvPr/>
        </p:nvCxnSpPr>
        <p:spPr>
          <a:xfrm>
            <a:off x="376946" y="1242226"/>
            <a:ext cx="90928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B27AF13-5CA4-4A44-B9B9-8E70ADD82186}"/>
              </a:ext>
            </a:extLst>
          </p:cNvPr>
          <p:cNvCxnSpPr>
            <a:cxnSpLocks/>
          </p:cNvCxnSpPr>
          <p:nvPr/>
        </p:nvCxnSpPr>
        <p:spPr>
          <a:xfrm flipV="1">
            <a:off x="2714518" y="12422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AC365AE-7C03-4496-9ACF-ECF27730C33F}"/>
              </a:ext>
            </a:extLst>
          </p:cNvPr>
          <p:cNvCxnSpPr>
            <a:cxnSpLocks/>
          </p:cNvCxnSpPr>
          <p:nvPr/>
        </p:nvCxnSpPr>
        <p:spPr>
          <a:xfrm flipV="1">
            <a:off x="4760742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CE2EC17-DF5C-41EE-B902-C71837045B19}"/>
              </a:ext>
            </a:extLst>
          </p:cNvPr>
          <p:cNvCxnSpPr>
            <a:cxnSpLocks/>
          </p:cNvCxnSpPr>
          <p:nvPr/>
        </p:nvCxnSpPr>
        <p:spPr>
          <a:xfrm flipV="1">
            <a:off x="680696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9BBC225-AC68-4EBB-BCD3-6155BAEC180D}"/>
              </a:ext>
            </a:extLst>
          </p:cNvPr>
          <p:cNvCxnSpPr>
            <a:cxnSpLocks/>
          </p:cNvCxnSpPr>
          <p:nvPr/>
        </p:nvCxnSpPr>
        <p:spPr>
          <a:xfrm flipV="1">
            <a:off x="885318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C57583-F2B4-49A8-B708-0F06911212C7}"/>
              </a:ext>
            </a:extLst>
          </p:cNvPr>
          <p:cNvSpPr txBox="1"/>
          <p:nvPr/>
        </p:nvSpPr>
        <p:spPr>
          <a:xfrm>
            <a:off x="9354984" y="1228816"/>
            <a:ext cx="26642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/>
              <a:t>t</a:t>
            </a:r>
            <a:endParaRPr lang="zh-TW" altLang="en-US" sz="192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4C3F10-DC57-4636-9D1C-25275698BD2E}"/>
              </a:ext>
            </a:extLst>
          </p:cNvPr>
          <p:cNvCxnSpPr>
            <a:cxnSpLocks/>
          </p:cNvCxnSpPr>
          <p:nvPr/>
        </p:nvCxnSpPr>
        <p:spPr>
          <a:xfrm>
            <a:off x="2714536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8D31B64-A048-4610-9604-182AE5F8DEB8}"/>
              </a:ext>
            </a:extLst>
          </p:cNvPr>
          <p:cNvCxnSpPr>
            <a:cxnSpLocks/>
          </p:cNvCxnSpPr>
          <p:nvPr/>
        </p:nvCxnSpPr>
        <p:spPr>
          <a:xfrm>
            <a:off x="4772267" y="176118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789B7B-A2D8-4AC4-9672-D895B1441EE2}"/>
              </a:ext>
            </a:extLst>
          </p:cNvPr>
          <p:cNvCxnSpPr>
            <a:cxnSpLocks/>
          </p:cNvCxnSpPr>
          <p:nvPr/>
        </p:nvCxnSpPr>
        <p:spPr>
          <a:xfrm>
            <a:off x="6818486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DB4A2B0-23B0-41EF-BD73-4A2E3481994C}"/>
              </a:ext>
            </a:extLst>
          </p:cNvPr>
          <p:cNvCxnSpPr>
            <a:cxnSpLocks/>
          </p:cNvCxnSpPr>
          <p:nvPr/>
        </p:nvCxnSpPr>
        <p:spPr>
          <a:xfrm>
            <a:off x="3269023" y="481378"/>
            <a:ext cx="3966" cy="7608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07A7CB0-0392-4C22-9F97-980BB96FEB43}"/>
              </a:ext>
            </a:extLst>
          </p:cNvPr>
          <p:cNvSpPr txBox="1"/>
          <p:nvPr/>
        </p:nvSpPr>
        <p:spPr>
          <a:xfrm>
            <a:off x="1939161" y="40059"/>
            <a:ext cx="2913042" cy="3847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TW" sz="1900" dirty="0">
                <a:solidFill>
                  <a:schemeClr val="accent2"/>
                </a:solidFill>
                <a:ea typeface="新細明體"/>
              </a:rPr>
              <a:t>UE starts SSB measurement</a:t>
            </a:r>
            <a:endParaRPr lang="zh-TW" altLang="en-US" sz="1900" dirty="0">
              <a:solidFill>
                <a:schemeClr val="accent2"/>
              </a:solidFill>
              <a:ea typeface="新細明體"/>
              <a:cs typeface="Calibri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8B7BB6-92D8-4507-9137-3068F50A98FD}"/>
              </a:ext>
            </a:extLst>
          </p:cNvPr>
          <p:cNvSpPr txBox="1"/>
          <p:nvPr/>
        </p:nvSpPr>
        <p:spPr>
          <a:xfrm>
            <a:off x="4594607" y="85353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x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A894A18-DFE7-4B96-992D-12AEEF2D09C1}"/>
              </a:ext>
            </a:extLst>
          </p:cNvPr>
          <p:cNvCxnSpPr>
            <a:cxnSpLocks/>
          </p:cNvCxnSpPr>
          <p:nvPr/>
        </p:nvCxnSpPr>
        <p:spPr>
          <a:xfrm flipV="1">
            <a:off x="665603" y="12422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932A2F2-D0AE-4A54-AEE8-84430D22B5D9}"/>
              </a:ext>
            </a:extLst>
          </p:cNvPr>
          <p:cNvCxnSpPr>
            <a:cxnSpLocks/>
          </p:cNvCxnSpPr>
          <p:nvPr/>
        </p:nvCxnSpPr>
        <p:spPr>
          <a:xfrm flipV="1">
            <a:off x="271182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6F7C092-464D-46AB-B68F-7678774E9354}"/>
              </a:ext>
            </a:extLst>
          </p:cNvPr>
          <p:cNvCxnSpPr>
            <a:cxnSpLocks/>
          </p:cNvCxnSpPr>
          <p:nvPr/>
        </p:nvCxnSpPr>
        <p:spPr>
          <a:xfrm>
            <a:off x="665618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/>
              <p:nvPr/>
            </p:nvSpPr>
            <p:spPr>
              <a:xfrm>
                <a:off x="1211293" y="1829304"/>
                <a:ext cx="7121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θ</m:t>
                          </m:r>
                        </m:e>
                        <m:sub>
                          <m:r>
                            <a:rPr lang="en-US" altLang="zh-TW"/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r>
                        <m:rPr>
                          <m:nor/>
                        </m:rPr>
                        <a:rPr lang="en-US" altLang="zh-TW" i="0"/>
                        <m:t>s</m:t>
                      </m:r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93" y="1829304"/>
                <a:ext cx="712118" cy="369332"/>
              </a:xfrm>
              <a:prstGeom prst="rect">
                <a:avLst/>
              </a:prstGeom>
              <a:blipFill>
                <a:blip r:embed="rId2"/>
                <a:stretch>
                  <a:fillRect r="-1399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AA9C07-2D1B-4BE2-904A-689F8C70F402}"/>
              </a:ext>
            </a:extLst>
          </p:cNvPr>
          <p:cNvSpPr txBox="1"/>
          <p:nvPr/>
        </p:nvSpPr>
        <p:spPr>
          <a:xfrm>
            <a:off x="3835762" y="699336"/>
            <a:ext cx="194303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rgbClr val="00B050"/>
                </a:solidFill>
              </a:rPr>
              <a:t>fail to receive SSB</a:t>
            </a:r>
            <a:endParaRPr lang="zh-TW" altLang="en-US" sz="1920" dirty="0">
              <a:solidFill>
                <a:srgbClr val="00B05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50EF213-BACF-4E30-92A6-8E8B58C92D0C}"/>
              </a:ext>
            </a:extLst>
          </p:cNvPr>
          <p:cNvSpPr txBox="1"/>
          <p:nvPr/>
        </p:nvSpPr>
        <p:spPr>
          <a:xfrm>
            <a:off x="6638561" y="841197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v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6C5385B-ECC7-4063-8912-136891AFC860}"/>
              </a:ext>
            </a:extLst>
          </p:cNvPr>
          <p:cNvSpPr txBox="1"/>
          <p:nvPr/>
        </p:nvSpPr>
        <p:spPr>
          <a:xfrm>
            <a:off x="5706526" y="677515"/>
            <a:ext cx="244958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2"/>
                </a:solidFill>
              </a:rPr>
              <a:t>succeed to receive SSB</a:t>
            </a:r>
            <a:endParaRPr lang="zh-TW" altLang="en-US" sz="1920" dirty="0">
              <a:solidFill>
                <a:schemeClr val="accent2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AB97597-2142-4ADE-9527-FB5E9AC88E22}"/>
              </a:ext>
            </a:extLst>
          </p:cNvPr>
          <p:cNvCxnSpPr>
            <a:cxnSpLocks/>
          </p:cNvCxnSpPr>
          <p:nvPr/>
        </p:nvCxnSpPr>
        <p:spPr>
          <a:xfrm>
            <a:off x="3299783" y="1439164"/>
            <a:ext cx="354438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/>
              <p:nvPr/>
            </p:nvSpPr>
            <p:spPr>
              <a:xfrm>
                <a:off x="3624720" y="1350940"/>
                <a:ext cx="2977546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2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2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92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192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1920" dirty="0">
                    <a:solidFill>
                      <a:srgbClr val="FF0000"/>
                    </a:solidFill>
                  </a:rPr>
                  <a:t>UE random access delay</a:t>
                </a:r>
                <a:endParaRPr lang="zh-TW" altLang="en-US" sz="192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720" y="1350940"/>
                <a:ext cx="2977546" cy="387798"/>
              </a:xfrm>
              <a:prstGeom prst="rect">
                <a:avLst/>
              </a:prstGeom>
              <a:blipFill>
                <a:blip r:embed="rId3"/>
                <a:stretch>
                  <a:fillRect t="-6349" r="-820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>
            <a:extLst>
              <a:ext uri="{FF2B5EF4-FFF2-40B4-BE49-F238E27FC236}">
                <a16:creationId xmlns:a16="http://schemas.microsoft.com/office/drawing/2014/main" id="{FC699ADF-0C06-4557-82EA-3C5BC084C675}"/>
              </a:ext>
            </a:extLst>
          </p:cNvPr>
          <p:cNvSpPr txBox="1"/>
          <p:nvPr/>
        </p:nvSpPr>
        <p:spPr>
          <a:xfrm>
            <a:off x="341659" y="2227209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C49706D-B909-4178-81D2-155C9A6B2AA3}"/>
              </a:ext>
            </a:extLst>
          </p:cNvPr>
          <p:cNvCxnSpPr>
            <a:cxnSpLocks/>
          </p:cNvCxnSpPr>
          <p:nvPr/>
        </p:nvCxnSpPr>
        <p:spPr>
          <a:xfrm flipV="1">
            <a:off x="3260211" y="674298"/>
            <a:ext cx="1458130" cy="1577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411D616-9D23-4A27-B27B-AB5344776BB2}"/>
              </a:ext>
            </a:extLst>
          </p:cNvPr>
          <p:cNvCxnSpPr>
            <a:cxnSpLocks/>
          </p:cNvCxnSpPr>
          <p:nvPr/>
        </p:nvCxnSpPr>
        <p:spPr>
          <a:xfrm>
            <a:off x="4725266" y="677733"/>
            <a:ext cx="20817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/>
              <p:nvPr/>
            </p:nvSpPr>
            <p:spPr>
              <a:xfrm>
                <a:off x="5577507" y="267896"/>
                <a:ext cx="769378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92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2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TW" sz="192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TW" sz="192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sz="192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192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192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507" y="267896"/>
                <a:ext cx="769378" cy="387798"/>
              </a:xfrm>
              <a:prstGeom prst="rect">
                <a:avLst/>
              </a:prstGeom>
              <a:blipFill>
                <a:blip r:embed="rId4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84C8CA-B9D5-429E-970D-C12B1866E338}"/>
              </a:ext>
            </a:extLst>
          </p:cNvPr>
          <p:cNvSpPr txBox="1"/>
          <p:nvPr/>
        </p:nvSpPr>
        <p:spPr>
          <a:xfrm>
            <a:off x="2398657" y="2227209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39B3278-280C-49F9-9F15-6E23CB94B5DA}"/>
              </a:ext>
            </a:extLst>
          </p:cNvPr>
          <p:cNvSpPr txBox="1"/>
          <p:nvPr/>
        </p:nvSpPr>
        <p:spPr>
          <a:xfrm>
            <a:off x="4444870" y="2216151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9CA4F5-E57C-4BA3-A02F-61F5E860667A}"/>
              </a:ext>
            </a:extLst>
          </p:cNvPr>
          <p:cNvSpPr txBox="1"/>
          <p:nvPr/>
        </p:nvSpPr>
        <p:spPr>
          <a:xfrm>
            <a:off x="6491087" y="2227206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650C91-4F5C-40DA-BEC8-08591029D134}"/>
              </a:ext>
            </a:extLst>
          </p:cNvPr>
          <p:cNvSpPr txBox="1"/>
          <p:nvPr/>
        </p:nvSpPr>
        <p:spPr>
          <a:xfrm>
            <a:off x="8537315" y="2221345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32AD9F1-F957-D073-B526-6A6D9412B6E7}"/>
                  </a:ext>
                </a:extLst>
              </p:cNvPr>
              <p:cNvSpPr txBox="1"/>
              <p:nvPr/>
            </p:nvSpPr>
            <p:spPr>
              <a:xfrm>
                <a:off x="3897402" y="278871"/>
                <a:ext cx="794898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920"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mtClean="0"/>
                          <m:t>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32AD9F1-F957-D073-B526-6A6D9412B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02" y="278871"/>
                <a:ext cx="794898" cy="387798"/>
              </a:xfrm>
              <a:prstGeom prst="rect">
                <a:avLst/>
              </a:prstGeom>
              <a:blipFill>
                <a:blip r:embed="rId5"/>
                <a:stretch>
                  <a:fillRect l="-2290" b="-174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1331521-675E-517B-316C-206502FAE88C}"/>
              </a:ext>
            </a:extLst>
          </p:cNvPr>
          <p:cNvCxnSpPr/>
          <p:nvPr/>
        </p:nvCxnSpPr>
        <p:spPr>
          <a:xfrm>
            <a:off x="665603" y="112758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DD04200-C30F-5CBD-2329-44C1E1AEDCAA}"/>
              </a:ext>
            </a:extLst>
          </p:cNvPr>
          <p:cNvCxnSpPr/>
          <p:nvPr/>
        </p:nvCxnSpPr>
        <p:spPr>
          <a:xfrm>
            <a:off x="1161383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8C62FFB-F517-7CEB-4AC3-FEB4A61F61C3}"/>
              </a:ext>
            </a:extLst>
          </p:cNvPr>
          <p:cNvCxnSpPr/>
          <p:nvPr/>
        </p:nvCxnSpPr>
        <p:spPr>
          <a:xfrm>
            <a:off x="1677826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D7EC5E59-B413-FD07-AC33-C02AA4862E40}"/>
              </a:ext>
            </a:extLst>
          </p:cNvPr>
          <p:cNvCxnSpPr/>
          <p:nvPr/>
        </p:nvCxnSpPr>
        <p:spPr>
          <a:xfrm>
            <a:off x="2201839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D24435D-A7A5-AB80-C2C6-F1AB4C857DD9}"/>
              </a:ext>
            </a:extLst>
          </p:cNvPr>
          <p:cNvCxnSpPr/>
          <p:nvPr/>
        </p:nvCxnSpPr>
        <p:spPr>
          <a:xfrm>
            <a:off x="2709006" y="111514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EDB8ED24-40FE-0E6A-61C0-46CA7E0C7000}"/>
              </a:ext>
            </a:extLst>
          </p:cNvPr>
          <p:cNvCxnSpPr/>
          <p:nvPr/>
        </p:nvCxnSpPr>
        <p:spPr>
          <a:xfrm>
            <a:off x="3204786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48720282-0EC6-28D8-B209-95416A33C785}"/>
              </a:ext>
            </a:extLst>
          </p:cNvPr>
          <p:cNvCxnSpPr/>
          <p:nvPr/>
        </p:nvCxnSpPr>
        <p:spPr>
          <a:xfrm>
            <a:off x="3721229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007D70B1-38A8-962B-7798-D379C0AF869B}"/>
              </a:ext>
            </a:extLst>
          </p:cNvPr>
          <p:cNvCxnSpPr/>
          <p:nvPr/>
        </p:nvCxnSpPr>
        <p:spPr>
          <a:xfrm>
            <a:off x="4245242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18A5963-C648-8353-361F-2CD26FF52C6B}"/>
              </a:ext>
            </a:extLst>
          </p:cNvPr>
          <p:cNvCxnSpPr/>
          <p:nvPr/>
        </p:nvCxnSpPr>
        <p:spPr>
          <a:xfrm>
            <a:off x="4749291" y="1122974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3606C582-970E-2968-D889-D3733C72BD56}"/>
              </a:ext>
            </a:extLst>
          </p:cNvPr>
          <p:cNvCxnSpPr/>
          <p:nvPr/>
        </p:nvCxnSpPr>
        <p:spPr>
          <a:xfrm>
            <a:off x="5245071" y="1121930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2819800-88D6-6853-39A2-6022B85F1E9A}"/>
              </a:ext>
            </a:extLst>
          </p:cNvPr>
          <p:cNvCxnSpPr/>
          <p:nvPr/>
        </p:nvCxnSpPr>
        <p:spPr>
          <a:xfrm>
            <a:off x="5761514" y="1121930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CA996563-9969-975E-4383-7FF0E773733A}"/>
              </a:ext>
            </a:extLst>
          </p:cNvPr>
          <p:cNvCxnSpPr/>
          <p:nvPr/>
        </p:nvCxnSpPr>
        <p:spPr>
          <a:xfrm>
            <a:off x="6285527" y="1121930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D46EF59B-75BE-02C1-6013-8F6014555889}"/>
              </a:ext>
            </a:extLst>
          </p:cNvPr>
          <p:cNvCxnSpPr/>
          <p:nvPr/>
        </p:nvCxnSpPr>
        <p:spPr>
          <a:xfrm>
            <a:off x="6795799" y="1143139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66C85B76-8A18-6D7C-6002-944EE71C6414}"/>
              </a:ext>
            </a:extLst>
          </p:cNvPr>
          <p:cNvCxnSpPr/>
          <p:nvPr/>
        </p:nvCxnSpPr>
        <p:spPr>
          <a:xfrm>
            <a:off x="7291579" y="114209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B91CE342-E267-BCFC-AC85-5449B3F88EBC}"/>
              </a:ext>
            </a:extLst>
          </p:cNvPr>
          <p:cNvCxnSpPr/>
          <p:nvPr/>
        </p:nvCxnSpPr>
        <p:spPr>
          <a:xfrm>
            <a:off x="7808022" y="114209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EAEE536F-62B7-486D-8B9D-C1875E4831C3}"/>
              </a:ext>
            </a:extLst>
          </p:cNvPr>
          <p:cNvCxnSpPr/>
          <p:nvPr/>
        </p:nvCxnSpPr>
        <p:spPr>
          <a:xfrm>
            <a:off x="8332035" y="114209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8B8814A9-2E96-8448-8067-29771395DD71}"/>
              </a:ext>
            </a:extLst>
          </p:cNvPr>
          <p:cNvCxnSpPr/>
          <p:nvPr/>
        </p:nvCxnSpPr>
        <p:spPr>
          <a:xfrm>
            <a:off x="8857663" y="114831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A03ED766-D9A9-08AA-9645-6E8643210DB7}"/>
                  </a:ext>
                </a:extLst>
              </p:cNvPr>
              <p:cNvSpPr txBox="1"/>
              <p:nvPr/>
            </p:nvSpPr>
            <p:spPr>
              <a:xfrm>
                <a:off x="3306189" y="1846666"/>
                <a:ext cx="874407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θ</m:t>
                          </m:r>
                        </m:e>
                        <m:sub>
                          <m:r>
                            <a:rPr lang="en-US" altLang="zh-TW"/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r>
                        <m:rPr>
                          <m:nor/>
                        </m:rPr>
                        <a:rPr lang="en-US" altLang="zh-TW" i="0"/>
                        <m:t>s</m:t>
                      </m:r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A03ED766-D9A9-08AA-9645-6E8643210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89" y="1846666"/>
                <a:ext cx="874407" cy="437171"/>
              </a:xfrm>
              <a:prstGeom prst="rect">
                <a:avLst/>
              </a:prstGeom>
              <a:blipFill>
                <a:blip r:embed="rId6"/>
                <a:stretch>
                  <a:fillRect r="-1389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FE40BC7-59ED-A9BD-1E52-F7726A864A63}"/>
                  </a:ext>
                </a:extLst>
              </p:cNvPr>
              <p:cNvSpPr txBox="1"/>
              <p:nvPr/>
            </p:nvSpPr>
            <p:spPr>
              <a:xfrm>
                <a:off x="5389176" y="1853208"/>
                <a:ext cx="874407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θ</m:t>
                          </m:r>
                        </m:e>
                        <m:sub>
                          <m:r>
                            <a:rPr lang="en-US" altLang="zh-TW"/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r>
                        <m:rPr>
                          <m:nor/>
                        </m:rPr>
                        <a:rPr lang="en-US" altLang="zh-TW" i="0"/>
                        <m:t>s</m:t>
                      </m:r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FE40BC7-59ED-A9BD-1E52-F7726A864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76" y="1853208"/>
                <a:ext cx="874407" cy="437171"/>
              </a:xfrm>
              <a:prstGeom prst="rect">
                <a:avLst/>
              </a:prstGeom>
              <a:blipFill>
                <a:blip r:embed="rId7"/>
                <a:stretch>
                  <a:fillRect r="-209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999476D-F203-E8AB-3056-D9D28D143F59}"/>
                  </a:ext>
                </a:extLst>
              </p:cNvPr>
              <p:cNvSpPr txBox="1"/>
              <p:nvPr/>
            </p:nvSpPr>
            <p:spPr>
              <a:xfrm>
                <a:off x="7484072" y="1870570"/>
                <a:ext cx="874407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/>
                            <m:t>θ</m:t>
                          </m:r>
                        </m:e>
                        <m:sub>
                          <m:r>
                            <a:rPr lang="en-US" altLang="zh-TW"/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r>
                        <m:rPr>
                          <m:nor/>
                        </m:rPr>
                        <a:rPr lang="en-US" altLang="zh-TW" i="0"/>
                        <m:t>s</m:t>
                      </m:r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999476D-F203-E8AB-3056-D9D28D143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072" y="1870570"/>
                <a:ext cx="874407" cy="437171"/>
              </a:xfrm>
              <a:prstGeom prst="rect">
                <a:avLst/>
              </a:prstGeom>
              <a:blipFill>
                <a:blip r:embed="rId8"/>
                <a:stretch>
                  <a:fillRect r="-1399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97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50</Words>
  <Application>Microsoft Office PowerPoint</Application>
  <PresentationFormat>自訂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30</cp:revision>
  <dcterms:created xsi:type="dcterms:W3CDTF">2025-07-13T08:15:12Z</dcterms:created>
  <dcterms:modified xsi:type="dcterms:W3CDTF">2025-09-12T07:42:13Z</dcterms:modified>
</cp:coreProperties>
</file>