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1" r:id="rId4"/>
    <p:sldId id="260" r:id="rId5"/>
    <p:sldId id="257" r:id="rId6"/>
    <p:sldId id="256" r:id="rId7"/>
  </p:sldIdLst>
  <p:sldSz cx="12192000" cy="6858000"/>
  <p:notesSz cx="6858000" cy="9144000"/>
  <p:defaultTextStyle>
    <a:defPPr>
      <a:defRPr lang="zh-TW"/>
    </a:defPPr>
    <a:lvl1pPr marL="0" algn="l" defTabSz="91431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1pPr>
    <a:lvl2pPr marL="457156" algn="l" defTabSz="91431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2pPr>
    <a:lvl3pPr marL="914313" algn="l" defTabSz="91431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3pPr>
    <a:lvl4pPr marL="1371469" algn="l" defTabSz="91431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4pPr>
    <a:lvl5pPr marL="1828627" algn="l" defTabSz="91431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5pPr>
    <a:lvl6pPr marL="2285783" algn="l" defTabSz="91431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6pPr>
    <a:lvl7pPr marL="2742939" algn="l" defTabSz="91431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7pPr>
    <a:lvl8pPr marL="3200096" algn="l" defTabSz="91431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8pPr>
    <a:lvl9pPr marL="3657252" algn="l" defTabSz="914313" rtl="0" eaLnBrk="1" latinLnBrk="0" hangingPunct="1">
      <a:defRPr sz="180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帛佑 閻" userId="7ea761d699caffc4" providerId="LiveId" clId="{3DA609FD-F200-435C-AFE9-03CB5E615CDE}"/>
    <pc:docChg chg="undo redo custSel addSld modSld sldOrd modMainMaster">
      <pc:chgData name="帛佑 閻" userId="7ea761d699caffc4" providerId="LiveId" clId="{3DA609FD-F200-435C-AFE9-03CB5E615CDE}" dt="2025-07-23T12:50:39.816" v="475" actId="14100"/>
      <pc:docMkLst>
        <pc:docMk/>
      </pc:docMkLst>
      <pc:sldChg chg="addSp delSp modSp mod">
        <pc:chgData name="帛佑 閻" userId="7ea761d699caffc4" providerId="LiveId" clId="{3DA609FD-F200-435C-AFE9-03CB5E615CDE}" dt="2025-07-23T12:43:57.160" v="416" actId="21"/>
        <pc:sldMkLst>
          <pc:docMk/>
          <pc:sldMk cId="3404446310" sldId="256"/>
        </pc:sldMkLst>
        <pc:spChg chg="add del mod">
          <ac:chgData name="帛佑 閻" userId="7ea761d699caffc4" providerId="LiveId" clId="{3DA609FD-F200-435C-AFE9-03CB5E615CDE}" dt="2025-07-23T12:43:57.160" v="416" actId="21"/>
          <ac:spMkLst>
            <pc:docMk/>
            <pc:sldMk cId="3404446310" sldId="256"/>
            <ac:spMk id="4" creationId="{44ACD56F-285A-497F-9249-1B0C601A8F70}"/>
          </ac:spMkLst>
        </pc:spChg>
        <pc:spChg chg="add del mod">
          <ac:chgData name="帛佑 閻" userId="7ea761d699caffc4" providerId="LiveId" clId="{3DA609FD-F200-435C-AFE9-03CB5E615CDE}" dt="2025-07-23T12:43:57.160" v="416" actId="21"/>
          <ac:spMkLst>
            <pc:docMk/>
            <pc:sldMk cId="3404446310" sldId="256"/>
            <ac:spMk id="5" creationId="{95F26A95-FCF6-4F0D-8020-3678351480DB}"/>
          </ac:spMkLst>
        </pc:spChg>
        <pc:spChg chg="add del mod">
          <ac:chgData name="帛佑 閻" userId="7ea761d699caffc4" providerId="LiveId" clId="{3DA609FD-F200-435C-AFE9-03CB5E615CDE}" dt="2025-07-23T12:43:57.160" v="416" actId="21"/>
          <ac:spMkLst>
            <pc:docMk/>
            <pc:sldMk cId="3404446310" sldId="256"/>
            <ac:spMk id="6" creationId="{71EFE195-EE52-4208-B211-7A5E4B91D6B0}"/>
          </ac:spMkLst>
        </pc:spChg>
        <pc:spChg chg="add del mod">
          <ac:chgData name="帛佑 閻" userId="7ea761d699caffc4" providerId="LiveId" clId="{3DA609FD-F200-435C-AFE9-03CB5E615CDE}" dt="2025-07-23T12:43:57.160" v="416" actId="21"/>
          <ac:spMkLst>
            <pc:docMk/>
            <pc:sldMk cId="3404446310" sldId="256"/>
            <ac:spMk id="7" creationId="{90CB4549-997F-4C4C-B00D-DC3D7D425BBA}"/>
          </ac:spMkLst>
        </pc:spChg>
      </pc:sldChg>
      <pc:sldChg chg="addSp delSp modSp new mod ord">
        <pc:chgData name="帛佑 閻" userId="7ea761d699caffc4" providerId="LiveId" clId="{3DA609FD-F200-435C-AFE9-03CB5E615CDE}" dt="2025-07-23T12:50:39.816" v="475" actId="14100"/>
        <pc:sldMkLst>
          <pc:docMk/>
          <pc:sldMk cId="3769016065" sldId="257"/>
        </pc:sldMkLst>
        <pc:spChg chg="del">
          <ac:chgData name="帛佑 閻" userId="7ea761d699caffc4" providerId="LiveId" clId="{3DA609FD-F200-435C-AFE9-03CB5E615CDE}" dt="2025-07-23T08:37:55.561" v="35" actId="478"/>
          <ac:spMkLst>
            <pc:docMk/>
            <pc:sldMk cId="3769016065" sldId="257"/>
            <ac:spMk id="2" creationId="{589993EA-EBC7-42C5-8D41-1050C18D3E2A}"/>
          </ac:spMkLst>
        </pc:spChg>
        <pc:spChg chg="del">
          <ac:chgData name="帛佑 閻" userId="7ea761d699caffc4" providerId="LiveId" clId="{3DA609FD-F200-435C-AFE9-03CB5E615CDE}" dt="2025-07-23T08:37:56.762" v="36" actId="478"/>
          <ac:spMkLst>
            <pc:docMk/>
            <pc:sldMk cId="3769016065" sldId="257"/>
            <ac:spMk id="3" creationId="{8C962F29-3902-472F-AD27-06619B66F96E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12" creationId="{741C6D16-64D5-4FCB-B573-C1510DA0273A}"/>
          </ac:spMkLst>
        </pc:spChg>
        <pc:spChg chg="add del mod">
          <ac:chgData name="帛佑 閻" userId="7ea761d699caffc4" providerId="LiveId" clId="{3DA609FD-F200-435C-AFE9-03CB5E615CDE}" dt="2025-07-23T08:39:28.092" v="80" actId="478"/>
          <ac:spMkLst>
            <pc:docMk/>
            <pc:sldMk cId="3769016065" sldId="257"/>
            <ac:spMk id="14" creationId="{F9E93648-1178-4DE7-B4DC-FC51609109ED}"/>
          </ac:spMkLst>
        </pc:spChg>
        <pc:spChg chg="add del mod">
          <ac:chgData name="帛佑 閻" userId="7ea761d699caffc4" providerId="LiveId" clId="{3DA609FD-F200-435C-AFE9-03CB5E615CDE}" dt="2025-07-23T08:38:52.585" v="45" actId="478"/>
          <ac:spMkLst>
            <pc:docMk/>
            <pc:sldMk cId="3769016065" sldId="257"/>
            <ac:spMk id="17" creationId="{A0562776-EECE-443E-9C79-4B54396097A0}"/>
          </ac:spMkLst>
        </pc:spChg>
        <pc:spChg chg="add del mod">
          <ac:chgData name="帛佑 閻" userId="7ea761d699caffc4" providerId="LiveId" clId="{3DA609FD-F200-435C-AFE9-03CB5E615CDE}" dt="2025-07-23T08:39:20.700" v="77" actId="478"/>
          <ac:spMkLst>
            <pc:docMk/>
            <pc:sldMk cId="3769016065" sldId="257"/>
            <ac:spMk id="18" creationId="{5D0C6672-7746-4118-AA1A-864A56350718}"/>
          </ac:spMkLst>
        </pc:spChg>
        <pc:spChg chg="add del mod">
          <ac:chgData name="帛佑 閻" userId="7ea761d699caffc4" providerId="LiveId" clId="{3DA609FD-F200-435C-AFE9-03CB5E615CDE}" dt="2025-07-23T12:42:29.422" v="396" actId="478"/>
          <ac:spMkLst>
            <pc:docMk/>
            <pc:sldMk cId="3769016065" sldId="257"/>
            <ac:spMk id="19" creationId="{52C52D6F-D210-48CE-A9B7-8B4D7EA4D06E}"/>
          </ac:spMkLst>
        </pc:spChg>
        <pc:spChg chg="add del mod">
          <ac:chgData name="帛佑 閻" userId="7ea761d699caffc4" providerId="LiveId" clId="{3DA609FD-F200-435C-AFE9-03CB5E615CDE}" dt="2025-07-23T08:39:28.732" v="81" actId="478"/>
          <ac:spMkLst>
            <pc:docMk/>
            <pc:sldMk cId="3769016065" sldId="257"/>
            <ac:spMk id="23" creationId="{00223CAB-5D1D-4966-9210-6DFD4F33588F}"/>
          </ac:spMkLst>
        </pc:spChg>
        <pc:spChg chg="add del mod">
          <ac:chgData name="帛佑 閻" userId="7ea761d699caffc4" providerId="LiveId" clId="{3DA609FD-F200-435C-AFE9-03CB5E615CDE}" dt="2025-07-23T08:38:49.001" v="43" actId="478"/>
          <ac:spMkLst>
            <pc:docMk/>
            <pc:sldMk cId="3769016065" sldId="257"/>
            <ac:spMk id="24" creationId="{009CBBB9-D654-4271-8A25-A5FC3C151E26}"/>
          </ac:spMkLst>
        </pc:spChg>
        <pc:spChg chg="add del mod">
          <ac:chgData name="帛佑 閻" userId="7ea761d699caffc4" providerId="LiveId" clId="{3DA609FD-F200-435C-AFE9-03CB5E615CDE}" dt="2025-07-23T08:38:51.383" v="44" actId="478"/>
          <ac:spMkLst>
            <pc:docMk/>
            <pc:sldMk cId="3769016065" sldId="257"/>
            <ac:spMk id="25" creationId="{607D2282-F481-413E-A756-04CEABEA6BD4}"/>
          </ac:spMkLst>
        </pc:spChg>
        <pc:spChg chg="add del mod">
          <ac:chgData name="帛佑 閻" userId="7ea761d699caffc4" providerId="LiveId" clId="{3DA609FD-F200-435C-AFE9-03CB5E615CDE}" dt="2025-07-23T08:38:49.001" v="43" actId="478"/>
          <ac:spMkLst>
            <pc:docMk/>
            <pc:sldMk cId="3769016065" sldId="257"/>
            <ac:spMk id="26" creationId="{C7DED86A-B444-4E2B-89FA-C997E9070AB7}"/>
          </ac:spMkLst>
        </pc:spChg>
        <pc:spChg chg="add del mod">
          <ac:chgData name="帛佑 閻" userId="7ea761d699caffc4" providerId="LiveId" clId="{3DA609FD-F200-435C-AFE9-03CB5E615CDE}" dt="2025-07-23T08:38:54.631" v="47" actId="478"/>
          <ac:spMkLst>
            <pc:docMk/>
            <pc:sldMk cId="3769016065" sldId="257"/>
            <ac:spMk id="28" creationId="{4F31BAD7-8EF1-432D-939F-9EDBC1A21711}"/>
          </ac:spMkLst>
        </pc:spChg>
        <pc:spChg chg="add del mod">
          <ac:chgData name="帛佑 閻" userId="7ea761d699caffc4" providerId="LiveId" clId="{3DA609FD-F200-435C-AFE9-03CB5E615CDE}" dt="2025-07-23T08:45:05.952" v="100" actId="478"/>
          <ac:spMkLst>
            <pc:docMk/>
            <pc:sldMk cId="3769016065" sldId="257"/>
            <ac:spMk id="29" creationId="{EBE8560D-5F0F-4BEF-8B81-A11496A79AA5}"/>
          </ac:spMkLst>
        </pc:spChg>
        <pc:spChg chg="add del mod">
          <ac:chgData name="帛佑 閻" userId="7ea761d699caffc4" providerId="LiveId" clId="{3DA609FD-F200-435C-AFE9-03CB5E615CDE}" dt="2025-07-23T08:45:06.900" v="101" actId="478"/>
          <ac:spMkLst>
            <pc:docMk/>
            <pc:sldMk cId="3769016065" sldId="257"/>
            <ac:spMk id="32" creationId="{AB9AE8FF-5C21-4CEF-BC0C-03F8C034B9C2}"/>
          </ac:spMkLst>
        </pc:spChg>
        <pc:spChg chg="add del mod">
          <ac:chgData name="帛佑 閻" userId="7ea761d699caffc4" providerId="LiveId" clId="{3DA609FD-F200-435C-AFE9-03CB5E615CDE}" dt="2025-07-23T08:45:07.474" v="102" actId="478"/>
          <ac:spMkLst>
            <pc:docMk/>
            <pc:sldMk cId="3769016065" sldId="257"/>
            <ac:spMk id="33" creationId="{2907C212-DB98-46E7-BFA5-EB662FC662F1}"/>
          </ac:spMkLst>
        </pc:spChg>
        <pc:spChg chg="add del mod">
          <ac:chgData name="帛佑 閻" userId="7ea761d699caffc4" providerId="LiveId" clId="{3DA609FD-F200-435C-AFE9-03CB5E615CDE}" dt="2025-07-23T08:45:08.159" v="103" actId="478"/>
          <ac:spMkLst>
            <pc:docMk/>
            <pc:sldMk cId="3769016065" sldId="257"/>
            <ac:spMk id="34" creationId="{13741871-5DEF-40EA-B46B-21521E6A4305}"/>
          </ac:spMkLst>
        </pc:spChg>
        <pc:spChg chg="add del mod">
          <ac:chgData name="帛佑 閻" userId="7ea761d699caffc4" providerId="LiveId" clId="{3DA609FD-F200-435C-AFE9-03CB5E615CDE}" dt="2025-07-23T08:45:08.860" v="104" actId="478"/>
          <ac:spMkLst>
            <pc:docMk/>
            <pc:sldMk cId="3769016065" sldId="257"/>
            <ac:spMk id="35" creationId="{14610DD1-F41F-4B86-A261-DE87FCD867BE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36" creationId="{46C97832-875B-446F-A6A4-95A4E2426E2A}"/>
          </ac:spMkLst>
        </pc:spChg>
        <pc:spChg chg="add del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37" creationId="{4EB03B88-0414-4965-8386-076BD441A185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38" creationId="{C50785D3-BD47-42F4-A767-28DB7D248D36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39" creationId="{EB2AFFF7-952F-4137-BA69-88EA9990152C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40" creationId="{1FA80CE1-C3A5-403B-B8C5-5092D6753130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41" creationId="{0B72E537-7FDB-4D22-A168-38703E104E7D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42" creationId="{0C580406-47AA-47B0-9E7B-63C195A509BC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43" creationId="{DC948B5E-7632-4AC6-8638-9455C2D3A396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44" creationId="{67F724EE-ED55-4251-8506-5546435998A5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45" creationId="{573B1638-7C59-4FA8-BB4B-AA8CEA32134A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46" creationId="{A404535B-47D7-48F8-AA67-49A0B96C6283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47" creationId="{4CAE3FC2-2B65-4F49-B628-E44330E90566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48" creationId="{629A219F-7DAD-429C-A902-AE5C8C23F389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49" creationId="{747148EE-3F1D-488B-A82E-E0AA6541A962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0" creationId="{E2A819A7-E2A7-4B28-99FD-8FD1AC62CE83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1" creationId="{57789DED-C5B3-47DE-B587-B92DDDE0E38E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2" creationId="{6070104D-046A-4864-9198-E13246C400F8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3" creationId="{405E8ED6-D015-4391-ACE5-0B1D6EFD4B79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4" creationId="{D2EF0956-0015-480B-B647-45A53354648D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5" creationId="{AC851525-1A2A-4680-A638-865C9D6F2B3A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6" creationId="{F1F164F9-0F0C-4409-BF03-622AA5174169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7" creationId="{94FF20F0-31A0-4E91-BACF-4D0E15C611A1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8" creationId="{D3C38D4A-393D-4E16-B1B8-40C109A13CB0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59" creationId="{F6AA6201-4958-4E3C-B8AD-E89020D02702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60" creationId="{DBDB7986-90F2-4D02-8EC8-4E797BFB09F3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61" creationId="{5EB2FA98-551E-4DA4-8FAA-E96784B369DB}"/>
          </ac:spMkLst>
        </pc:spChg>
        <pc:spChg chg="add del mod">
          <ac:chgData name="帛佑 閻" userId="7ea761d699caffc4" providerId="LiveId" clId="{3DA609FD-F200-435C-AFE9-03CB5E615CDE}" dt="2025-07-23T09:02:22.950" v="279" actId="478"/>
          <ac:spMkLst>
            <pc:docMk/>
            <pc:sldMk cId="3769016065" sldId="257"/>
            <ac:spMk id="62" creationId="{C005AC96-828C-46E6-B3F9-87B2EFA2D24E}"/>
          </ac:spMkLst>
        </pc:spChg>
        <pc:spChg chg="add del mod">
          <ac:chgData name="帛佑 閻" userId="7ea761d699caffc4" providerId="LiveId" clId="{3DA609FD-F200-435C-AFE9-03CB5E615CDE}" dt="2025-07-23T09:01:00.213" v="252"/>
          <ac:spMkLst>
            <pc:docMk/>
            <pc:sldMk cId="3769016065" sldId="257"/>
            <ac:spMk id="64" creationId="{003CD754-3BCD-48A9-B696-5B6481654D1D}"/>
          </ac:spMkLst>
        </pc:spChg>
        <pc:spChg chg="add del mod">
          <ac:chgData name="帛佑 閻" userId="7ea761d699caffc4" providerId="LiveId" clId="{3DA609FD-F200-435C-AFE9-03CB5E615CDE}" dt="2025-07-23T09:01:32.722" v="260"/>
          <ac:spMkLst>
            <pc:docMk/>
            <pc:sldMk cId="3769016065" sldId="257"/>
            <ac:spMk id="65" creationId="{217192D0-8967-4C1B-B413-3E36FD4F0069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66" creationId="{9F6C853D-5495-4EBD-9CE3-19609A70CB47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67" creationId="{BD82E37E-01BD-43A6-B549-6E18DAC4AB91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68" creationId="{D6D67ADF-3505-46BC-8010-B5D69440BB6C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69" creationId="{781EA41E-7EBB-4BA0-A8B7-B359D03367B1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70" creationId="{3B12A7E4-6796-43C2-9779-1A8BB8556315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71" creationId="{FE48B03C-CB82-4954-9DBD-5E0A7C3B8E33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72" creationId="{44B56780-FD0C-4814-8889-248CE02417B6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73" creationId="{5349D897-50FE-4BDC-8BD3-8E65FA81B09F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74" creationId="{EFA0037F-CD62-4B07-8F6B-24556C7F1E63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75" creationId="{71F52BB1-2330-44CA-96D1-86C8BB4DAB96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76" creationId="{713E33EB-FD35-41AA-8959-36D977E350A3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77" creationId="{8565289B-029C-492A-A6A0-7913CBEF72A6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78" creationId="{F43079BB-B8B8-4515-8F73-D7D687814544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79" creationId="{DC3344F6-A6AE-4B22-9CE2-BB339338F5EB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80" creationId="{CCF9C110-DFE1-45D8-BF3C-6C8EDAAF7D94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81" creationId="{A79219E4-1A8E-4450-A4C5-360D91E517DB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82" creationId="{C4B50FE9-5F72-4A07-A6A9-5ED021EF40EB}"/>
          </ac:spMkLst>
        </pc:spChg>
        <pc:spChg chg="add mod">
          <ac:chgData name="帛佑 閻" userId="7ea761d699caffc4" providerId="LiveId" clId="{3DA609FD-F200-435C-AFE9-03CB5E615CDE}" dt="2025-07-23T12:49:00.666" v="453" actId="1076"/>
          <ac:spMkLst>
            <pc:docMk/>
            <pc:sldMk cId="3769016065" sldId="257"/>
            <ac:spMk id="83" creationId="{D48BF7CE-A62D-4C66-9794-35684FF390F6}"/>
          </ac:spMkLst>
        </pc:spChg>
        <pc:spChg chg="add mod ord">
          <ac:chgData name="帛佑 閻" userId="7ea761d699caffc4" providerId="LiveId" clId="{3DA609FD-F200-435C-AFE9-03CB5E615CDE}" dt="2025-07-23T12:49:59.859" v="464" actId="1076"/>
          <ac:spMkLst>
            <pc:docMk/>
            <pc:sldMk cId="3769016065" sldId="257"/>
            <ac:spMk id="87" creationId="{C5499066-785A-4DC8-B391-204A200BBA21}"/>
          </ac:spMkLst>
        </pc:spChg>
        <pc:spChg chg="add mod ord">
          <ac:chgData name="帛佑 閻" userId="7ea761d699caffc4" providerId="LiveId" clId="{3DA609FD-F200-435C-AFE9-03CB5E615CDE}" dt="2025-07-23T12:50:13.497" v="470" actId="14100"/>
          <ac:spMkLst>
            <pc:docMk/>
            <pc:sldMk cId="3769016065" sldId="257"/>
            <ac:spMk id="88" creationId="{B5941090-B319-48A3-9A0D-A028890D5B0E}"/>
          </ac:spMkLst>
        </pc:spChg>
        <pc:spChg chg="add mod ord">
          <ac:chgData name="帛佑 閻" userId="7ea761d699caffc4" providerId="LiveId" clId="{3DA609FD-F200-435C-AFE9-03CB5E615CDE}" dt="2025-07-23T12:48:54.036" v="452" actId="1076"/>
          <ac:spMkLst>
            <pc:docMk/>
            <pc:sldMk cId="3769016065" sldId="257"/>
            <ac:spMk id="89" creationId="{40F9982E-82D9-4339-9E1E-3823EA310741}"/>
          </ac:spMkLst>
        </pc:spChg>
        <pc:spChg chg="add mod ord">
          <ac:chgData name="帛佑 閻" userId="7ea761d699caffc4" providerId="LiveId" clId="{3DA609FD-F200-435C-AFE9-03CB5E615CDE}" dt="2025-07-23T12:50:04.420" v="466" actId="688"/>
          <ac:spMkLst>
            <pc:docMk/>
            <pc:sldMk cId="3769016065" sldId="257"/>
            <ac:spMk id="90" creationId="{98321B0C-007D-413B-A1D8-2BCF688659A5}"/>
          </ac:spMkLst>
        </pc:spChg>
        <pc:spChg chg="add mod ord">
          <ac:chgData name="帛佑 閻" userId="7ea761d699caffc4" providerId="LiveId" clId="{3DA609FD-F200-435C-AFE9-03CB5E615CDE}" dt="2025-07-23T12:49:42.641" v="462" actId="167"/>
          <ac:spMkLst>
            <pc:docMk/>
            <pc:sldMk cId="3769016065" sldId="257"/>
            <ac:spMk id="93" creationId="{46549D73-C9EB-459A-A8CD-5A7BB117851E}"/>
          </ac:spMkLst>
        </pc:spChg>
        <pc:picChg chg="add mod">
          <ac:chgData name="帛佑 閻" userId="7ea761d699caffc4" providerId="LiveId" clId="{3DA609FD-F200-435C-AFE9-03CB5E615CDE}" dt="2025-07-23T12:50:06.316" v="467" actId="1076"/>
          <ac:picMkLst>
            <pc:docMk/>
            <pc:sldMk cId="3769016065" sldId="257"/>
            <ac:picMk id="92" creationId="{C1DFF48C-2870-443D-BFA7-FECCB926687B}"/>
          </ac:picMkLst>
        </pc:picChg>
        <pc:cxnChg chg="add del mod">
          <ac:chgData name="帛佑 閻" userId="7ea761d699caffc4" providerId="LiveId" clId="{3DA609FD-F200-435C-AFE9-03CB5E615CDE}" dt="2025-07-23T08:38:43.941" v="40" actId="478"/>
          <ac:cxnSpMkLst>
            <pc:docMk/>
            <pc:sldMk cId="3769016065" sldId="257"/>
            <ac:cxnSpMk id="5" creationId="{867D7500-7858-4711-89D5-42CCC82596BA}"/>
          </ac:cxnSpMkLst>
        </pc:cxnChg>
        <pc:cxnChg chg="add mod">
          <ac:chgData name="帛佑 閻" userId="7ea761d699caffc4" providerId="LiveId" clId="{3DA609FD-F200-435C-AFE9-03CB5E615CDE}" dt="2025-07-23T12:49:00.666" v="453" actId="1076"/>
          <ac:cxnSpMkLst>
            <pc:docMk/>
            <pc:sldMk cId="3769016065" sldId="257"/>
            <ac:cxnSpMk id="7" creationId="{204550CD-6D0F-49A2-80E2-152149247B68}"/>
          </ac:cxnSpMkLst>
        </pc:cxnChg>
        <pc:cxnChg chg="add del mod">
          <ac:chgData name="帛佑 閻" userId="7ea761d699caffc4" providerId="LiveId" clId="{3DA609FD-F200-435C-AFE9-03CB5E615CDE}" dt="2025-07-23T12:42:27.133" v="392" actId="478"/>
          <ac:cxnSpMkLst>
            <pc:docMk/>
            <pc:sldMk cId="3769016065" sldId="257"/>
            <ac:cxnSpMk id="8" creationId="{30F879EC-86F1-414E-BD9E-87883CAE6125}"/>
          </ac:cxnSpMkLst>
        </pc:cxnChg>
        <pc:cxnChg chg="add del mod">
          <ac:chgData name="帛佑 閻" userId="7ea761d699caffc4" providerId="LiveId" clId="{3DA609FD-F200-435C-AFE9-03CB5E615CDE}" dt="2025-07-23T12:42:26.542" v="391" actId="478"/>
          <ac:cxnSpMkLst>
            <pc:docMk/>
            <pc:sldMk cId="3769016065" sldId="257"/>
            <ac:cxnSpMk id="9" creationId="{F472A836-B7F9-470B-B6C0-A82E1E6B1079}"/>
          </ac:cxnSpMkLst>
        </pc:cxnChg>
        <pc:cxnChg chg="add del mod">
          <ac:chgData name="帛佑 閻" userId="7ea761d699caffc4" providerId="LiveId" clId="{3DA609FD-F200-435C-AFE9-03CB5E615CDE}" dt="2025-07-23T12:42:25.362" v="390" actId="478"/>
          <ac:cxnSpMkLst>
            <pc:docMk/>
            <pc:sldMk cId="3769016065" sldId="257"/>
            <ac:cxnSpMk id="10" creationId="{55012BF7-DA05-4713-A41A-9A396BD2BC5F}"/>
          </ac:cxnSpMkLst>
        </pc:cxnChg>
        <pc:cxnChg chg="add del mod">
          <ac:chgData name="帛佑 閻" userId="7ea761d699caffc4" providerId="LiveId" clId="{3DA609FD-F200-435C-AFE9-03CB5E615CDE}" dt="2025-07-23T12:42:25.092" v="389" actId="478"/>
          <ac:cxnSpMkLst>
            <pc:docMk/>
            <pc:sldMk cId="3769016065" sldId="257"/>
            <ac:cxnSpMk id="11" creationId="{9F5CFFDF-C41A-4734-AE05-EC26B19CE113}"/>
          </ac:cxnSpMkLst>
        </pc:cxnChg>
        <pc:cxnChg chg="add del mod">
          <ac:chgData name="帛佑 閻" userId="7ea761d699caffc4" providerId="LiveId" clId="{3DA609FD-F200-435C-AFE9-03CB5E615CDE}" dt="2025-07-23T12:49:00.666" v="453" actId="1076"/>
          <ac:cxnSpMkLst>
            <pc:docMk/>
            <pc:sldMk cId="3769016065" sldId="257"/>
            <ac:cxnSpMk id="13" creationId="{00B57B9F-BBFF-460A-9C9B-E3365910D7BC}"/>
          </ac:cxnSpMkLst>
        </pc:cxnChg>
        <pc:cxnChg chg="add mod">
          <ac:chgData name="帛佑 閻" userId="7ea761d699caffc4" providerId="LiveId" clId="{3DA609FD-F200-435C-AFE9-03CB5E615CDE}" dt="2025-07-23T12:49:00.666" v="453" actId="1076"/>
          <ac:cxnSpMkLst>
            <pc:docMk/>
            <pc:sldMk cId="3769016065" sldId="257"/>
            <ac:cxnSpMk id="15" creationId="{DBD0A6C3-6546-4AD9-B002-09B9DDA9E9C9}"/>
          </ac:cxnSpMkLst>
        </pc:cxnChg>
        <pc:cxnChg chg="add del mod">
          <ac:chgData name="帛佑 閻" userId="7ea761d699caffc4" providerId="LiveId" clId="{3DA609FD-F200-435C-AFE9-03CB5E615CDE}" dt="2025-07-23T12:42:28.382" v="394" actId="478"/>
          <ac:cxnSpMkLst>
            <pc:docMk/>
            <pc:sldMk cId="3769016065" sldId="257"/>
            <ac:cxnSpMk id="16" creationId="{3444E024-101D-4DD9-990A-B5FBCAA2BD60}"/>
          </ac:cxnSpMkLst>
        </pc:cxnChg>
        <pc:cxnChg chg="add del mod">
          <ac:chgData name="帛佑 閻" userId="7ea761d699caffc4" providerId="LiveId" clId="{3DA609FD-F200-435C-AFE9-03CB5E615CDE}" dt="2025-07-23T12:42:27.823" v="393" actId="478"/>
          <ac:cxnSpMkLst>
            <pc:docMk/>
            <pc:sldMk cId="3769016065" sldId="257"/>
            <ac:cxnSpMk id="20" creationId="{A9FB8A88-1F31-4C03-AE12-7AECBAA86693}"/>
          </ac:cxnSpMkLst>
        </pc:cxnChg>
        <pc:cxnChg chg="add del mod">
          <ac:chgData name="帛佑 閻" userId="7ea761d699caffc4" providerId="LiveId" clId="{3DA609FD-F200-435C-AFE9-03CB5E615CDE}" dt="2025-07-23T09:00:19.051" v="239" actId="478"/>
          <ac:cxnSpMkLst>
            <pc:docMk/>
            <pc:sldMk cId="3769016065" sldId="257"/>
            <ac:cxnSpMk id="21" creationId="{83ED49A0-2755-434F-B767-47890B804812}"/>
          </ac:cxnSpMkLst>
        </pc:cxnChg>
        <pc:cxnChg chg="add mod">
          <ac:chgData name="帛佑 閻" userId="7ea761d699caffc4" providerId="LiveId" clId="{3DA609FD-F200-435C-AFE9-03CB5E615CDE}" dt="2025-07-23T12:49:00.666" v="453" actId="1076"/>
          <ac:cxnSpMkLst>
            <pc:docMk/>
            <pc:sldMk cId="3769016065" sldId="257"/>
            <ac:cxnSpMk id="22" creationId="{21E26DC2-E623-4B3D-B109-8320FCD8D8A5}"/>
          </ac:cxnSpMkLst>
        </pc:cxnChg>
        <pc:cxnChg chg="add del mod">
          <ac:chgData name="帛佑 閻" userId="7ea761d699caffc4" providerId="LiveId" clId="{3DA609FD-F200-435C-AFE9-03CB5E615CDE}" dt="2025-07-23T08:38:54.074" v="46" actId="478"/>
          <ac:cxnSpMkLst>
            <pc:docMk/>
            <pc:sldMk cId="3769016065" sldId="257"/>
            <ac:cxnSpMk id="27" creationId="{23E5058D-148E-472B-A4B1-41AB1333B920}"/>
          </ac:cxnSpMkLst>
        </pc:cxnChg>
        <pc:cxnChg chg="add del mod">
          <ac:chgData name="帛佑 閻" userId="7ea761d699caffc4" providerId="LiveId" clId="{3DA609FD-F200-435C-AFE9-03CB5E615CDE}" dt="2025-07-23T08:38:49.001" v="43" actId="478"/>
          <ac:cxnSpMkLst>
            <pc:docMk/>
            <pc:sldMk cId="3769016065" sldId="257"/>
            <ac:cxnSpMk id="30" creationId="{11B7C868-DDEF-41D2-84D0-55EA1B14DAA7}"/>
          </ac:cxnSpMkLst>
        </pc:cxnChg>
        <pc:cxnChg chg="add del mod">
          <ac:chgData name="帛佑 閻" userId="7ea761d699caffc4" providerId="LiveId" clId="{3DA609FD-F200-435C-AFE9-03CB5E615CDE}" dt="2025-07-23T08:38:49.001" v="43" actId="478"/>
          <ac:cxnSpMkLst>
            <pc:docMk/>
            <pc:sldMk cId="3769016065" sldId="257"/>
            <ac:cxnSpMk id="31" creationId="{74E60776-0A04-4907-823A-C76C384420FE}"/>
          </ac:cxnSpMkLst>
        </pc:cxnChg>
        <pc:cxnChg chg="add mod">
          <ac:chgData name="帛佑 閻" userId="7ea761d699caffc4" providerId="LiveId" clId="{3DA609FD-F200-435C-AFE9-03CB5E615CDE}" dt="2025-07-23T12:50:39.816" v="475" actId="14100"/>
          <ac:cxnSpMkLst>
            <pc:docMk/>
            <pc:sldMk cId="3769016065" sldId="257"/>
            <ac:cxnSpMk id="95" creationId="{01DD3AE9-727D-4EBE-926F-FA6EDCDBAD9D}"/>
          </ac:cxnSpMkLst>
        </pc:cxnChg>
        <pc:cxnChg chg="add mod">
          <ac:chgData name="帛佑 閻" userId="7ea761d699caffc4" providerId="LiveId" clId="{3DA609FD-F200-435C-AFE9-03CB5E615CDE}" dt="2025-07-23T12:50:34.277" v="474" actId="14100"/>
          <ac:cxnSpMkLst>
            <pc:docMk/>
            <pc:sldMk cId="3769016065" sldId="257"/>
            <ac:cxnSpMk id="96" creationId="{909DFC51-5CD9-4B0C-B2BB-1087CE753BD3}"/>
          </ac:cxnSpMkLst>
        </pc:cxnChg>
      </pc:sldChg>
      <pc:sldChg chg="modSp add ord">
        <pc:chgData name="帛佑 閻" userId="7ea761d699caffc4" providerId="LiveId" clId="{3DA609FD-F200-435C-AFE9-03CB5E615CDE}" dt="2025-07-23T12:42:20.133" v="388"/>
        <pc:sldMkLst>
          <pc:docMk/>
          <pc:sldMk cId="1004336650" sldId="258"/>
        </pc:sldMkLst>
        <pc:spChg chg="mod">
          <ac:chgData name="帛佑 閻" userId="7ea761d699caffc4" providerId="LiveId" clId="{3DA609FD-F200-435C-AFE9-03CB5E615CDE}" dt="2025-07-23T12:42:20.133" v="388"/>
          <ac:spMkLst>
            <pc:docMk/>
            <pc:sldMk cId="1004336650" sldId="258"/>
            <ac:spMk id="8" creationId="{DC164F58-1AF5-4266-8342-26D03C82F956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004336650" sldId="258"/>
            <ac:spMk id="10" creationId="{9AAE0729-FEC4-4144-BCF7-45BB3C240913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004336650" sldId="258"/>
            <ac:spMk id="16" creationId="{3967DEA1-5D50-4C81-A184-3722B62E31B3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004336650" sldId="258"/>
            <ac:spMk id="18" creationId="{AA7ECC25-3148-491D-8247-5991BCE39149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004336650" sldId="258"/>
            <ac:spMk id="20" creationId="{77BBE837-B40E-4C58-B060-F0E52455E436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004336650" sldId="258"/>
            <ac:spMk id="22" creationId="{4EF52756-9DDF-45D7-B319-9A80371007AE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004336650" sldId="258"/>
            <ac:spMk id="24" creationId="{F73D908F-06CA-4B35-B07B-EEA748EA10B1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004336650" sldId="258"/>
            <ac:spMk id="26" creationId="{598BC337-979D-4FA7-BCE3-E4AB14B60889}"/>
          </ac:spMkLst>
        </pc:spChg>
        <pc:graphicFrameChg chg="mod">
          <ac:chgData name="帛佑 閻" userId="7ea761d699caffc4" providerId="LiveId" clId="{3DA609FD-F200-435C-AFE9-03CB5E615CDE}" dt="2025-07-23T12:42:20.133" v="388"/>
          <ac:graphicFrameMkLst>
            <pc:docMk/>
            <pc:sldMk cId="1004336650" sldId="258"/>
            <ac:graphicFrameMk id="4" creationId="{BBCC873A-6EA2-4E74-BC36-F2073DF8690C}"/>
          </ac:graphicFrameMkLst>
        </pc:graphicFrame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004336650" sldId="258"/>
            <ac:cxnSpMk id="6" creationId="{8260225D-B2F8-4C1B-AE0C-A5A93897F162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004336650" sldId="258"/>
            <ac:cxnSpMk id="9" creationId="{86F04974-6DDB-46B8-BB11-9CB09E0CB829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004336650" sldId="258"/>
            <ac:cxnSpMk id="15" creationId="{2472B63F-A182-4DDC-A874-F1B4BF9BE204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004336650" sldId="258"/>
            <ac:cxnSpMk id="17" creationId="{EA7187EA-E4E1-4CD8-B05A-5AC3B3BE6743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004336650" sldId="258"/>
            <ac:cxnSpMk id="19" creationId="{F21247E2-EE59-4E89-B688-A1F6BC852C47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004336650" sldId="258"/>
            <ac:cxnSpMk id="21" creationId="{191096D0-6354-4616-A23E-812E3FA8318D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004336650" sldId="258"/>
            <ac:cxnSpMk id="23" creationId="{78F2D153-1CAD-4BED-8C7D-ABA50502EC37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004336650" sldId="258"/>
            <ac:cxnSpMk id="25" creationId="{7F11C596-029F-443A-800A-8E1F11842979}"/>
          </ac:cxnSpMkLst>
        </pc:cxnChg>
      </pc:sldChg>
      <pc:sldChg chg="modSp add ord">
        <pc:chgData name="帛佑 閻" userId="7ea761d699caffc4" providerId="LiveId" clId="{3DA609FD-F200-435C-AFE9-03CB5E615CDE}" dt="2025-07-23T12:42:20.133" v="388"/>
        <pc:sldMkLst>
          <pc:docMk/>
          <pc:sldMk cId="1260697246" sldId="259"/>
        </pc:sldMkLst>
        <pc:picChg chg="mod">
          <ac:chgData name="帛佑 閻" userId="7ea761d699caffc4" providerId="LiveId" clId="{3DA609FD-F200-435C-AFE9-03CB5E615CDE}" dt="2025-07-23T12:42:20.133" v="388"/>
          <ac:picMkLst>
            <pc:docMk/>
            <pc:sldMk cId="1260697246" sldId="259"/>
            <ac:picMk id="5" creationId="{5E24D098-CCAD-47DA-82C9-1F5EFD7606C3}"/>
          </ac:picMkLst>
        </pc:picChg>
      </pc:sldChg>
      <pc:sldChg chg="modSp add ord">
        <pc:chgData name="帛佑 閻" userId="7ea761d699caffc4" providerId="LiveId" clId="{3DA609FD-F200-435C-AFE9-03CB5E615CDE}" dt="2025-07-23T12:42:20.133" v="388"/>
        <pc:sldMkLst>
          <pc:docMk/>
          <pc:sldMk cId="1782975778" sldId="260"/>
        </pc:sldMkLst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2" creationId="{E58884E9-AC99-4C98-8CC3-581F83C90551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16" creationId="{B4C57583-F2B4-49A8-B708-0F06911212C7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22" creationId="{04C79128-62A8-4DD0-BE6C-D4ABCD0D0E65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33" creationId="{707A7CB0-0392-4C22-9F97-980BB96FEB43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38" creationId="{9F8B7BB6-92D8-4507-9137-3068F50A98FD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39" creationId="{C9E14A3A-3C20-4A5C-B0AD-1CD27A975162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40" creationId="{D22DFFED-1B75-4E5A-8E76-E2F7451B0D6E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44" creationId="{6EE74FB5-0454-4741-A337-65E577C8D7B3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46" creationId="{95AA9C07-2D1B-4BE2-904A-689F8C70F402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48" creationId="{450EF213-BACF-4E30-92A6-8E8B58C92D0C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49" creationId="{36C5385B-ECC7-4063-8912-136891AFC860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53" creationId="{AFFA745B-C9B5-440D-AFB9-825E47FABE2F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54" creationId="{FC699ADF-0C06-4557-82EA-3C5BC084C675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68" creationId="{A95162E6-E7DD-442F-BB88-3224BB03F9E0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69" creationId="{1ABD6AA3-9E34-487D-9C84-C86B3E425688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70" creationId="{6784C8CA-B9D5-429E-970D-C12B1866E338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71" creationId="{E39B3278-280C-49F9-9F15-6E23CB94B5DA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72" creationId="{CB9CA4F5-E57C-4BA3-A02F-61F5E860667A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k cId="1782975778" sldId="260"/>
            <ac:spMk id="73" creationId="{82650C91-4F5C-40DA-BEC8-08591029D134}"/>
          </ac:spMkLst>
        </pc:sp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782975778" sldId="260"/>
            <ac:cxnSpMk id="3" creationId="{3FA409B0-90E0-47D5-B317-EBF2EC1BE85B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782975778" sldId="260"/>
            <ac:cxnSpMk id="5" creationId="{8B27AF13-5CA4-4A44-B9B9-8E70ADD82186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782975778" sldId="260"/>
            <ac:cxnSpMk id="7" creationId="{3AC365AE-7C03-4496-9ACF-ECF27730C33F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782975778" sldId="260"/>
            <ac:cxnSpMk id="10" creationId="{ECE2EC17-DF5C-41EE-B902-C71837045B19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782975778" sldId="260"/>
            <ac:cxnSpMk id="12" creationId="{49BBC225-AC68-4EBB-BCD3-6155BAEC180D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782975778" sldId="260"/>
            <ac:cxnSpMk id="18" creationId="{F84C3F10-DC57-4636-9D1C-25275698BD2E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782975778" sldId="260"/>
            <ac:cxnSpMk id="23" creationId="{38D31B64-A048-4610-9604-182AE5F8DEB8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782975778" sldId="260"/>
            <ac:cxnSpMk id="25" creationId="{2F789B7B-A2D8-4AC4-9672-D895B1441EE2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782975778" sldId="260"/>
            <ac:cxnSpMk id="30" creationId="{1DB4A2B0-23B0-41EF-BD73-4A2E3481994C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782975778" sldId="260"/>
            <ac:cxnSpMk id="41" creationId="{9A894A18-DFE7-4B96-992D-12AEEF2D09C1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782975778" sldId="260"/>
            <ac:cxnSpMk id="42" creationId="{8932A2F2-D0AE-4A54-AEE8-84430D22B5D9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782975778" sldId="260"/>
            <ac:cxnSpMk id="43" creationId="{86F7C092-464D-46AB-B68F-7678774E9354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782975778" sldId="260"/>
            <ac:cxnSpMk id="51" creationId="{8AB97597-2142-4ADE-9527-FB5E9AC88E22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782975778" sldId="260"/>
            <ac:cxnSpMk id="62" creationId="{8C49706D-B909-4178-81D2-155C9A6B2AA3}"/>
          </ac:cxnSpMkLst>
        </pc:cxnChg>
        <pc:cxnChg chg="mod">
          <ac:chgData name="帛佑 閻" userId="7ea761d699caffc4" providerId="LiveId" clId="{3DA609FD-F200-435C-AFE9-03CB5E615CDE}" dt="2025-07-23T12:42:20.133" v="388"/>
          <ac:cxnSpMkLst>
            <pc:docMk/>
            <pc:sldMk cId="1782975778" sldId="260"/>
            <ac:cxnSpMk id="66" creationId="{4411D616-9D23-4A27-B27B-AB5344776BB2}"/>
          </ac:cxnSpMkLst>
        </pc:cxnChg>
      </pc:sldChg>
      <pc:sldChg chg="modSp add ord">
        <pc:chgData name="帛佑 閻" userId="7ea761d699caffc4" providerId="LiveId" clId="{3DA609FD-F200-435C-AFE9-03CB5E615CDE}" dt="2025-07-23T12:42:20.133" v="388"/>
        <pc:sldMkLst>
          <pc:docMk/>
          <pc:sldMk cId="3767848430" sldId="261"/>
        </pc:sldMkLst>
        <pc:graphicFrameChg chg="mod">
          <ac:chgData name="帛佑 閻" userId="7ea761d699caffc4" providerId="LiveId" clId="{3DA609FD-F200-435C-AFE9-03CB5E615CDE}" dt="2025-07-23T12:42:20.133" v="388"/>
          <ac:graphicFrameMkLst>
            <pc:docMk/>
            <pc:sldMk cId="3767848430" sldId="261"/>
            <ac:graphicFrameMk id="6" creationId="{335B8FB9-DF1A-497C-B77D-CBAAC71A4216}"/>
          </ac:graphicFrameMkLst>
        </pc:graphicFrameChg>
      </pc:sldChg>
      <pc:sldMasterChg chg="modSp modSldLayout">
        <pc:chgData name="帛佑 閻" userId="7ea761d699caffc4" providerId="LiveId" clId="{3DA609FD-F200-435C-AFE9-03CB5E615CDE}" dt="2025-07-23T12:42:20.133" v="388"/>
        <pc:sldMasterMkLst>
          <pc:docMk/>
          <pc:sldMasterMk cId="455479716" sldId="2147483648"/>
        </pc:sldMasterMkLst>
        <pc:spChg chg="mod">
          <ac:chgData name="帛佑 閻" userId="7ea761d699caffc4" providerId="LiveId" clId="{3DA609FD-F200-435C-AFE9-03CB5E615CDE}" dt="2025-07-23T12:42:20.133" v="388"/>
          <ac:spMkLst>
            <pc:docMk/>
            <pc:sldMasterMk cId="455479716" sldId="2147483648"/>
            <ac:spMk id="2" creationId="{EABA7279-9C23-42E5-ADD0-E9CD43AE6C74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asterMk cId="455479716" sldId="2147483648"/>
            <ac:spMk id="3" creationId="{DC3200CB-6AAB-421B-8A20-BCFCD7B13264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asterMk cId="455479716" sldId="2147483648"/>
            <ac:spMk id="4" creationId="{514C24AC-2F49-4371-97CD-F0BCC267BEA8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asterMk cId="455479716" sldId="2147483648"/>
            <ac:spMk id="5" creationId="{B1297FCC-2079-4D53-8ABC-B946A5A3E94E}"/>
          </ac:spMkLst>
        </pc:spChg>
        <pc:spChg chg="mod">
          <ac:chgData name="帛佑 閻" userId="7ea761d699caffc4" providerId="LiveId" clId="{3DA609FD-F200-435C-AFE9-03CB5E615CDE}" dt="2025-07-23T12:42:20.133" v="388"/>
          <ac:spMkLst>
            <pc:docMk/>
            <pc:sldMasterMk cId="455479716" sldId="2147483648"/>
            <ac:spMk id="6" creationId="{91DB8DCC-537F-4E35-BFDB-A43388FEC7AA}"/>
          </ac:spMkLst>
        </pc:spChg>
        <pc:sldLayoutChg chg="modSp">
          <pc:chgData name="帛佑 閻" userId="7ea761d699caffc4" providerId="LiveId" clId="{3DA609FD-F200-435C-AFE9-03CB5E615CDE}" dt="2025-07-23T12:42:20.133" v="388"/>
          <pc:sldLayoutMkLst>
            <pc:docMk/>
            <pc:sldMasterMk cId="455479716" sldId="2147483648"/>
            <pc:sldLayoutMk cId="3626603081" sldId="2147483649"/>
          </pc:sldLayoutMkLst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3626603081" sldId="2147483649"/>
              <ac:spMk id="2" creationId="{CBEE6B3B-7D67-4334-B060-ED61F94E31DD}"/>
            </ac:spMkLst>
          </pc:spChg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3626603081" sldId="2147483649"/>
              <ac:spMk id="3" creationId="{F5C076E0-29A9-4AA4-AA13-376A4AD76818}"/>
            </ac:spMkLst>
          </pc:spChg>
        </pc:sldLayoutChg>
        <pc:sldLayoutChg chg="modSp">
          <pc:chgData name="帛佑 閻" userId="7ea761d699caffc4" providerId="LiveId" clId="{3DA609FD-F200-435C-AFE9-03CB5E615CDE}" dt="2025-07-23T12:42:20.133" v="388"/>
          <pc:sldLayoutMkLst>
            <pc:docMk/>
            <pc:sldMasterMk cId="455479716" sldId="2147483648"/>
            <pc:sldLayoutMk cId="4136210064" sldId="2147483651"/>
          </pc:sldLayoutMkLst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4136210064" sldId="2147483651"/>
              <ac:spMk id="2" creationId="{9E6CF45E-42FA-4136-8D8C-E57FE186B7D9}"/>
            </ac:spMkLst>
          </pc:spChg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4136210064" sldId="2147483651"/>
              <ac:spMk id="3" creationId="{D9529619-3188-4999-8CA0-900EEB66A351}"/>
            </ac:spMkLst>
          </pc:spChg>
        </pc:sldLayoutChg>
        <pc:sldLayoutChg chg="modSp">
          <pc:chgData name="帛佑 閻" userId="7ea761d699caffc4" providerId="LiveId" clId="{3DA609FD-F200-435C-AFE9-03CB5E615CDE}" dt="2025-07-23T12:42:20.133" v="388"/>
          <pc:sldLayoutMkLst>
            <pc:docMk/>
            <pc:sldMasterMk cId="455479716" sldId="2147483648"/>
            <pc:sldLayoutMk cId="4159736450" sldId="2147483652"/>
          </pc:sldLayoutMkLst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4159736450" sldId="2147483652"/>
              <ac:spMk id="3" creationId="{685FB28B-BD7B-43CE-B9A5-6783C64A5315}"/>
            </ac:spMkLst>
          </pc:spChg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4159736450" sldId="2147483652"/>
              <ac:spMk id="4" creationId="{50A03D68-15C2-462A-8C1B-EFF0E35ECB22}"/>
            </ac:spMkLst>
          </pc:spChg>
        </pc:sldLayoutChg>
        <pc:sldLayoutChg chg="modSp">
          <pc:chgData name="帛佑 閻" userId="7ea761d699caffc4" providerId="LiveId" clId="{3DA609FD-F200-435C-AFE9-03CB5E615CDE}" dt="2025-07-23T12:42:20.133" v="388"/>
          <pc:sldLayoutMkLst>
            <pc:docMk/>
            <pc:sldMasterMk cId="455479716" sldId="2147483648"/>
            <pc:sldLayoutMk cId="3104194073" sldId="2147483653"/>
          </pc:sldLayoutMkLst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3104194073" sldId="2147483653"/>
              <ac:spMk id="2" creationId="{8F4C1AEE-8569-444A-A507-74A2409FEE1F}"/>
            </ac:spMkLst>
          </pc:spChg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3104194073" sldId="2147483653"/>
              <ac:spMk id="3" creationId="{51A5D2E8-2999-4590-9704-B9AE6D675A63}"/>
            </ac:spMkLst>
          </pc:spChg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3104194073" sldId="2147483653"/>
              <ac:spMk id="4" creationId="{6B4D97BD-3A42-4730-869C-337756B41B37}"/>
            </ac:spMkLst>
          </pc:spChg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3104194073" sldId="2147483653"/>
              <ac:spMk id="5" creationId="{3D71E95F-BE4C-45C1-BB8E-A66CBDFC7877}"/>
            </ac:spMkLst>
          </pc:spChg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3104194073" sldId="2147483653"/>
              <ac:spMk id="6" creationId="{B4BD0BF0-9F13-49A5-BBD4-22D78A0B8096}"/>
            </ac:spMkLst>
          </pc:spChg>
        </pc:sldLayoutChg>
        <pc:sldLayoutChg chg="modSp">
          <pc:chgData name="帛佑 閻" userId="7ea761d699caffc4" providerId="LiveId" clId="{3DA609FD-F200-435C-AFE9-03CB5E615CDE}" dt="2025-07-23T12:42:20.133" v="388"/>
          <pc:sldLayoutMkLst>
            <pc:docMk/>
            <pc:sldMasterMk cId="455479716" sldId="2147483648"/>
            <pc:sldLayoutMk cId="676597347" sldId="2147483656"/>
          </pc:sldLayoutMkLst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676597347" sldId="2147483656"/>
              <ac:spMk id="2" creationId="{075B84B2-B5F0-4384-9978-4C740581A970}"/>
            </ac:spMkLst>
          </pc:spChg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676597347" sldId="2147483656"/>
              <ac:spMk id="3" creationId="{875E0735-A2B2-4954-9BFC-CA2523830602}"/>
            </ac:spMkLst>
          </pc:spChg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676597347" sldId="2147483656"/>
              <ac:spMk id="4" creationId="{4E019799-33A0-468E-A821-308D6C8D67D1}"/>
            </ac:spMkLst>
          </pc:spChg>
        </pc:sldLayoutChg>
        <pc:sldLayoutChg chg="modSp">
          <pc:chgData name="帛佑 閻" userId="7ea761d699caffc4" providerId="LiveId" clId="{3DA609FD-F200-435C-AFE9-03CB5E615CDE}" dt="2025-07-23T12:42:20.133" v="388"/>
          <pc:sldLayoutMkLst>
            <pc:docMk/>
            <pc:sldMasterMk cId="455479716" sldId="2147483648"/>
            <pc:sldLayoutMk cId="1376081609" sldId="2147483657"/>
          </pc:sldLayoutMkLst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1376081609" sldId="2147483657"/>
              <ac:spMk id="2" creationId="{366F0FB5-EB7D-4F54-BC77-31FD58DA386B}"/>
            </ac:spMkLst>
          </pc:spChg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1376081609" sldId="2147483657"/>
              <ac:spMk id="3" creationId="{675A1BC2-7A26-41A6-9CA0-B923A082894D}"/>
            </ac:spMkLst>
          </pc:spChg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1376081609" sldId="2147483657"/>
              <ac:spMk id="4" creationId="{84BBB2C4-2BB0-4886-A0DD-F243D15F408C}"/>
            </ac:spMkLst>
          </pc:spChg>
        </pc:sldLayoutChg>
        <pc:sldLayoutChg chg="modSp">
          <pc:chgData name="帛佑 閻" userId="7ea761d699caffc4" providerId="LiveId" clId="{3DA609FD-F200-435C-AFE9-03CB5E615CDE}" dt="2025-07-23T12:42:20.133" v="388"/>
          <pc:sldLayoutMkLst>
            <pc:docMk/>
            <pc:sldMasterMk cId="455479716" sldId="2147483648"/>
            <pc:sldLayoutMk cId="2005386512" sldId="2147483659"/>
          </pc:sldLayoutMkLst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2005386512" sldId="2147483659"/>
              <ac:spMk id="2" creationId="{51C565CD-84B0-430B-9C99-87582CF98CB8}"/>
            </ac:spMkLst>
          </pc:spChg>
          <pc:spChg chg="mod">
            <ac:chgData name="帛佑 閻" userId="7ea761d699caffc4" providerId="LiveId" clId="{3DA609FD-F200-435C-AFE9-03CB5E615CDE}" dt="2025-07-23T12:42:20.133" v="388"/>
            <ac:spMkLst>
              <pc:docMk/>
              <pc:sldMasterMk cId="455479716" sldId="2147483648"/>
              <pc:sldLayoutMk cId="2005386512" sldId="2147483659"/>
              <ac:spMk id="3" creationId="{804E2610-F5DD-405B-B3B7-3C3695465FEC}"/>
            </ac:spMkLst>
          </pc:spChg>
        </pc:sldLayoutChg>
      </pc:sldMasterChg>
      <pc:sldMasterChg chg="modSp modSldLayout">
        <pc:chgData name="帛佑 閻" userId="7ea761d699caffc4" providerId="LiveId" clId="{3DA609FD-F200-435C-AFE9-03CB5E615CDE}" dt="2025-07-23T12:42:15.273" v="372"/>
        <pc:sldMasterMkLst>
          <pc:docMk/>
          <pc:sldMasterMk cId="1442538001" sldId="2147483660"/>
        </pc:sldMasterMkLst>
        <pc:spChg chg="mod">
          <ac:chgData name="帛佑 閻" userId="7ea761d699caffc4" providerId="LiveId" clId="{3DA609FD-F200-435C-AFE9-03CB5E615CDE}" dt="2025-07-23T12:42:15.273" v="372"/>
          <ac:spMkLst>
            <pc:docMk/>
            <pc:sldMasterMk cId="1442538001" sldId="2147483660"/>
            <ac:spMk id="2" creationId="{00000000-0000-0000-0000-000000000000}"/>
          </ac:spMkLst>
        </pc:spChg>
        <pc:spChg chg="mod">
          <ac:chgData name="帛佑 閻" userId="7ea761d699caffc4" providerId="LiveId" clId="{3DA609FD-F200-435C-AFE9-03CB5E615CDE}" dt="2025-07-23T12:42:15.273" v="372"/>
          <ac:spMkLst>
            <pc:docMk/>
            <pc:sldMasterMk cId="1442538001" sldId="2147483660"/>
            <ac:spMk id="3" creationId="{00000000-0000-0000-0000-000000000000}"/>
          </ac:spMkLst>
        </pc:spChg>
        <pc:spChg chg="mod">
          <ac:chgData name="帛佑 閻" userId="7ea761d699caffc4" providerId="LiveId" clId="{3DA609FD-F200-435C-AFE9-03CB5E615CDE}" dt="2025-07-23T12:42:15.273" v="372"/>
          <ac:spMkLst>
            <pc:docMk/>
            <pc:sldMasterMk cId="1442538001" sldId="2147483660"/>
            <ac:spMk id="4" creationId="{00000000-0000-0000-0000-000000000000}"/>
          </ac:spMkLst>
        </pc:spChg>
        <pc:spChg chg="mod">
          <ac:chgData name="帛佑 閻" userId="7ea761d699caffc4" providerId="LiveId" clId="{3DA609FD-F200-435C-AFE9-03CB5E615CDE}" dt="2025-07-23T12:42:15.273" v="372"/>
          <ac:spMkLst>
            <pc:docMk/>
            <pc:sldMasterMk cId="1442538001" sldId="2147483660"/>
            <ac:spMk id="5" creationId="{00000000-0000-0000-0000-000000000000}"/>
          </ac:spMkLst>
        </pc:spChg>
        <pc:spChg chg="mod">
          <ac:chgData name="帛佑 閻" userId="7ea761d699caffc4" providerId="LiveId" clId="{3DA609FD-F200-435C-AFE9-03CB5E615CDE}" dt="2025-07-23T12:42:15.273" v="372"/>
          <ac:spMkLst>
            <pc:docMk/>
            <pc:sldMasterMk cId="1442538001" sldId="2147483660"/>
            <ac:spMk id="6" creationId="{00000000-0000-0000-0000-000000000000}"/>
          </ac:spMkLst>
        </pc:spChg>
        <pc:sldLayoutChg chg="modSp">
          <pc:chgData name="帛佑 閻" userId="7ea761d699caffc4" providerId="LiveId" clId="{3DA609FD-F200-435C-AFE9-03CB5E615CDE}" dt="2025-07-23T12:42:15.273" v="372"/>
          <pc:sldLayoutMkLst>
            <pc:docMk/>
            <pc:sldMasterMk cId="1442538001" sldId="2147483660"/>
            <pc:sldLayoutMk cId="332453828" sldId="2147483661"/>
          </pc:sldLayoutMkLst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332453828" sldId="2147483661"/>
              <ac:spMk id="2" creationId="{00000000-0000-0000-0000-000000000000}"/>
            </ac:spMkLst>
          </pc:spChg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332453828" sldId="2147483661"/>
              <ac:spMk id="3" creationId="{00000000-0000-0000-0000-000000000000}"/>
            </ac:spMkLst>
          </pc:spChg>
        </pc:sldLayoutChg>
        <pc:sldLayoutChg chg="modSp">
          <pc:chgData name="帛佑 閻" userId="7ea761d699caffc4" providerId="LiveId" clId="{3DA609FD-F200-435C-AFE9-03CB5E615CDE}" dt="2025-07-23T12:42:15.273" v="372"/>
          <pc:sldLayoutMkLst>
            <pc:docMk/>
            <pc:sldMasterMk cId="1442538001" sldId="2147483660"/>
            <pc:sldLayoutMk cId="2638691499" sldId="2147483663"/>
          </pc:sldLayoutMkLst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2638691499" sldId="2147483663"/>
              <ac:spMk id="2" creationId="{00000000-0000-0000-0000-000000000000}"/>
            </ac:spMkLst>
          </pc:spChg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2638691499" sldId="2147483663"/>
              <ac:spMk id="3" creationId="{00000000-0000-0000-0000-000000000000}"/>
            </ac:spMkLst>
          </pc:spChg>
        </pc:sldLayoutChg>
        <pc:sldLayoutChg chg="modSp">
          <pc:chgData name="帛佑 閻" userId="7ea761d699caffc4" providerId="LiveId" clId="{3DA609FD-F200-435C-AFE9-03CB5E615CDE}" dt="2025-07-23T12:42:15.273" v="372"/>
          <pc:sldLayoutMkLst>
            <pc:docMk/>
            <pc:sldMasterMk cId="1442538001" sldId="2147483660"/>
            <pc:sldLayoutMk cId="2971865279" sldId="2147483664"/>
          </pc:sldLayoutMkLst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2971865279" sldId="2147483664"/>
              <ac:spMk id="3" creationId="{00000000-0000-0000-0000-000000000000}"/>
            </ac:spMkLst>
          </pc:spChg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2971865279" sldId="2147483664"/>
              <ac:spMk id="4" creationId="{00000000-0000-0000-0000-000000000000}"/>
            </ac:spMkLst>
          </pc:spChg>
        </pc:sldLayoutChg>
        <pc:sldLayoutChg chg="modSp">
          <pc:chgData name="帛佑 閻" userId="7ea761d699caffc4" providerId="LiveId" clId="{3DA609FD-F200-435C-AFE9-03CB5E615CDE}" dt="2025-07-23T12:42:15.273" v="372"/>
          <pc:sldLayoutMkLst>
            <pc:docMk/>
            <pc:sldMasterMk cId="1442538001" sldId="2147483660"/>
            <pc:sldLayoutMk cId="2897561125" sldId="2147483665"/>
          </pc:sldLayoutMkLst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2897561125" sldId="2147483665"/>
              <ac:spMk id="2" creationId="{00000000-0000-0000-0000-000000000000}"/>
            </ac:spMkLst>
          </pc:spChg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2897561125" sldId="2147483665"/>
              <ac:spMk id="3" creationId="{00000000-0000-0000-0000-000000000000}"/>
            </ac:spMkLst>
          </pc:spChg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2897561125" sldId="2147483665"/>
              <ac:spMk id="4" creationId="{00000000-0000-0000-0000-000000000000}"/>
            </ac:spMkLst>
          </pc:spChg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2897561125" sldId="2147483665"/>
              <ac:spMk id="5" creationId="{00000000-0000-0000-0000-000000000000}"/>
            </ac:spMkLst>
          </pc:spChg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2897561125" sldId="2147483665"/>
              <ac:spMk id="6" creationId="{00000000-0000-0000-0000-000000000000}"/>
            </ac:spMkLst>
          </pc:spChg>
        </pc:sldLayoutChg>
        <pc:sldLayoutChg chg="modSp">
          <pc:chgData name="帛佑 閻" userId="7ea761d699caffc4" providerId="LiveId" clId="{3DA609FD-F200-435C-AFE9-03CB5E615CDE}" dt="2025-07-23T12:42:15.273" v="372"/>
          <pc:sldLayoutMkLst>
            <pc:docMk/>
            <pc:sldMasterMk cId="1442538001" sldId="2147483660"/>
            <pc:sldLayoutMk cId="3160655671" sldId="2147483668"/>
          </pc:sldLayoutMkLst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3160655671" sldId="2147483668"/>
              <ac:spMk id="2" creationId="{00000000-0000-0000-0000-000000000000}"/>
            </ac:spMkLst>
          </pc:spChg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3160655671" sldId="2147483668"/>
              <ac:spMk id="3" creationId="{00000000-0000-0000-0000-000000000000}"/>
            </ac:spMkLst>
          </pc:spChg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3160655671" sldId="2147483668"/>
              <ac:spMk id="4" creationId="{00000000-0000-0000-0000-000000000000}"/>
            </ac:spMkLst>
          </pc:spChg>
        </pc:sldLayoutChg>
        <pc:sldLayoutChg chg="modSp">
          <pc:chgData name="帛佑 閻" userId="7ea761d699caffc4" providerId="LiveId" clId="{3DA609FD-F200-435C-AFE9-03CB5E615CDE}" dt="2025-07-23T12:42:15.273" v="372"/>
          <pc:sldLayoutMkLst>
            <pc:docMk/>
            <pc:sldMasterMk cId="1442538001" sldId="2147483660"/>
            <pc:sldLayoutMk cId="486368911" sldId="2147483669"/>
          </pc:sldLayoutMkLst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486368911" sldId="2147483669"/>
              <ac:spMk id="2" creationId="{00000000-0000-0000-0000-000000000000}"/>
            </ac:spMkLst>
          </pc:spChg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486368911" sldId="2147483669"/>
              <ac:spMk id="3" creationId="{00000000-0000-0000-0000-000000000000}"/>
            </ac:spMkLst>
          </pc:spChg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486368911" sldId="2147483669"/>
              <ac:spMk id="4" creationId="{00000000-0000-0000-0000-000000000000}"/>
            </ac:spMkLst>
          </pc:spChg>
        </pc:sldLayoutChg>
        <pc:sldLayoutChg chg="modSp">
          <pc:chgData name="帛佑 閻" userId="7ea761d699caffc4" providerId="LiveId" clId="{3DA609FD-F200-435C-AFE9-03CB5E615CDE}" dt="2025-07-23T12:42:15.273" v="372"/>
          <pc:sldLayoutMkLst>
            <pc:docMk/>
            <pc:sldMasterMk cId="1442538001" sldId="2147483660"/>
            <pc:sldLayoutMk cId="457833791" sldId="2147483671"/>
          </pc:sldLayoutMkLst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457833791" sldId="2147483671"/>
              <ac:spMk id="2" creationId="{00000000-0000-0000-0000-000000000000}"/>
            </ac:spMkLst>
          </pc:spChg>
          <pc:spChg chg="mod">
            <ac:chgData name="帛佑 閻" userId="7ea761d699caffc4" providerId="LiveId" clId="{3DA609FD-F200-435C-AFE9-03CB5E615CDE}" dt="2025-07-23T12:42:15.273" v="372"/>
            <ac:spMkLst>
              <pc:docMk/>
              <pc:sldMasterMk cId="1442538001" sldId="2147483660"/>
              <pc:sldLayoutMk cId="457833791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E6B3B-7D67-4334-B060-ED61F94E3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1" y="112236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5C076E0-29A9-4AA4-AA13-376A4AD768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697CD61-412B-4B9B-9AD8-38AEF58D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157B871-3040-45FA-B04E-DCD8208F6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E0A274-37C1-4782-A90D-59D29115E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660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73C891-A1FC-4661-A45F-92B0DB4EA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FFDEB7-325D-417B-B5C2-03D9CFE1B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E5083F-4F72-4DBB-A00C-AFBBB36C2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D88637-C9B0-46BC-B35A-802A9220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FC70C0-E6ED-456C-98CE-617E13DFB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562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1C565CD-84B0-430B-9C99-87582CF98C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04E2610-F5DD-405B-B3B7-3C3695465F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299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A2ED07-8095-4303-BBF9-6E56E9A38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EA7990B-7D4B-4FAE-ADAA-4163EB3C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E7E94DF-B233-4F6C-B902-2CBEB1EE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386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4B5B5D-B88A-44DC-9975-404209978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DFEDF7-588B-40CD-8CAD-BF1B8CFD0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8CDA062-A1CE-403F-86B6-944F30C35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66E6FA6-0991-4BD7-9241-944A12409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942447-BB59-4497-9AA9-ED0D25281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30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6CF45E-42FA-4136-8D8C-E57FE18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9529619-3188-4999-8CA0-900EEB66A3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E8A8BE-F38C-4A20-BEDE-C89265EE5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02F003-8183-43B5-880A-204E00F17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AA8113-64AA-4443-A05A-44ABCDA0E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6210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27C18E-F6C0-4A29-97BE-E5A764D0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5FB28B-BD7B-43CE-B9A5-6783C64A53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0A03D68-15C2-462A-8C1B-EFF0E35EC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AD21984-598D-4C03-B7C2-86EC3901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35FFDE-A9C6-4571-87C3-81E3C552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3DFAE90-9111-4DF7-922B-7A9A927D5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9736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C1AEE-8569-444A-A507-74A2409FE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6"/>
            <a:ext cx="10515600" cy="132556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1A5D2E8-2999-4590-9704-B9AE6D67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4"/>
            <a:ext cx="5157786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B4D97BD-3A42-4730-869C-337756B41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4"/>
            <a:ext cx="515778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D71E95F-BE4C-45C1-BB8E-A66CBDFC7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4BD0BF0-9F13-49A5-BBD4-22D78A0B80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8475799-84D1-4930-BC18-090888B6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5406739-D10E-438B-8267-D6F40BFAC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DCE8A45-013E-4715-8C4D-630DBD216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4194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84C9B-BF25-43F2-AFBF-BDEDD2A1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8B12280-666F-46AC-AD61-ABB9BD9D2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ECC9300-11F9-4CE3-A8A0-CCC937CEE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395C947-8B64-4462-BBD6-5381562A3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20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DC5998-9B1E-488B-8620-E139FDB09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0FBA2BB-5D0B-4DE3-958E-E8E6AE922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F46B53B-0EF9-444E-A91E-2D4ED49C3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56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75B84B2-B5F0-4384-9978-4C740581A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E0735-A2B2-4954-9BFC-CA2523830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E019799-33A0-468E-A821-308D6C8D6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2CAD02-9F07-436F-A5D9-3A4765CD7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A446FC3-B36F-4786-A2A8-F1F69A82F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AF5D04-B72C-471E-890D-E5D8E383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6597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6F0FB5-EB7D-4F54-BC77-31FD58DA3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1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75A1BC2-7A26-41A6-9CA0-B923A0828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BBB2C4-2BB0-4886-A0DD-F243D15F40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69EFCF-5271-456C-8B12-FEE407197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C65F13-0690-46E2-850E-8CF6C6798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7E56ACE-EE33-4E4C-8779-ACAF268AD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6081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ABA7279-9C23-42E5-ADD0-E9CD43AE6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6"/>
            <a:ext cx="10515600" cy="13255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C3200CB-6AAB-421B-8A20-BCFCD7B13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4C24AC-2F49-4371-97CD-F0BCC267BE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E47D8-642B-4535-95F0-6D3871FC0DE4}" type="datetimeFigureOut">
              <a:rPr lang="zh-TW" altLang="en-US" smtClean="0"/>
              <a:t>2025/7/23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297FCC-2079-4D53-8ABC-B946A5A3E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1" y="6356352"/>
            <a:ext cx="41148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1DB8DCC-537F-4E35-BFDB-A43388FEC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4D3B13-BE52-4C99-9620-382DC2FD779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547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E24D098-CCAD-47DA-82C9-1F5EFD7606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142" y="-119912"/>
            <a:ext cx="9475722" cy="6910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9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BBCC873A-6EA2-4E74-BC36-F2073DF869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2197" y="1894357"/>
              <a:ext cx="11967610" cy="2788793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196761">
                      <a:extLst>
                        <a:ext uri="{9D8B030D-6E8A-4147-A177-3AD203B41FA5}">
                          <a16:colId xmlns:a16="http://schemas.microsoft.com/office/drawing/2014/main" val="3221202811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2517960533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3873169336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3414046147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676701315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2237941546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528480318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1726543110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1123618269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1299650180"/>
                        </a:ext>
                      </a:extLst>
                    </a:gridCol>
                  </a:tblGrid>
                  <a:tr h="58744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TW" sz="2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sz="2600" b="1" smtClean="0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e>
                                  <m:sub>
                                    <m:r>
                                      <a:rPr lang="en-US" altLang="zh-TW" sz="2600" b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  <m:sup>
                                    <m:r>
                                      <a:rPr lang="en-US" altLang="zh-TW" sz="2600" b="1" smtClean="0">
                                        <a:latin typeface="Cambria Math" panose="02040503050406030204" pitchFamily="18" charset="0"/>
                                      </a:rPr>
                                      <m:t>𝑺𝑺𝑩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2600" b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TW" sz="2600" b="1" smtClean="0">
                                    <a:latin typeface="Cambria Math" panose="02040503050406030204" pitchFamily="18" charset="0"/>
                                  </a:rPr>
                                  <m:t>𝚫</m:t>
                                </m:r>
                                <m:r>
                                  <a:rPr lang="en-US" altLang="zh-TW" sz="2600" b="1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</m:oMath>
                            </m:oMathPara>
                          </a14:m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Cell Pattern k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4972094"/>
                      </a:ext>
                    </a:extLst>
                  </a:tr>
                  <a:tr h="550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20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extLst>
                      <a:ext uri="{0D108BD9-81ED-4DB2-BD59-A6C34878D82A}">
                        <a16:rowId xmlns:a16="http://schemas.microsoft.com/office/drawing/2014/main" val="3619077224"/>
                      </a:ext>
                    </a:extLst>
                  </a:tr>
                  <a:tr h="550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40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extLst>
                      <a:ext uri="{0D108BD9-81ED-4DB2-BD59-A6C34878D82A}">
                        <a16:rowId xmlns:a16="http://schemas.microsoft.com/office/drawing/2014/main" val="2992031469"/>
                      </a:ext>
                    </a:extLst>
                  </a:tr>
                  <a:tr h="550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80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4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3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4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3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4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extLst>
                      <a:ext uri="{0D108BD9-81ED-4DB2-BD59-A6C34878D82A}">
                        <a16:rowId xmlns:a16="http://schemas.microsoft.com/office/drawing/2014/main" val="2279633960"/>
                      </a:ext>
                    </a:extLst>
                  </a:tr>
                  <a:tr h="550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160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8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3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4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5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6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7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8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extLst>
                      <a:ext uri="{0D108BD9-81ED-4DB2-BD59-A6C34878D82A}">
                        <a16:rowId xmlns:a16="http://schemas.microsoft.com/office/drawing/2014/main" val="417593856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BBCC873A-6EA2-4E74-BC36-F2073DF8690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2197" y="1894357"/>
              <a:ext cx="11967610" cy="2788793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196761">
                      <a:extLst>
                        <a:ext uri="{9D8B030D-6E8A-4147-A177-3AD203B41FA5}">
                          <a16:colId xmlns:a16="http://schemas.microsoft.com/office/drawing/2014/main" val="3221202811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2517960533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3873169336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3414046147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676701315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2237941546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528480318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1726543110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1123618269"/>
                        </a:ext>
                      </a:extLst>
                    </a:gridCol>
                    <a:gridCol w="1196761">
                      <a:extLst>
                        <a:ext uri="{9D8B030D-6E8A-4147-A177-3AD203B41FA5}">
                          <a16:colId xmlns:a16="http://schemas.microsoft.com/office/drawing/2014/main" val="1299650180"/>
                        </a:ext>
                      </a:extLst>
                    </a:gridCol>
                  </a:tblGrid>
                  <a:tr h="58744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4636" marR="134636" marT="67314" marB="67314">
                        <a:blipFill>
                          <a:blip r:embed="rId2"/>
                          <a:stretch>
                            <a:fillRect l="-510" t="-4124" r="-903061" b="-3927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marL="134636" marR="134636" marT="67314" marB="67314">
                        <a:blipFill>
                          <a:blip r:embed="rId2"/>
                          <a:stretch>
                            <a:fillRect l="-100000" t="-4124" r="-798477" b="-392784"/>
                          </a:stretch>
                        </a:blipFill>
                      </a:tcPr>
                    </a:tc>
                    <a:tc gridSpan="8"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Cell Pattern k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TW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94972094"/>
                      </a:ext>
                    </a:extLst>
                  </a:tr>
                  <a:tr h="550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20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extLst>
                      <a:ext uri="{0D108BD9-81ED-4DB2-BD59-A6C34878D82A}">
                        <a16:rowId xmlns:a16="http://schemas.microsoft.com/office/drawing/2014/main" val="3619077224"/>
                      </a:ext>
                    </a:extLst>
                  </a:tr>
                  <a:tr h="550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40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extLst>
                      <a:ext uri="{0D108BD9-81ED-4DB2-BD59-A6C34878D82A}">
                        <a16:rowId xmlns:a16="http://schemas.microsoft.com/office/drawing/2014/main" val="2992031469"/>
                      </a:ext>
                    </a:extLst>
                  </a:tr>
                  <a:tr h="550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80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4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3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4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3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4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extLst>
                      <a:ext uri="{0D108BD9-81ED-4DB2-BD59-A6C34878D82A}">
                        <a16:rowId xmlns:a16="http://schemas.microsoft.com/office/drawing/2014/main" val="2279633960"/>
                      </a:ext>
                    </a:extLst>
                  </a:tr>
                  <a:tr h="55033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160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8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1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2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3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4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5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6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7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TW" sz="2600" dirty="0"/>
                            <a:t>8</a:t>
                          </a:r>
                          <a:endParaRPr lang="zh-TW" altLang="en-US" sz="2600" dirty="0"/>
                        </a:p>
                      </a:txBody>
                      <a:tcPr marL="134636" marR="134636" marT="67314" marB="67314"/>
                    </a:tc>
                    <a:extLst>
                      <a:ext uri="{0D108BD9-81ED-4DB2-BD59-A6C34878D82A}">
                        <a16:rowId xmlns:a16="http://schemas.microsoft.com/office/drawing/2014/main" val="4175938569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8260225D-B2F8-4C1B-AE0C-A5A93897F162}"/>
              </a:ext>
            </a:extLst>
          </p:cNvPr>
          <p:cNvCxnSpPr>
            <a:cxnSpLocks/>
          </p:cNvCxnSpPr>
          <p:nvPr/>
        </p:nvCxnSpPr>
        <p:spPr>
          <a:xfrm>
            <a:off x="2493266" y="4786524"/>
            <a:ext cx="1221691" cy="6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DC164F58-1AF5-4266-8342-26D03C82F956}"/>
              </a:ext>
            </a:extLst>
          </p:cNvPr>
          <p:cNvSpPr txBox="1"/>
          <p:nvPr/>
        </p:nvSpPr>
        <p:spPr>
          <a:xfrm>
            <a:off x="2716779" y="4716157"/>
            <a:ext cx="849818" cy="3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67" dirty="0">
                <a:solidFill>
                  <a:schemeClr val="accent1"/>
                </a:solidFill>
              </a:rPr>
              <a:t>20ms</a:t>
            </a:r>
            <a:endParaRPr lang="zh-TW" altLang="en-US" sz="1767" dirty="0">
              <a:solidFill>
                <a:schemeClr val="accent1"/>
              </a:solidFill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6F04974-6DDB-46B8-BB11-9CB09E0CB829}"/>
              </a:ext>
            </a:extLst>
          </p:cNvPr>
          <p:cNvCxnSpPr>
            <a:cxnSpLocks/>
          </p:cNvCxnSpPr>
          <p:nvPr/>
        </p:nvCxnSpPr>
        <p:spPr>
          <a:xfrm>
            <a:off x="3714955" y="4798986"/>
            <a:ext cx="118678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AE0729-FEC4-4144-BCF7-45BB3C240913}"/>
              </a:ext>
            </a:extLst>
          </p:cNvPr>
          <p:cNvSpPr txBox="1"/>
          <p:nvPr/>
        </p:nvSpPr>
        <p:spPr>
          <a:xfrm>
            <a:off x="3938473" y="4728629"/>
            <a:ext cx="849818" cy="3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67" dirty="0">
                <a:solidFill>
                  <a:schemeClr val="accent1"/>
                </a:solidFill>
              </a:rPr>
              <a:t>20ms</a:t>
            </a:r>
            <a:endParaRPr lang="zh-TW" altLang="en-US" sz="1767" dirty="0">
              <a:solidFill>
                <a:schemeClr val="accent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2472B63F-A182-4DDC-A874-F1B4BF9BE204}"/>
              </a:ext>
            </a:extLst>
          </p:cNvPr>
          <p:cNvCxnSpPr>
            <a:cxnSpLocks/>
          </p:cNvCxnSpPr>
          <p:nvPr/>
        </p:nvCxnSpPr>
        <p:spPr>
          <a:xfrm>
            <a:off x="4901738" y="4798986"/>
            <a:ext cx="115515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967DEA1-5D50-4C81-A184-3722B62E31B3}"/>
              </a:ext>
            </a:extLst>
          </p:cNvPr>
          <p:cNvSpPr txBox="1"/>
          <p:nvPr/>
        </p:nvSpPr>
        <p:spPr>
          <a:xfrm>
            <a:off x="5122762" y="4728631"/>
            <a:ext cx="849818" cy="3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67" dirty="0">
                <a:solidFill>
                  <a:schemeClr val="accent1"/>
                </a:solidFill>
              </a:rPr>
              <a:t>20ms</a:t>
            </a:r>
            <a:endParaRPr lang="zh-TW" altLang="en-US" sz="1767" dirty="0">
              <a:solidFill>
                <a:schemeClr val="accent1"/>
              </a:solidFill>
            </a:endParaRPr>
          </a:p>
        </p:txBody>
      </p: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EA7187EA-E4E1-4CD8-B05A-5AC3B3BE6743}"/>
              </a:ext>
            </a:extLst>
          </p:cNvPr>
          <p:cNvCxnSpPr>
            <a:cxnSpLocks/>
          </p:cNvCxnSpPr>
          <p:nvPr/>
        </p:nvCxnSpPr>
        <p:spPr>
          <a:xfrm>
            <a:off x="6056895" y="4803401"/>
            <a:ext cx="119848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AA7ECC25-3148-491D-8247-5991BCE39149}"/>
              </a:ext>
            </a:extLst>
          </p:cNvPr>
          <p:cNvSpPr txBox="1"/>
          <p:nvPr/>
        </p:nvSpPr>
        <p:spPr>
          <a:xfrm>
            <a:off x="6280413" y="4733043"/>
            <a:ext cx="849818" cy="3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67" dirty="0">
                <a:solidFill>
                  <a:schemeClr val="accent1"/>
                </a:solidFill>
              </a:rPr>
              <a:t>20ms</a:t>
            </a:r>
            <a:endParaRPr lang="zh-TW" altLang="en-US" sz="1767" dirty="0">
              <a:solidFill>
                <a:schemeClr val="accent1"/>
              </a:solidFill>
            </a:endParaRPr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F21247E2-EE59-4E89-B688-A1F6BC852C47}"/>
              </a:ext>
            </a:extLst>
          </p:cNvPr>
          <p:cNvCxnSpPr>
            <a:cxnSpLocks/>
          </p:cNvCxnSpPr>
          <p:nvPr/>
        </p:nvCxnSpPr>
        <p:spPr>
          <a:xfrm flipV="1">
            <a:off x="7255385" y="4792759"/>
            <a:ext cx="1196769" cy="62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77BBE837-B40E-4C58-B060-F0E52455E436}"/>
              </a:ext>
            </a:extLst>
          </p:cNvPr>
          <p:cNvSpPr txBox="1"/>
          <p:nvPr/>
        </p:nvSpPr>
        <p:spPr>
          <a:xfrm>
            <a:off x="7478901" y="4728631"/>
            <a:ext cx="849818" cy="3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67" dirty="0">
                <a:solidFill>
                  <a:schemeClr val="accent1"/>
                </a:solidFill>
              </a:rPr>
              <a:t>20ms</a:t>
            </a:r>
            <a:endParaRPr lang="zh-TW" altLang="en-US" sz="1767" dirty="0">
              <a:solidFill>
                <a:schemeClr val="accent1"/>
              </a:solidFill>
            </a:endParaRPr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191096D0-6354-4616-A23E-812E3FA8318D}"/>
              </a:ext>
            </a:extLst>
          </p:cNvPr>
          <p:cNvCxnSpPr>
            <a:cxnSpLocks/>
          </p:cNvCxnSpPr>
          <p:nvPr/>
        </p:nvCxnSpPr>
        <p:spPr>
          <a:xfrm>
            <a:off x="8452153" y="4798986"/>
            <a:ext cx="12852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EF52756-9DDF-45D7-B319-9A80371007AE}"/>
              </a:ext>
            </a:extLst>
          </p:cNvPr>
          <p:cNvSpPr txBox="1"/>
          <p:nvPr/>
        </p:nvSpPr>
        <p:spPr>
          <a:xfrm>
            <a:off x="8675670" y="4728626"/>
            <a:ext cx="849818" cy="3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67" dirty="0">
                <a:solidFill>
                  <a:schemeClr val="accent1"/>
                </a:solidFill>
              </a:rPr>
              <a:t>20ms</a:t>
            </a:r>
            <a:endParaRPr lang="zh-TW" altLang="en-US" sz="1767" dirty="0">
              <a:solidFill>
                <a:schemeClr val="accent1"/>
              </a:solidFill>
            </a:endParaRPr>
          </a:p>
        </p:txBody>
      </p: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78F2D153-1CAD-4BED-8C7D-ABA50502EC37}"/>
              </a:ext>
            </a:extLst>
          </p:cNvPr>
          <p:cNvCxnSpPr>
            <a:cxnSpLocks/>
          </p:cNvCxnSpPr>
          <p:nvPr/>
        </p:nvCxnSpPr>
        <p:spPr>
          <a:xfrm>
            <a:off x="9636447" y="4798986"/>
            <a:ext cx="12466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73D908F-06CA-4B35-B07B-EEA748EA10B1}"/>
              </a:ext>
            </a:extLst>
          </p:cNvPr>
          <p:cNvSpPr txBox="1"/>
          <p:nvPr/>
        </p:nvSpPr>
        <p:spPr>
          <a:xfrm>
            <a:off x="9859965" y="4728626"/>
            <a:ext cx="849818" cy="3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67" dirty="0">
                <a:solidFill>
                  <a:schemeClr val="accent1"/>
                </a:solidFill>
              </a:rPr>
              <a:t>20ms</a:t>
            </a:r>
            <a:endParaRPr lang="zh-TW" altLang="en-US" sz="1767" dirty="0">
              <a:solidFill>
                <a:schemeClr val="accent1"/>
              </a:solidFill>
            </a:endParaRPr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7F11C596-029F-443A-800A-8E1F11842979}"/>
              </a:ext>
            </a:extLst>
          </p:cNvPr>
          <p:cNvCxnSpPr>
            <a:cxnSpLocks/>
          </p:cNvCxnSpPr>
          <p:nvPr/>
        </p:nvCxnSpPr>
        <p:spPr>
          <a:xfrm>
            <a:off x="10883074" y="4798986"/>
            <a:ext cx="11967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598BC337-979D-4FA7-BCE3-E4AB14B60889}"/>
              </a:ext>
            </a:extLst>
          </p:cNvPr>
          <p:cNvSpPr txBox="1"/>
          <p:nvPr/>
        </p:nvSpPr>
        <p:spPr>
          <a:xfrm>
            <a:off x="11106602" y="4728626"/>
            <a:ext cx="849818" cy="3642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767" dirty="0">
                <a:solidFill>
                  <a:schemeClr val="accent1"/>
                </a:solidFill>
              </a:rPr>
              <a:t>20ms</a:t>
            </a:r>
            <a:endParaRPr lang="zh-TW" altLang="en-US" sz="1767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4336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35B8FB9-DF1A-497C-B77D-CBAAC71A4216}"/>
              </a:ext>
            </a:extLst>
          </p:cNvPr>
          <p:cNvGraphicFramePr>
            <a:graphicFrameLocks noGrp="1"/>
          </p:cNvGraphicFramePr>
          <p:nvPr/>
        </p:nvGraphicFramePr>
        <p:xfrm>
          <a:off x="0" y="1788167"/>
          <a:ext cx="12192000" cy="328166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70746">
                  <a:extLst>
                    <a:ext uri="{9D8B030D-6E8A-4147-A177-3AD203B41FA5}">
                      <a16:colId xmlns:a16="http://schemas.microsoft.com/office/drawing/2014/main" val="2127105176"/>
                    </a:ext>
                  </a:extLst>
                </a:gridCol>
                <a:gridCol w="3070746">
                  <a:extLst>
                    <a:ext uri="{9D8B030D-6E8A-4147-A177-3AD203B41FA5}">
                      <a16:colId xmlns:a16="http://schemas.microsoft.com/office/drawing/2014/main" val="1270540937"/>
                    </a:ext>
                  </a:extLst>
                </a:gridCol>
                <a:gridCol w="3025254">
                  <a:extLst>
                    <a:ext uri="{9D8B030D-6E8A-4147-A177-3AD203B41FA5}">
                      <a16:colId xmlns:a16="http://schemas.microsoft.com/office/drawing/2014/main" val="1167776071"/>
                    </a:ext>
                  </a:extLst>
                </a:gridCol>
                <a:gridCol w="3025254">
                  <a:extLst>
                    <a:ext uri="{9D8B030D-6E8A-4147-A177-3AD203B41FA5}">
                      <a16:colId xmlns:a16="http://schemas.microsoft.com/office/drawing/2014/main" val="4232562536"/>
                    </a:ext>
                  </a:extLst>
                </a:gridCol>
              </a:tblGrid>
              <a:tr h="298332"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Cell Diameter Size (km)</a:t>
                      </a:r>
                      <a:endParaRPr lang="zh-TW" sz="1600" b="1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UE Speed (km/hr)</a:t>
                      </a:r>
                      <a:endParaRPr lang="zh-TW" sz="1600" b="1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Satellite Speed (km/s)</a:t>
                      </a:r>
                      <a:endParaRPr lang="zh-TW" sz="1600" b="1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Time to HO (s)</a:t>
                      </a:r>
                      <a:endParaRPr lang="zh-TW" sz="1600" b="1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extLst>
                  <a:ext uri="{0D108BD9-81ED-4DB2-BD59-A6C34878D82A}">
                    <a16:rowId xmlns:a16="http://schemas.microsoft.com/office/drawing/2014/main" val="82035564"/>
                  </a:ext>
                </a:extLst>
              </a:tr>
              <a:tr h="298332">
                <a:tc rowSpan="5"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50 (lower bound)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6595" marR="176595" marT="88299" marB="88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+500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tc rowSpan="10"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7.56 (NOTE 1)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6595" marR="176595" marT="88299" marB="88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6.49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extLst>
                  <a:ext uri="{0D108BD9-81ED-4DB2-BD59-A6C34878D82A}">
                    <a16:rowId xmlns:a16="http://schemas.microsoft.com/office/drawing/2014/main" val="3597556018"/>
                  </a:ext>
                </a:extLst>
              </a:tr>
              <a:tr h="2983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-500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6.74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extLst>
                  <a:ext uri="{0D108BD9-81ED-4DB2-BD59-A6C34878D82A}">
                    <a16:rowId xmlns:a16="http://schemas.microsoft.com/office/drawing/2014/main" val="1880597342"/>
                  </a:ext>
                </a:extLst>
              </a:tr>
              <a:tr h="2983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+1200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6.33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extLst>
                  <a:ext uri="{0D108BD9-81ED-4DB2-BD59-A6C34878D82A}">
                    <a16:rowId xmlns:a16="http://schemas.microsoft.com/office/drawing/2014/main" val="4037248739"/>
                  </a:ext>
                </a:extLst>
              </a:tr>
              <a:tr h="2983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- 1200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6.92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extLst>
                  <a:ext uri="{0D108BD9-81ED-4DB2-BD59-A6C34878D82A}">
                    <a16:rowId xmlns:a16="http://schemas.microsoft.com/office/drawing/2014/main" val="298559767"/>
                  </a:ext>
                </a:extLst>
              </a:tr>
              <a:tr h="2983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Neglected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6.61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extLst>
                  <a:ext uri="{0D108BD9-81ED-4DB2-BD59-A6C34878D82A}">
                    <a16:rowId xmlns:a16="http://schemas.microsoft.com/office/drawing/2014/main" val="1814423604"/>
                  </a:ext>
                </a:extLst>
              </a:tr>
              <a:tr h="298332">
                <a:tc rowSpan="5"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1000 (upper bound)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76595" marR="176595" marT="88299" marB="88299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+500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129.89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extLst>
                  <a:ext uri="{0D108BD9-81ED-4DB2-BD59-A6C34878D82A}">
                    <a16:rowId xmlns:a16="http://schemas.microsoft.com/office/drawing/2014/main" val="3752982496"/>
                  </a:ext>
                </a:extLst>
              </a:tr>
              <a:tr h="2983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-500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134.75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extLst>
                  <a:ext uri="{0D108BD9-81ED-4DB2-BD59-A6C34878D82A}">
                    <a16:rowId xmlns:a16="http://schemas.microsoft.com/office/drawing/2014/main" val="506867475"/>
                  </a:ext>
                </a:extLst>
              </a:tr>
              <a:tr h="2983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+1200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126.69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extLst>
                  <a:ext uri="{0D108BD9-81ED-4DB2-BD59-A6C34878D82A}">
                    <a16:rowId xmlns:a16="http://schemas.microsoft.com/office/drawing/2014/main" val="2350296768"/>
                  </a:ext>
                </a:extLst>
              </a:tr>
              <a:tr h="2983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- 1200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138.38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extLst>
                  <a:ext uri="{0D108BD9-81ED-4DB2-BD59-A6C34878D82A}">
                    <a16:rowId xmlns:a16="http://schemas.microsoft.com/office/drawing/2014/main" val="2229435809"/>
                  </a:ext>
                </a:extLst>
              </a:tr>
              <a:tr h="2983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effectLst/>
                        </a:rPr>
                        <a:t>Neglected</a:t>
                      </a:r>
                      <a:endParaRPr lang="zh-TW" sz="160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dirty="0">
                          <a:effectLst/>
                        </a:rPr>
                        <a:t>132.28</a:t>
                      </a:r>
                      <a:endParaRPr lang="zh-TW" sz="1600" dirty="0">
                        <a:effectLst/>
                        <a:latin typeface="Arial" panose="020B060402020202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132447" marR="132447" marT="0" marB="0"/>
                </a:tc>
                <a:extLst>
                  <a:ext uri="{0D108BD9-81ED-4DB2-BD59-A6C34878D82A}">
                    <a16:rowId xmlns:a16="http://schemas.microsoft.com/office/drawing/2014/main" val="13235834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7848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8884E9-AC99-4C98-8CC3-581F83C90551}"/>
              </a:ext>
            </a:extLst>
          </p:cNvPr>
          <p:cNvSpPr/>
          <p:nvPr/>
        </p:nvSpPr>
        <p:spPr>
          <a:xfrm>
            <a:off x="3943060" y="2268803"/>
            <a:ext cx="4289623" cy="8830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5150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FA409B0-90E0-47D5-B317-EBF2EC1BE85B}"/>
              </a:ext>
            </a:extLst>
          </p:cNvPr>
          <p:cNvCxnSpPr>
            <a:cxnSpLocks/>
          </p:cNvCxnSpPr>
          <p:nvPr/>
        </p:nvCxnSpPr>
        <p:spPr>
          <a:xfrm>
            <a:off x="455898" y="3189009"/>
            <a:ext cx="10997302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B27AF13-5CA4-4A44-B9B9-8E70ADD82186}"/>
              </a:ext>
            </a:extLst>
          </p:cNvPr>
          <p:cNvCxnSpPr>
            <a:cxnSpLocks/>
          </p:cNvCxnSpPr>
          <p:nvPr/>
        </p:nvCxnSpPr>
        <p:spPr>
          <a:xfrm flipV="1">
            <a:off x="3283071" y="3189015"/>
            <a:ext cx="0" cy="1245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AC365AE-7C03-4496-9ACF-ECF27730C33F}"/>
              </a:ext>
            </a:extLst>
          </p:cNvPr>
          <p:cNvCxnSpPr>
            <a:cxnSpLocks/>
          </p:cNvCxnSpPr>
          <p:nvPr/>
        </p:nvCxnSpPr>
        <p:spPr>
          <a:xfrm flipV="1">
            <a:off x="5757875" y="3189012"/>
            <a:ext cx="0" cy="1245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CE2EC17-DF5C-41EE-B902-C71837045B19}"/>
              </a:ext>
            </a:extLst>
          </p:cNvPr>
          <p:cNvCxnSpPr>
            <a:cxnSpLocks/>
          </p:cNvCxnSpPr>
          <p:nvPr/>
        </p:nvCxnSpPr>
        <p:spPr>
          <a:xfrm flipV="1">
            <a:off x="8232679" y="3189010"/>
            <a:ext cx="0" cy="1245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9BBC225-AC68-4EBB-BCD3-6155BAEC180D}"/>
              </a:ext>
            </a:extLst>
          </p:cNvPr>
          <p:cNvCxnSpPr>
            <a:cxnSpLocks/>
          </p:cNvCxnSpPr>
          <p:nvPr/>
        </p:nvCxnSpPr>
        <p:spPr>
          <a:xfrm flipV="1">
            <a:off x="10707476" y="3189010"/>
            <a:ext cx="0" cy="1245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C57583-F2B4-49A8-B708-0F06911212C7}"/>
              </a:ext>
            </a:extLst>
          </p:cNvPr>
          <p:cNvSpPr txBox="1"/>
          <p:nvPr/>
        </p:nvSpPr>
        <p:spPr>
          <a:xfrm>
            <a:off x="11314375" y="3172791"/>
            <a:ext cx="885179" cy="44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1" dirty="0"/>
              <a:t>t (</a:t>
            </a:r>
            <a:r>
              <a:rPr lang="en-US" altLang="zh-TW" sz="2321" dirty="0" err="1"/>
              <a:t>ms</a:t>
            </a:r>
            <a:r>
              <a:rPr lang="en-US" altLang="zh-TW" sz="2321" dirty="0"/>
              <a:t>)</a:t>
            </a:r>
            <a:endParaRPr lang="zh-TW" altLang="en-US" sz="2321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84C3F10-DC57-4636-9D1C-25275698BD2E}"/>
              </a:ext>
            </a:extLst>
          </p:cNvPr>
          <p:cNvCxnSpPr>
            <a:cxnSpLocks/>
          </p:cNvCxnSpPr>
          <p:nvPr/>
        </p:nvCxnSpPr>
        <p:spPr>
          <a:xfrm>
            <a:off x="3283094" y="3811806"/>
            <a:ext cx="247480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4C79128-62A8-4DD0-BE6C-D4ABCD0D0E65}"/>
                  </a:ext>
                </a:extLst>
              </p:cNvPr>
              <p:cNvSpPr txBox="1"/>
              <p:nvPr/>
            </p:nvSpPr>
            <p:spPr>
              <a:xfrm>
                <a:off x="3943056" y="3899052"/>
                <a:ext cx="968342" cy="531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709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709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709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709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</m:oMath>
                  </m:oMathPara>
                </a14:m>
                <a:endParaRPr lang="en-US" altLang="zh-TW" sz="2709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4C79128-62A8-4DD0-BE6C-D4ABCD0D0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056" y="3899052"/>
                <a:ext cx="968342" cy="53110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8D31B64-A048-4610-9604-182AE5F8DEB8}"/>
              </a:ext>
            </a:extLst>
          </p:cNvPr>
          <p:cNvCxnSpPr>
            <a:cxnSpLocks/>
          </p:cNvCxnSpPr>
          <p:nvPr/>
        </p:nvCxnSpPr>
        <p:spPr>
          <a:xfrm>
            <a:off x="5771817" y="3816668"/>
            <a:ext cx="247480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789B7B-A2D8-4AC4-9672-D895B1441EE2}"/>
              </a:ext>
            </a:extLst>
          </p:cNvPr>
          <p:cNvCxnSpPr>
            <a:cxnSpLocks/>
          </p:cNvCxnSpPr>
          <p:nvPr/>
        </p:nvCxnSpPr>
        <p:spPr>
          <a:xfrm>
            <a:off x="8246613" y="3811806"/>
            <a:ext cx="247480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DB4A2B0-23B0-41EF-BD73-4A2E3481994C}"/>
              </a:ext>
            </a:extLst>
          </p:cNvPr>
          <p:cNvCxnSpPr>
            <a:cxnSpLocks/>
          </p:cNvCxnSpPr>
          <p:nvPr/>
        </p:nvCxnSpPr>
        <p:spPr>
          <a:xfrm>
            <a:off x="3953720" y="2268807"/>
            <a:ext cx="4796" cy="92022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07A7CB0-0392-4C22-9F97-980BB96FEB43}"/>
              </a:ext>
            </a:extLst>
          </p:cNvPr>
          <p:cNvSpPr txBox="1"/>
          <p:nvPr/>
        </p:nvSpPr>
        <p:spPr>
          <a:xfrm>
            <a:off x="2345317" y="1735050"/>
            <a:ext cx="3518079" cy="44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1" dirty="0">
                <a:solidFill>
                  <a:schemeClr val="accent2"/>
                </a:solidFill>
              </a:rPr>
              <a:t>UE </a:t>
            </a:r>
            <a:r>
              <a:rPr lang="en-US" altLang="zh-TW" sz="2321">
                <a:solidFill>
                  <a:schemeClr val="accent2"/>
                </a:solidFill>
              </a:rPr>
              <a:t>starts SSB measurement</a:t>
            </a:r>
            <a:endParaRPr lang="zh-TW" altLang="en-US" sz="2321" dirty="0">
              <a:solidFill>
                <a:schemeClr val="accent2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F8B7BB6-92D8-4507-9137-3068F50A98FD}"/>
              </a:ext>
            </a:extLst>
          </p:cNvPr>
          <p:cNvSpPr txBox="1"/>
          <p:nvPr/>
        </p:nvSpPr>
        <p:spPr>
          <a:xfrm>
            <a:off x="5556943" y="2718917"/>
            <a:ext cx="372218" cy="613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386" dirty="0">
                <a:solidFill>
                  <a:srgbClr val="00B050"/>
                </a:solidFill>
              </a:rPr>
              <a:t>x</a:t>
            </a:r>
            <a:endParaRPr lang="zh-TW" altLang="en-US" sz="3386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9E14A3A-3C20-4A5C-B0AD-1CD27A975162}"/>
                  </a:ext>
                </a:extLst>
              </p:cNvPr>
              <p:cNvSpPr txBox="1"/>
              <p:nvPr/>
            </p:nvSpPr>
            <p:spPr>
              <a:xfrm>
                <a:off x="6431778" y="3826834"/>
                <a:ext cx="968342" cy="531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709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709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709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709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</m:oMath>
                  </m:oMathPara>
                </a14:m>
                <a:endParaRPr lang="en-US" altLang="zh-TW" sz="2709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9E14A3A-3C20-4A5C-B0AD-1CD27A975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778" y="3826834"/>
                <a:ext cx="968342" cy="531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22DFFED-1B75-4E5A-8E76-E2F7451B0D6E}"/>
                  </a:ext>
                </a:extLst>
              </p:cNvPr>
              <p:cNvSpPr txBox="1"/>
              <p:nvPr/>
            </p:nvSpPr>
            <p:spPr>
              <a:xfrm>
                <a:off x="8906574" y="3811814"/>
                <a:ext cx="968342" cy="531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709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709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709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709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</m:oMath>
                  </m:oMathPara>
                </a14:m>
                <a:endParaRPr lang="en-US" altLang="zh-TW" sz="2709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22DFFED-1B75-4E5A-8E76-E2F7451B0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6574" y="3811814"/>
                <a:ext cx="968342" cy="53110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A894A18-DFE7-4B96-992D-12AEEF2D09C1}"/>
              </a:ext>
            </a:extLst>
          </p:cNvPr>
          <p:cNvCxnSpPr>
            <a:cxnSpLocks/>
          </p:cNvCxnSpPr>
          <p:nvPr/>
        </p:nvCxnSpPr>
        <p:spPr>
          <a:xfrm flipV="1">
            <a:off x="805013" y="3189013"/>
            <a:ext cx="0" cy="124559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932A2F2-D0AE-4A54-AEE8-84430D22B5D9}"/>
              </a:ext>
            </a:extLst>
          </p:cNvPr>
          <p:cNvCxnSpPr>
            <a:cxnSpLocks/>
          </p:cNvCxnSpPr>
          <p:nvPr/>
        </p:nvCxnSpPr>
        <p:spPr>
          <a:xfrm flipV="1">
            <a:off x="3279816" y="3189010"/>
            <a:ext cx="0" cy="12455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6F7C092-464D-46AB-B68F-7678774E9354}"/>
              </a:ext>
            </a:extLst>
          </p:cNvPr>
          <p:cNvCxnSpPr>
            <a:cxnSpLocks/>
          </p:cNvCxnSpPr>
          <p:nvPr/>
        </p:nvCxnSpPr>
        <p:spPr>
          <a:xfrm>
            <a:off x="805032" y="3811806"/>
            <a:ext cx="2474803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EE74FB5-0454-4741-A337-65E577C8D7B3}"/>
                  </a:ext>
                </a:extLst>
              </p:cNvPr>
              <p:cNvSpPr txBox="1"/>
              <p:nvPr/>
            </p:nvSpPr>
            <p:spPr>
              <a:xfrm>
                <a:off x="1464999" y="3899052"/>
                <a:ext cx="968342" cy="531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709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709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709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709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</m:oMath>
                  </m:oMathPara>
                </a14:m>
                <a:endParaRPr lang="en-US" altLang="zh-TW" sz="2709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EE74FB5-0454-4741-A337-65E577C8D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4999" y="3899052"/>
                <a:ext cx="968342" cy="53110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>
            <a:extLst>
              <a:ext uri="{FF2B5EF4-FFF2-40B4-BE49-F238E27FC236}">
                <a16:creationId xmlns:a16="http://schemas.microsoft.com/office/drawing/2014/main" id="{95AA9C07-2D1B-4BE2-904A-689F8C70F402}"/>
              </a:ext>
            </a:extLst>
          </p:cNvPr>
          <p:cNvSpPr txBox="1"/>
          <p:nvPr/>
        </p:nvSpPr>
        <p:spPr>
          <a:xfrm>
            <a:off x="4639166" y="2532416"/>
            <a:ext cx="2310761" cy="449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1" dirty="0">
                <a:solidFill>
                  <a:srgbClr val="00B050"/>
                </a:solidFill>
              </a:rPr>
              <a:t>fail to receive SSB</a:t>
            </a:r>
            <a:endParaRPr lang="zh-TW" altLang="en-US" sz="2321" dirty="0">
              <a:solidFill>
                <a:srgbClr val="00B05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50EF213-BACF-4E30-92A6-8E8B58C92D0C}"/>
              </a:ext>
            </a:extLst>
          </p:cNvPr>
          <p:cNvSpPr txBox="1"/>
          <p:nvPr/>
        </p:nvSpPr>
        <p:spPr>
          <a:xfrm>
            <a:off x="8028999" y="2703992"/>
            <a:ext cx="380232" cy="6133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386" dirty="0">
                <a:solidFill>
                  <a:schemeClr val="accent2"/>
                </a:solidFill>
              </a:rPr>
              <a:t>v</a:t>
            </a:r>
            <a:endParaRPr lang="zh-TW" altLang="en-US" sz="3386" dirty="0">
              <a:solidFill>
                <a:schemeClr val="accent2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6C5385B-ECC7-4063-8912-136891AFC860}"/>
              </a:ext>
            </a:extLst>
          </p:cNvPr>
          <p:cNvSpPr txBox="1"/>
          <p:nvPr/>
        </p:nvSpPr>
        <p:spPr>
          <a:xfrm>
            <a:off x="6901752" y="2506024"/>
            <a:ext cx="2924134" cy="449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1" dirty="0">
                <a:solidFill>
                  <a:schemeClr val="accent2"/>
                </a:solidFill>
              </a:rPr>
              <a:t>succeed to receive SSB</a:t>
            </a:r>
            <a:endParaRPr lang="zh-TW" altLang="en-US" sz="2321" dirty="0">
              <a:solidFill>
                <a:schemeClr val="accent2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8AB97597-2142-4ADE-9527-FB5E9AC88E22}"/>
              </a:ext>
            </a:extLst>
          </p:cNvPr>
          <p:cNvCxnSpPr>
            <a:cxnSpLocks/>
          </p:cNvCxnSpPr>
          <p:nvPr/>
        </p:nvCxnSpPr>
        <p:spPr>
          <a:xfrm>
            <a:off x="3961100" y="3442461"/>
            <a:ext cx="428675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FFA745B-C9B5-440D-AFB9-825E47FABE2F}"/>
                  </a:ext>
                </a:extLst>
              </p:cNvPr>
              <p:cNvSpPr txBox="1"/>
              <p:nvPr/>
            </p:nvSpPr>
            <p:spPr>
              <a:xfrm>
                <a:off x="4451886" y="3312800"/>
                <a:ext cx="3516412" cy="44948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232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32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232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sz="232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2321" dirty="0">
                    <a:solidFill>
                      <a:srgbClr val="FF0000"/>
                    </a:solidFill>
                  </a:rPr>
                  <a:t>UE random access delay</a:t>
                </a:r>
                <a:endParaRPr lang="zh-TW" altLang="en-US" sz="232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FFA745B-C9B5-440D-AFB9-825E47FAB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1886" y="3312800"/>
                <a:ext cx="3516412" cy="449482"/>
              </a:xfrm>
              <a:prstGeom prst="rect">
                <a:avLst/>
              </a:prstGeom>
              <a:blipFill>
                <a:blip r:embed="rId6"/>
                <a:stretch>
                  <a:fillRect l="-173" t="-9459" r="-1386" b="-2837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字方塊 53">
            <a:extLst>
              <a:ext uri="{FF2B5EF4-FFF2-40B4-BE49-F238E27FC236}">
                <a16:creationId xmlns:a16="http://schemas.microsoft.com/office/drawing/2014/main" id="{FC699ADF-0C06-4557-82EA-3C5BC084C675}"/>
              </a:ext>
            </a:extLst>
          </p:cNvPr>
          <p:cNvSpPr txBox="1"/>
          <p:nvPr/>
        </p:nvSpPr>
        <p:spPr>
          <a:xfrm>
            <a:off x="413219" y="4380296"/>
            <a:ext cx="619080" cy="4496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1" dirty="0">
                <a:solidFill>
                  <a:schemeClr val="accent1"/>
                </a:solidFill>
              </a:rPr>
              <a:t>SSB</a:t>
            </a:r>
            <a:endParaRPr lang="zh-TW" altLang="en-US" sz="2321" dirty="0">
              <a:solidFill>
                <a:schemeClr val="accent1"/>
              </a:solidFill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C49706D-B909-4178-81D2-155C9A6B2AA3}"/>
              </a:ext>
            </a:extLst>
          </p:cNvPr>
          <p:cNvCxnSpPr>
            <a:cxnSpLocks/>
          </p:cNvCxnSpPr>
          <p:nvPr/>
        </p:nvCxnSpPr>
        <p:spPr>
          <a:xfrm flipV="1">
            <a:off x="3943061" y="2502135"/>
            <a:ext cx="1763533" cy="19082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411D616-9D23-4A27-B27B-AB5344776BB2}"/>
              </a:ext>
            </a:extLst>
          </p:cNvPr>
          <p:cNvCxnSpPr>
            <a:cxnSpLocks/>
          </p:cNvCxnSpPr>
          <p:nvPr/>
        </p:nvCxnSpPr>
        <p:spPr>
          <a:xfrm>
            <a:off x="5714978" y="2506284"/>
            <a:ext cx="251771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A95162E6-E7DD-442F-BB88-3224BB03F9E0}"/>
                  </a:ext>
                </a:extLst>
              </p:cNvPr>
              <p:cNvSpPr txBox="1"/>
              <p:nvPr/>
            </p:nvSpPr>
            <p:spPr>
              <a:xfrm>
                <a:off x="4504095" y="2022789"/>
                <a:ext cx="546432" cy="4610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3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3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3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TW" sz="23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232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A95162E6-E7DD-442F-BB88-3224BB03F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4095" y="2022789"/>
                <a:ext cx="546432" cy="4610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1ABD6AA3-9E34-487D-9C84-C86B3E425688}"/>
                  </a:ext>
                </a:extLst>
              </p:cNvPr>
              <p:cNvSpPr txBox="1"/>
              <p:nvPr/>
            </p:nvSpPr>
            <p:spPr>
              <a:xfrm>
                <a:off x="6664408" y="2004996"/>
                <a:ext cx="546432" cy="455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3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3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3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TW" sz="23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zh-TW" altLang="en-US" sz="232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1ABD6AA3-9E34-487D-9C84-C86B3E42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4408" y="2004996"/>
                <a:ext cx="546432" cy="4558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84C8CA-B9D5-429E-970D-C12B1866E338}"/>
              </a:ext>
            </a:extLst>
          </p:cNvPr>
          <p:cNvSpPr txBox="1"/>
          <p:nvPr/>
        </p:nvSpPr>
        <p:spPr>
          <a:xfrm>
            <a:off x="2901052" y="4380298"/>
            <a:ext cx="619080" cy="449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1" dirty="0">
                <a:solidFill>
                  <a:schemeClr val="accent1"/>
                </a:solidFill>
              </a:rPr>
              <a:t>SSB</a:t>
            </a:r>
            <a:endParaRPr lang="zh-TW" altLang="en-US" sz="2321" dirty="0">
              <a:solidFill>
                <a:schemeClr val="accent1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39B3278-280C-49F9-9F15-6E23CB94B5DA}"/>
              </a:ext>
            </a:extLst>
          </p:cNvPr>
          <p:cNvSpPr txBox="1"/>
          <p:nvPr/>
        </p:nvSpPr>
        <p:spPr>
          <a:xfrm>
            <a:off x="5375843" y="4366926"/>
            <a:ext cx="619080" cy="449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1" dirty="0">
                <a:solidFill>
                  <a:schemeClr val="accent1"/>
                </a:solidFill>
              </a:rPr>
              <a:t>SSB</a:t>
            </a:r>
            <a:endParaRPr lang="zh-TW" altLang="en-US" sz="2321" dirty="0">
              <a:solidFill>
                <a:schemeClr val="accent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B9CA4F5-E57C-4BA3-A02F-61F5E860667A}"/>
              </a:ext>
            </a:extLst>
          </p:cNvPr>
          <p:cNvSpPr txBox="1"/>
          <p:nvPr/>
        </p:nvSpPr>
        <p:spPr>
          <a:xfrm>
            <a:off x="7850640" y="4380295"/>
            <a:ext cx="619080" cy="449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1" dirty="0">
                <a:solidFill>
                  <a:schemeClr val="accent1"/>
                </a:solidFill>
              </a:rPr>
              <a:t>SSB</a:t>
            </a:r>
            <a:endParaRPr lang="zh-TW" altLang="en-US" sz="2321" dirty="0">
              <a:solidFill>
                <a:schemeClr val="accent1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2650C91-4F5C-40DA-BEC8-08591029D134}"/>
              </a:ext>
            </a:extLst>
          </p:cNvPr>
          <p:cNvSpPr txBox="1"/>
          <p:nvPr/>
        </p:nvSpPr>
        <p:spPr>
          <a:xfrm>
            <a:off x="10325447" y="4373205"/>
            <a:ext cx="619080" cy="449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321" dirty="0">
                <a:solidFill>
                  <a:schemeClr val="accent1"/>
                </a:solidFill>
              </a:rPr>
              <a:t>SSB</a:t>
            </a:r>
            <a:endParaRPr lang="zh-TW" altLang="en-US" sz="232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75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橢圓 92">
            <a:extLst>
              <a:ext uri="{FF2B5EF4-FFF2-40B4-BE49-F238E27FC236}">
                <a16:creationId xmlns:a16="http://schemas.microsoft.com/office/drawing/2014/main" id="{46549D73-C9EB-459A-A8CD-5A7BB117851E}"/>
              </a:ext>
            </a:extLst>
          </p:cNvPr>
          <p:cNvSpPr/>
          <p:nvPr/>
        </p:nvSpPr>
        <p:spPr>
          <a:xfrm>
            <a:off x="72222" y="4236655"/>
            <a:ext cx="3110891" cy="569037"/>
          </a:xfrm>
          <a:prstGeom prst="ellipse">
            <a:avLst/>
          </a:prstGeom>
          <a:solidFill>
            <a:schemeClr val="bg2"/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橢圓 86">
            <a:extLst>
              <a:ext uri="{FF2B5EF4-FFF2-40B4-BE49-F238E27FC236}">
                <a16:creationId xmlns:a16="http://schemas.microsoft.com/office/drawing/2014/main" id="{C5499066-785A-4DC8-B391-204A200BBA21}"/>
              </a:ext>
            </a:extLst>
          </p:cNvPr>
          <p:cNvSpPr/>
          <p:nvPr/>
        </p:nvSpPr>
        <p:spPr>
          <a:xfrm rot="19676875">
            <a:off x="1675124" y="1344772"/>
            <a:ext cx="257819" cy="34321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橢圓 87">
            <a:extLst>
              <a:ext uri="{FF2B5EF4-FFF2-40B4-BE49-F238E27FC236}">
                <a16:creationId xmlns:a16="http://schemas.microsoft.com/office/drawing/2014/main" id="{B5941090-B319-48A3-9A0D-A028890D5B0E}"/>
              </a:ext>
            </a:extLst>
          </p:cNvPr>
          <p:cNvSpPr/>
          <p:nvPr/>
        </p:nvSpPr>
        <p:spPr>
          <a:xfrm rot="20246857">
            <a:off x="1312667" y="1508699"/>
            <a:ext cx="257819" cy="297738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橢圓 88">
            <a:extLst>
              <a:ext uri="{FF2B5EF4-FFF2-40B4-BE49-F238E27FC236}">
                <a16:creationId xmlns:a16="http://schemas.microsoft.com/office/drawing/2014/main" id="{40F9982E-82D9-4339-9E1E-3823EA310741}"/>
              </a:ext>
            </a:extLst>
          </p:cNvPr>
          <p:cNvSpPr/>
          <p:nvPr/>
        </p:nvSpPr>
        <p:spPr>
          <a:xfrm rot="20546372">
            <a:off x="1135946" y="1568672"/>
            <a:ext cx="257819" cy="315521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>
            <a:extLst>
              <a:ext uri="{FF2B5EF4-FFF2-40B4-BE49-F238E27FC236}">
                <a16:creationId xmlns:a16="http://schemas.microsoft.com/office/drawing/2014/main" id="{98321B0C-007D-413B-A1D8-2BCF688659A5}"/>
              </a:ext>
            </a:extLst>
          </p:cNvPr>
          <p:cNvSpPr/>
          <p:nvPr/>
        </p:nvSpPr>
        <p:spPr>
          <a:xfrm rot="21402408">
            <a:off x="695668" y="1669305"/>
            <a:ext cx="257819" cy="3005667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204550CD-6D0F-49A2-80E2-152149247B68}"/>
              </a:ext>
            </a:extLst>
          </p:cNvPr>
          <p:cNvCxnSpPr>
            <a:cxnSpLocks/>
          </p:cNvCxnSpPr>
          <p:nvPr/>
        </p:nvCxnSpPr>
        <p:spPr>
          <a:xfrm>
            <a:off x="2125324" y="2260504"/>
            <a:ext cx="721424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41C6D16-64D5-4FCB-B573-C1510DA0273A}"/>
              </a:ext>
            </a:extLst>
          </p:cNvPr>
          <p:cNvSpPr txBox="1"/>
          <p:nvPr/>
        </p:nvSpPr>
        <p:spPr>
          <a:xfrm>
            <a:off x="9288186" y="2208756"/>
            <a:ext cx="641522" cy="3876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19" dirty="0"/>
              <a:t>time</a:t>
            </a:r>
            <a:endParaRPr lang="zh-TW" altLang="en-US" sz="1919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00B57B9F-BBFF-460A-9C9B-E3365910D7BC}"/>
              </a:ext>
            </a:extLst>
          </p:cNvPr>
          <p:cNvCxnSpPr>
            <a:cxnSpLocks/>
          </p:cNvCxnSpPr>
          <p:nvPr/>
        </p:nvCxnSpPr>
        <p:spPr>
          <a:xfrm>
            <a:off x="4438319" y="2364925"/>
            <a:ext cx="2046225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DBD0A6C3-6546-4AD9-B002-09B9DDA9E9C9}"/>
              </a:ext>
            </a:extLst>
          </p:cNvPr>
          <p:cNvCxnSpPr>
            <a:cxnSpLocks/>
          </p:cNvCxnSpPr>
          <p:nvPr/>
        </p:nvCxnSpPr>
        <p:spPr>
          <a:xfrm>
            <a:off x="6496050" y="2360478"/>
            <a:ext cx="2046225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21E26DC2-E623-4B3D-B109-8320FCD8D8A5}"/>
              </a:ext>
            </a:extLst>
          </p:cNvPr>
          <p:cNvCxnSpPr>
            <a:cxnSpLocks/>
          </p:cNvCxnSpPr>
          <p:nvPr/>
        </p:nvCxnSpPr>
        <p:spPr>
          <a:xfrm>
            <a:off x="2389401" y="2364925"/>
            <a:ext cx="2046225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46C97832-875B-446F-A6A4-95A4E2426E2A}"/>
              </a:ext>
            </a:extLst>
          </p:cNvPr>
          <p:cNvSpPr txBox="1"/>
          <p:nvPr/>
        </p:nvSpPr>
        <p:spPr>
          <a:xfrm>
            <a:off x="6654182" y="2387904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SSB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periodicity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4EB03B88-0414-4965-8386-076BD441A185}"/>
              </a:ext>
            </a:extLst>
          </p:cNvPr>
          <p:cNvSpPr txBox="1"/>
          <p:nvPr/>
        </p:nvSpPr>
        <p:spPr>
          <a:xfrm>
            <a:off x="4592941" y="2396371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SSB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periodicity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50785D3-BD47-42F4-A767-28DB7D248D36}"/>
              </a:ext>
            </a:extLst>
          </p:cNvPr>
          <p:cNvSpPr txBox="1"/>
          <p:nvPr/>
        </p:nvSpPr>
        <p:spPr>
          <a:xfrm>
            <a:off x="2546172" y="2396371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SSB</a:t>
            </a:r>
            <a:r>
              <a:rPr lang="zh-TW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periodicity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B2AFFF7-952F-4137-BA69-88EA9990152C}"/>
              </a:ext>
            </a:extLst>
          </p:cNvPr>
          <p:cNvSpPr/>
          <p:nvPr/>
        </p:nvSpPr>
        <p:spPr>
          <a:xfrm>
            <a:off x="2418436" y="1264675"/>
            <a:ext cx="515274" cy="9561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FA80CE1-C3A5-403B-B8C5-5092D6753130}"/>
              </a:ext>
            </a:extLst>
          </p:cNvPr>
          <p:cNvSpPr/>
          <p:nvPr/>
        </p:nvSpPr>
        <p:spPr>
          <a:xfrm>
            <a:off x="2453453" y="1335470"/>
            <a:ext cx="83611" cy="795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0B72E537-7FDB-4D22-A168-38703E104E7D}"/>
              </a:ext>
            </a:extLst>
          </p:cNvPr>
          <p:cNvSpPr/>
          <p:nvPr/>
        </p:nvSpPr>
        <p:spPr>
          <a:xfrm>
            <a:off x="2578190" y="1332644"/>
            <a:ext cx="83611" cy="795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0C580406-47AA-47B0-9E7B-63C195A509BC}"/>
              </a:ext>
            </a:extLst>
          </p:cNvPr>
          <p:cNvSpPr/>
          <p:nvPr/>
        </p:nvSpPr>
        <p:spPr>
          <a:xfrm>
            <a:off x="2695579" y="1332644"/>
            <a:ext cx="83611" cy="795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C948B5E-7632-4AC6-8638-9455C2D3A396}"/>
              </a:ext>
            </a:extLst>
          </p:cNvPr>
          <p:cNvSpPr/>
          <p:nvPr/>
        </p:nvSpPr>
        <p:spPr>
          <a:xfrm>
            <a:off x="2819354" y="1332644"/>
            <a:ext cx="83611" cy="795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67F724EE-ED55-4251-8506-5546435998A5}"/>
              </a:ext>
            </a:extLst>
          </p:cNvPr>
          <p:cNvSpPr txBox="1"/>
          <p:nvPr/>
        </p:nvSpPr>
        <p:spPr>
          <a:xfrm>
            <a:off x="2220414" y="983317"/>
            <a:ext cx="96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99" dirty="0">
                <a:solidFill>
                  <a:srgbClr val="002060"/>
                </a:solidFill>
              </a:rPr>
              <a:t>SSB</a:t>
            </a:r>
            <a:r>
              <a:rPr lang="zh-TW" altLang="en-US" sz="1599" dirty="0">
                <a:solidFill>
                  <a:srgbClr val="002060"/>
                </a:solidFill>
              </a:rPr>
              <a:t> </a:t>
            </a:r>
            <a:r>
              <a:rPr lang="en-US" altLang="zh-TW" sz="1599" dirty="0">
                <a:solidFill>
                  <a:srgbClr val="002060"/>
                </a:solidFill>
              </a:rPr>
              <a:t>burst</a:t>
            </a:r>
            <a:endParaRPr lang="zh-TW" altLang="en-US" sz="1599" dirty="0">
              <a:solidFill>
                <a:srgbClr val="002060"/>
              </a:solidFill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9F6C853D-5495-4EBD-9CE3-19609A70CB47}"/>
              </a:ext>
            </a:extLst>
          </p:cNvPr>
          <p:cNvSpPr/>
          <p:nvPr/>
        </p:nvSpPr>
        <p:spPr>
          <a:xfrm>
            <a:off x="4474155" y="1264675"/>
            <a:ext cx="515274" cy="9561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BD82E37E-01BD-43A6-B549-6E18DAC4AB91}"/>
              </a:ext>
            </a:extLst>
          </p:cNvPr>
          <p:cNvSpPr/>
          <p:nvPr/>
        </p:nvSpPr>
        <p:spPr>
          <a:xfrm>
            <a:off x="4509172" y="1335470"/>
            <a:ext cx="83611" cy="795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D6D67ADF-3505-46BC-8010-B5D69440BB6C}"/>
              </a:ext>
            </a:extLst>
          </p:cNvPr>
          <p:cNvSpPr/>
          <p:nvPr/>
        </p:nvSpPr>
        <p:spPr>
          <a:xfrm>
            <a:off x="4633909" y="1332644"/>
            <a:ext cx="83611" cy="795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781EA41E-7EBB-4BA0-A8B7-B359D03367B1}"/>
              </a:ext>
            </a:extLst>
          </p:cNvPr>
          <p:cNvSpPr/>
          <p:nvPr/>
        </p:nvSpPr>
        <p:spPr>
          <a:xfrm>
            <a:off x="4751298" y="1332644"/>
            <a:ext cx="83611" cy="795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3B12A7E4-6796-43C2-9779-1A8BB8556315}"/>
              </a:ext>
            </a:extLst>
          </p:cNvPr>
          <p:cNvSpPr/>
          <p:nvPr/>
        </p:nvSpPr>
        <p:spPr>
          <a:xfrm>
            <a:off x="4875073" y="1332644"/>
            <a:ext cx="83611" cy="795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FE48B03C-CB82-4954-9DBD-5E0A7C3B8E33}"/>
              </a:ext>
            </a:extLst>
          </p:cNvPr>
          <p:cNvSpPr txBox="1"/>
          <p:nvPr/>
        </p:nvSpPr>
        <p:spPr>
          <a:xfrm>
            <a:off x="4276133" y="983317"/>
            <a:ext cx="96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99" dirty="0">
                <a:solidFill>
                  <a:srgbClr val="002060"/>
                </a:solidFill>
              </a:rPr>
              <a:t>SSB</a:t>
            </a:r>
            <a:r>
              <a:rPr lang="zh-TW" altLang="en-US" sz="1599" dirty="0">
                <a:solidFill>
                  <a:srgbClr val="002060"/>
                </a:solidFill>
              </a:rPr>
              <a:t> </a:t>
            </a:r>
            <a:r>
              <a:rPr lang="en-US" altLang="zh-TW" sz="1599" dirty="0">
                <a:solidFill>
                  <a:srgbClr val="002060"/>
                </a:solidFill>
              </a:rPr>
              <a:t>burst</a:t>
            </a:r>
            <a:endParaRPr lang="zh-TW" altLang="en-US" sz="1599" dirty="0">
              <a:solidFill>
                <a:srgbClr val="002060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44B56780-FD0C-4814-8889-248CE02417B6}"/>
              </a:ext>
            </a:extLst>
          </p:cNvPr>
          <p:cNvSpPr/>
          <p:nvPr/>
        </p:nvSpPr>
        <p:spPr>
          <a:xfrm>
            <a:off x="6509118" y="1263490"/>
            <a:ext cx="515274" cy="9561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5349D897-50FE-4BDC-8BD3-8E65FA81B09F}"/>
              </a:ext>
            </a:extLst>
          </p:cNvPr>
          <p:cNvSpPr/>
          <p:nvPr/>
        </p:nvSpPr>
        <p:spPr>
          <a:xfrm>
            <a:off x="6544135" y="1334285"/>
            <a:ext cx="83611" cy="795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EFA0037F-CD62-4B07-8F6B-24556C7F1E63}"/>
              </a:ext>
            </a:extLst>
          </p:cNvPr>
          <p:cNvSpPr/>
          <p:nvPr/>
        </p:nvSpPr>
        <p:spPr>
          <a:xfrm>
            <a:off x="6668872" y="1331459"/>
            <a:ext cx="83611" cy="795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71F52BB1-2330-44CA-96D1-86C8BB4DAB96}"/>
              </a:ext>
            </a:extLst>
          </p:cNvPr>
          <p:cNvSpPr/>
          <p:nvPr/>
        </p:nvSpPr>
        <p:spPr>
          <a:xfrm>
            <a:off x="6786261" y="1331459"/>
            <a:ext cx="83611" cy="795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id="{713E33EB-FD35-41AA-8959-36D977E350A3}"/>
              </a:ext>
            </a:extLst>
          </p:cNvPr>
          <p:cNvSpPr/>
          <p:nvPr/>
        </p:nvSpPr>
        <p:spPr>
          <a:xfrm>
            <a:off x="6910036" y="1331459"/>
            <a:ext cx="83611" cy="795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8565289B-029C-492A-A6A0-7913CBEF72A6}"/>
              </a:ext>
            </a:extLst>
          </p:cNvPr>
          <p:cNvSpPr txBox="1"/>
          <p:nvPr/>
        </p:nvSpPr>
        <p:spPr>
          <a:xfrm>
            <a:off x="6311096" y="982132"/>
            <a:ext cx="96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99" dirty="0">
                <a:solidFill>
                  <a:srgbClr val="002060"/>
                </a:solidFill>
              </a:rPr>
              <a:t>SSB</a:t>
            </a:r>
            <a:r>
              <a:rPr lang="zh-TW" altLang="en-US" sz="1599" dirty="0">
                <a:solidFill>
                  <a:srgbClr val="002060"/>
                </a:solidFill>
              </a:rPr>
              <a:t> </a:t>
            </a:r>
            <a:r>
              <a:rPr lang="en-US" altLang="zh-TW" sz="1599" dirty="0">
                <a:solidFill>
                  <a:srgbClr val="002060"/>
                </a:solidFill>
              </a:rPr>
              <a:t>burst</a:t>
            </a:r>
            <a:endParaRPr lang="zh-TW" altLang="en-US" sz="1599" dirty="0">
              <a:solidFill>
                <a:srgbClr val="002060"/>
              </a:solidFill>
            </a:endParaRPr>
          </a:p>
        </p:txBody>
      </p:sp>
      <p:sp>
        <p:nvSpPr>
          <p:cNvPr id="78" name="矩形 77">
            <a:extLst>
              <a:ext uri="{FF2B5EF4-FFF2-40B4-BE49-F238E27FC236}">
                <a16:creationId xmlns:a16="http://schemas.microsoft.com/office/drawing/2014/main" id="{F43079BB-B8B8-4515-8F73-D7D687814544}"/>
              </a:ext>
            </a:extLst>
          </p:cNvPr>
          <p:cNvSpPr/>
          <p:nvPr/>
        </p:nvSpPr>
        <p:spPr>
          <a:xfrm>
            <a:off x="8574890" y="1263490"/>
            <a:ext cx="515274" cy="95610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>
            <a:extLst>
              <a:ext uri="{FF2B5EF4-FFF2-40B4-BE49-F238E27FC236}">
                <a16:creationId xmlns:a16="http://schemas.microsoft.com/office/drawing/2014/main" id="{DC3344F6-A6AE-4B22-9CE2-BB339338F5EB}"/>
              </a:ext>
            </a:extLst>
          </p:cNvPr>
          <p:cNvSpPr/>
          <p:nvPr/>
        </p:nvSpPr>
        <p:spPr>
          <a:xfrm>
            <a:off x="8609907" y="1334285"/>
            <a:ext cx="83611" cy="795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>
            <a:extLst>
              <a:ext uri="{FF2B5EF4-FFF2-40B4-BE49-F238E27FC236}">
                <a16:creationId xmlns:a16="http://schemas.microsoft.com/office/drawing/2014/main" id="{CCF9C110-DFE1-45D8-BF3C-6C8EDAAF7D94}"/>
              </a:ext>
            </a:extLst>
          </p:cNvPr>
          <p:cNvSpPr/>
          <p:nvPr/>
        </p:nvSpPr>
        <p:spPr>
          <a:xfrm>
            <a:off x="8734644" y="1331459"/>
            <a:ext cx="83611" cy="795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>
            <a:extLst>
              <a:ext uri="{FF2B5EF4-FFF2-40B4-BE49-F238E27FC236}">
                <a16:creationId xmlns:a16="http://schemas.microsoft.com/office/drawing/2014/main" id="{A79219E4-1A8E-4450-A4C5-360D91E517DB}"/>
              </a:ext>
            </a:extLst>
          </p:cNvPr>
          <p:cNvSpPr/>
          <p:nvPr/>
        </p:nvSpPr>
        <p:spPr>
          <a:xfrm>
            <a:off x="8852033" y="1331459"/>
            <a:ext cx="83611" cy="795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id="{C4B50FE9-5F72-4A07-A6A9-5ED021EF40EB}"/>
              </a:ext>
            </a:extLst>
          </p:cNvPr>
          <p:cNvSpPr/>
          <p:nvPr/>
        </p:nvSpPr>
        <p:spPr>
          <a:xfrm>
            <a:off x="8975808" y="1331459"/>
            <a:ext cx="83611" cy="79586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D48BF7CE-A62D-4C66-9794-35684FF390F6}"/>
              </a:ext>
            </a:extLst>
          </p:cNvPr>
          <p:cNvSpPr txBox="1"/>
          <p:nvPr/>
        </p:nvSpPr>
        <p:spPr>
          <a:xfrm>
            <a:off x="8376868" y="982132"/>
            <a:ext cx="9626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599" dirty="0">
                <a:solidFill>
                  <a:srgbClr val="002060"/>
                </a:solidFill>
              </a:rPr>
              <a:t>SSB</a:t>
            </a:r>
            <a:r>
              <a:rPr lang="zh-TW" altLang="en-US" sz="1599" dirty="0">
                <a:solidFill>
                  <a:srgbClr val="002060"/>
                </a:solidFill>
              </a:rPr>
              <a:t> </a:t>
            </a:r>
            <a:r>
              <a:rPr lang="en-US" altLang="zh-TW" sz="1599" dirty="0">
                <a:solidFill>
                  <a:srgbClr val="002060"/>
                </a:solidFill>
              </a:rPr>
              <a:t>burst</a:t>
            </a:r>
            <a:endParaRPr lang="zh-TW" altLang="en-US" sz="1599" dirty="0">
              <a:solidFill>
                <a:srgbClr val="002060"/>
              </a:solidFill>
            </a:endParaRPr>
          </a:p>
        </p:txBody>
      </p:sp>
      <p:pic>
        <p:nvPicPr>
          <p:cNvPr id="92" name="圖片 91">
            <a:extLst>
              <a:ext uri="{FF2B5EF4-FFF2-40B4-BE49-F238E27FC236}">
                <a16:creationId xmlns:a16="http://schemas.microsoft.com/office/drawing/2014/main" id="{C1DFF48C-2870-443D-BFA7-FECCB9266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13" y="1108605"/>
            <a:ext cx="494691" cy="494691"/>
          </a:xfrm>
          <a:prstGeom prst="rect">
            <a:avLst/>
          </a:prstGeom>
        </p:spPr>
      </p:pic>
      <p:cxnSp>
        <p:nvCxnSpPr>
          <p:cNvPr id="95" name="直線接點 94">
            <a:extLst>
              <a:ext uri="{FF2B5EF4-FFF2-40B4-BE49-F238E27FC236}">
                <a16:creationId xmlns:a16="http://schemas.microsoft.com/office/drawing/2014/main" id="{01DD3AE9-727D-4EBE-926F-FA6EDCDBAD9D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893337" y="1263492"/>
            <a:ext cx="1525099" cy="3428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接點 95">
            <a:extLst>
              <a:ext uri="{FF2B5EF4-FFF2-40B4-BE49-F238E27FC236}">
                <a16:creationId xmlns:a16="http://schemas.microsoft.com/office/drawing/2014/main" id="{909DFC51-5CD9-4B0C-B2BB-1087CE753BD3}"/>
              </a:ext>
            </a:extLst>
          </p:cNvPr>
          <p:cNvCxnSpPr>
            <a:cxnSpLocks/>
          </p:cNvCxnSpPr>
          <p:nvPr/>
        </p:nvCxnSpPr>
        <p:spPr>
          <a:xfrm>
            <a:off x="665970" y="1847556"/>
            <a:ext cx="1723431" cy="335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016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04446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294</TotalTime>
  <Words>174</Words>
  <Application>Microsoft Office PowerPoint</Application>
  <PresentationFormat>寬螢幕</PresentationFormat>
  <Paragraphs>104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帛佑 閻</dc:creator>
  <cp:lastModifiedBy>帛佑 閻</cp:lastModifiedBy>
  <cp:revision>5</cp:revision>
  <dcterms:created xsi:type="dcterms:W3CDTF">2025-07-23T08:29:25Z</dcterms:created>
  <dcterms:modified xsi:type="dcterms:W3CDTF">2025-07-23T13:24:20Z</dcterms:modified>
</cp:coreProperties>
</file>