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</p:sldIdLst>
  <p:sldSz cx="46799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27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1D03B011-5F0D-463D-93F4-66FBBB369C66}"/>
    <pc:docChg chg="undo custSel addSld delSld modSld">
      <pc:chgData name="帛佑 閻" userId="7ea761d699caffc4" providerId="LiveId" clId="{1D03B011-5F0D-463D-93F4-66FBBB369C66}" dt="2025-08-05T09:47:50.683" v="162" actId="47"/>
      <pc:docMkLst>
        <pc:docMk/>
      </pc:docMkLst>
      <pc:sldChg chg="addSp delSp del mod">
        <pc:chgData name="帛佑 閻" userId="7ea761d699caffc4" providerId="LiveId" clId="{1D03B011-5F0D-463D-93F4-66FBBB369C66}" dt="2025-08-05T09:47:50.683" v="162" actId="47"/>
        <pc:sldMkLst>
          <pc:docMk/>
          <pc:sldMk cId="1260697246" sldId="256"/>
        </pc:sldMkLst>
        <pc:picChg chg="add del">
          <ac:chgData name="帛佑 閻" userId="7ea761d699caffc4" providerId="LiveId" clId="{1D03B011-5F0D-463D-93F4-66FBBB369C66}" dt="2025-08-05T09:40:31.980" v="1" actId="478"/>
          <ac:picMkLst>
            <pc:docMk/>
            <pc:sldMk cId="1260697246" sldId="256"/>
            <ac:picMk id="5" creationId="{5E24D098-CCAD-47DA-82C9-1F5EFD7606C3}"/>
          </ac:picMkLst>
        </pc:picChg>
      </pc:sldChg>
      <pc:sldChg chg="addSp delSp modSp new mod">
        <pc:chgData name="帛佑 閻" userId="7ea761d699caffc4" providerId="LiveId" clId="{1D03B011-5F0D-463D-93F4-66FBBB369C66}" dt="2025-08-05T09:47:33.378" v="161" actId="1038"/>
        <pc:sldMkLst>
          <pc:docMk/>
          <pc:sldMk cId="2345353068" sldId="257"/>
        </pc:sldMkLst>
        <pc:spChg chg="del">
          <ac:chgData name="帛佑 閻" userId="7ea761d699caffc4" providerId="LiveId" clId="{1D03B011-5F0D-463D-93F4-66FBBB369C66}" dt="2025-08-05T09:40:36.716" v="3" actId="478"/>
          <ac:spMkLst>
            <pc:docMk/>
            <pc:sldMk cId="2345353068" sldId="257"/>
            <ac:spMk id="2" creationId="{095AC314-D2C2-3193-ACE2-A76278DBC5C5}"/>
          </ac:spMkLst>
        </pc:spChg>
        <pc:spChg chg="del">
          <ac:chgData name="帛佑 閻" userId="7ea761d699caffc4" providerId="LiveId" clId="{1D03B011-5F0D-463D-93F4-66FBBB369C66}" dt="2025-08-05T09:40:37.729" v="4" actId="478"/>
          <ac:spMkLst>
            <pc:docMk/>
            <pc:sldMk cId="2345353068" sldId="257"/>
            <ac:spMk id="3" creationId="{9383A30D-37CE-1603-28EA-FCCB87328D6C}"/>
          </ac:spMkLst>
        </pc:spChg>
        <pc:spChg chg="add del">
          <ac:chgData name="帛佑 閻" userId="7ea761d699caffc4" providerId="LiveId" clId="{1D03B011-5F0D-463D-93F4-66FBBB369C66}" dt="2025-08-05T09:41:15.903" v="6" actId="478"/>
          <ac:spMkLst>
            <pc:docMk/>
            <pc:sldMk cId="2345353068" sldId="257"/>
            <ac:spMk id="4" creationId="{59D09348-13D6-CEA0-0CBC-F46F44418D6C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5" creationId="{011DC229-5B79-07F2-B29A-9DA74E65A40E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8" creationId="{550C6390-8B61-963E-1C2B-3706769EB555}"/>
          </ac:spMkLst>
        </pc:spChg>
        <pc:spChg chg="add del mod">
          <ac:chgData name="帛佑 閻" userId="7ea761d699caffc4" providerId="LiveId" clId="{1D03B011-5F0D-463D-93F4-66FBBB369C66}" dt="2025-08-05T09:42:49.157" v="30" actId="478"/>
          <ac:spMkLst>
            <pc:docMk/>
            <pc:sldMk cId="2345353068" sldId="257"/>
            <ac:spMk id="9" creationId="{96EDD28F-CA7A-6E16-5C33-F0AF94B46586}"/>
          </ac:spMkLst>
        </pc:spChg>
        <pc:spChg chg="add mod">
          <ac:chgData name="帛佑 閻" userId="7ea761d699caffc4" providerId="LiveId" clId="{1D03B011-5F0D-463D-93F4-66FBBB369C66}" dt="2025-08-05T09:43:09.686" v="48" actId="1037"/>
          <ac:spMkLst>
            <pc:docMk/>
            <pc:sldMk cId="2345353068" sldId="257"/>
            <ac:spMk id="10" creationId="{6C4C5095-3181-F148-2506-6A756153A8CC}"/>
          </ac:spMkLst>
        </pc:spChg>
        <pc:spChg chg="add mod">
          <ac:chgData name="帛佑 閻" userId="7ea761d699caffc4" providerId="LiveId" clId="{1D03B011-5F0D-463D-93F4-66FBBB369C66}" dt="2025-08-05T09:43:22.462" v="59" actId="1038"/>
          <ac:spMkLst>
            <pc:docMk/>
            <pc:sldMk cId="2345353068" sldId="257"/>
            <ac:spMk id="11" creationId="{0F81A94C-C60B-AB7D-5C47-A77C1F343DC9}"/>
          </ac:spMkLst>
        </pc:spChg>
        <pc:spChg chg="add mod">
          <ac:chgData name="帛佑 閻" userId="7ea761d699caffc4" providerId="LiveId" clId="{1D03B011-5F0D-463D-93F4-66FBBB369C66}" dt="2025-08-05T09:43:31.826" v="73" actId="1038"/>
          <ac:spMkLst>
            <pc:docMk/>
            <pc:sldMk cId="2345353068" sldId="257"/>
            <ac:spMk id="12" creationId="{476B583C-2462-3087-2502-74C6DC981C0B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13" creationId="{8630A5A1-E6EE-BC6F-A0A4-C31D8DF155D5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14" creationId="{68174F6D-E7E1-5CD8-0266-BA4B42AA121E}"/>
          </ac:spMkLst>
        </pc:spChg>
        <pc:spChg chg="add mod ord">
          <ac:chgData name="帛佑 閻" userId="7ea761d699caffc4" providerId="LiveId" clId="{1D03B011-5F0D-463D-93F4-66FBBB369C66}" dt="2025-08-05T09:46:55.081" v="150" actId="167"/>
          <ac:spMkLst>
            <pc:docMk/>
            <pc:sldMk cId="2345353068" sldId="257"/>
            <ac:spMk id="15" creationId="{52A6FF6A-C7EB-8655-6156-156B882375A3}"/>
          </ac:spMkLst>
        </pc:spChg>
        <pc:spChg chg="add mod">
          <ac:chgData name="帛佑 閻" userId="7ea761d699caffc4" providerId="LiveId" clId="{1D03B011-5F0D-463D-93F4-66FBBB369C66}" dt="2025-08-05T09:43:56.269" v="98" actId="1037"/>
          <ac:spMkLst>
            <pc:docMk/>
            <pc:sldMk cId="2345353068" sldId="257"/>
            <ac:spMk id="16" creationId="{74A7DF44-9358-70B9-3B4F-1D6BAD25AF21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17" creationId="{BEBC97BB-1973-4434-26C3-386E7EBE565B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18" creationId="{7ED2180D-F938-9C67-0F13-E22B01A72A21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19" creationId="{CE2EDD04-8F1E-7EA4-2B64-EAD3603E568B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0" creationId="{F485BF79-3E36-5796-6E42-ECC9D74CD238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1" creationId="{0F995A1B-34DE-C3A1-37C1-919E0EB852A3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2" creationId="{7EA6CBE0-50BC-165D-E2EF-8F0C5D2E61C5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3" creationId="{090F3C6F-2598-1E0C-73FE-0832A866F247}"/>
          </ac:spMkLst>
        </pc:spChg>
        <pc:spChg chg="add mod">
          <ac:chgData name="帛佑 閻" userId="7ea761d699caffc4" providerId="LiveId" clId="{1D03B011-5F0D-463D-93F4-66FBBB369C66}" dt="2025-08-05T09:44:14.508" v="101" actId="1076"/>
          <ac:spMkLst>
            <pc:docMk/>
            <pc:sldMk cId="2345353068" sldId="257"/>
            <ac:spMk id="24" creationId="{F4C21EB2-DB3F-EF9A-5DB3-2BA115E7B05F}"/>
          </ac:spMkLst>
        </pc:spChg>
        <pc:spChg chg="add mod">
          <ac:chgData name="帛佑 閻" userId="7ea761d699caffc4" providerId="LiveId" clId="{1D03B011-5F0D-463D-93F4-66FBBB369C66}" dt="2025-08-05T09:44:21.974" v="106" actId="1035"/>
          <ac:spMkLst>
            <pc:docMk/>
            <pc:sldMk cId="2345353068" sldId="257"/>
            <ac:spMk id="25" creationId="{BEF6FA53-702A-FE48-A133-F426623ADE18}"/>
          </ac:spMkLst>
        </pc:spChg>
        <pc:spChg chg="add mod">
          <ac:chgData name="帛佑 閻" userId="7ea761d699caffc4" providerId="LiveId" clId="{1D03B011-5F0D-463D-93F4-66FBBB369C66}" dt="2025-08-05T09:44:21.974" v="106" actId="1035"/>
          <ac:spMkLst>
            <pc:docMk/>
            <pc:sldMk cId="2345353068" sldId="257"/>
            <ac:spMk id="26" creationId="{778A8AE4-081A-8564-57AA-7B0CA55E3CB8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27" creationId="{1319ED03-F24D-3C63-26CA-BFCB86AC4556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28" creationId="{F57396F7-A37A-1750-247B-B6EC5B0B6591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29" creationId="{B1B0F043-6EDF-85D9-4097-4ECAE8B05E1C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30" creationId="{D868D688-8E03-4BA6-9886-26FC73D2AA79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1" creationId="{66D555C3-5402-F1C3-F2A4-7E19EE4DE1D1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2" creationId="{B8BE271D-BD57-5513-5E92-56ABC7B5EB99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3" creationId="{030EB82E-B165-2B29-7F0B-B0E84A052F40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4" creationId="{D163B70D-21C3-3C44-323D-0884A487F2E9}"/>
          </ac:spMkLst>
        </pc:spChg>
        <pc:spChg chg="add mod">
          <ac:chgData name="帛佑 閻" userId="7ea761d699caffc4" providerId="LiveId" clId="{1D03B011-5F0D-463D-93F4-66FBBB369C66}" dt="2025-08-05T09:44:49.807" v="112" actId="1076"/>
          <ac:spMkLst>
            <pc:docMk/>
            <pc:sldMk cId="2345353068" sldId="257"/>
            <ac:spMk id="35" creationId="{5F3DB43C-1F7D-CA56-D0E7-9907CD5460F8}"/>
          </ac:spMkLst>
        </pc:spChg>
        <pc:spChg chg="add mo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36" creationId="{96C3EB3C-F13F-55EA-4AA4-B5D8B7252A71}"/>
          </ac:spMkLst>
        </pc:spChg>
        <pc:spChg chg="add mod">
          <ac:chgData name="帛佑 閻" userId="7ea761d699caffc4" providerId="LiveId" clId="{1D03B011-5F0D-463D-93F4-66FBBB369C66}" dt="2025-08-05T09:46:03.030" v="132" actId="1076"/>
          <ac:spMkLst>
            <pc:docMk/>
            <pc:sldMk cId="2345353068" sldId="257"/>
            <ac:spMk id="37" creationId="{75E46E4A-2AB1-17F7-19A7-46D9E8C1EF4D}"/>
          </ac:spMkLst>
        </pc:spChg>
        <pc:spChg chg="add mod ord">
          <ac:chgData name="帛佑 閻" userId="7ea761d699caffc4" providerId="LiveId" clId="{1D03B011-5F0D-463D-93F4-66FBBB369C66}" dt="2025-08-05T09:47:33.378" v="161" actId="1038"/>
          <ac:spMkLst>
            <pc:docMk/>
            <pc:sldMk cId="2345353068" sldId="257"/>
            <ac:spMk id="38" creationId="{D0E1D3CD-0A98-5DCD-2A91-FA939D30D188}"/>
          </ac:spMkLst>
        </pc:spChg>
        <pc:picChg chg="add mod">
          <ac:chgData name="帛佑 閻" userId="7ea761d699caffc4" providerId="LiveId" clId="{1D03B011-5F0D-463D-93F4-66FBBB369C66}" dt="2025-08-05T09:45:03.013" v="114" actId="1076"/>
          <ac:picMkLst>
            <pc:docMk/>
            <pc:sldMk cId="2345353068" sldId="257"/>
            <ac:picMk id="7" creationId="{20F65D5A-F0CD-AD8B-8C90-2BB597CA2DE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824885"/>
            <a:ext cx="3977958" cy="1754776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647331"/>
            <a:ext cx="3509963" cy="1216909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383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4584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68350"/>
            <a:ext cx="1009114" cy="427143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68350"/>
            <a:ext cx="2968843" cy="427143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438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4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256579"/>
            <a:ext cx="4036457" cy="2096630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3373044"/>
            <a:ext cx="4036457" cy="1102568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7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341750"/>
            <a:ext cx="1988979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341750"/>
            <a:ext cx="1988979" cy="319803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43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68351"/>
            <a:ext cx="4036457" cy="97422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235577"/>
            <a:ext cx="1979838" cy="60553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841114"/>
            <a:ext cx="1979838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235577"/>
            <a:ext cx="1989588" cy="605537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841114"/>
            <a:ext cx="1989588" cy="270800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6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9196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9515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36021"/>
            <a:ext cx="1509406" cy="1176073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725713"/>
            <a:ext cx="2369225" cy="3581889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512094"/>
            <a:ext cx="1509406" cy="2801341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263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336021"/>
            <a:ext cx="1509406" cy="1176073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725713"/>
            <a:ext cx="2369225" cy="3581889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512094"/>
            <a:ext cx="1509406" cy="2801341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7394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68351"/>
            <a:ext cx="4036457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341750"/>
            <a:ext cx="4036457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671625"/>
            <a:ext cx="10529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53C73-2BDF-4F4B-A62C-74CEFA52E774}" type="datetimeFigureOut">
              <a:rPr lang="zh-TW" altLang="en-US" smtClean="0"/>
              <a:t>2025/8/5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671625"/>
            <a:ext cx="1579483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671625"/>
            <a:ext cx="105298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3E861-770C-4E37-89F1-A7BB64E6F52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859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橢圓 4">
            <a:extLst>
              <a:ext uri="{FF2B5EF4-FFF2-40B4-BE49-F238E27FC236}">
                <a16:creationId xmlns:a16="http://schemas.microsoft.com/office/drawing/2014/main" id="{011DC229-5B79-07F2-B29A-9DA74E65A40E}"/>
              </a:ext>
            </a:extLst>
          </p:cNvPr>
          <p:cNvSpPr/>
          <p:nvPr/>
        </p:nvSpPr>
        <p:spPr>
          <a:xfrm>
            <a:off x="569615" y="1122884"/>
            <a:ext cx="3801979" cy="3801979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六邊形 13">
            <a:extLst>
              <a:ext uri="{FF2B5EF4-FFF2-40B4-BE49-F238E27FC236}">
                <a16:creationId xmlns:a16="http://schemas.microsoft.com/office/drawing/2014/main" id="{68174F6D-E7E1-5CD8-0266-BA4B42AA121E}"/>
              </a:ext>
            </a:extLst>
          </p:cNvPr>
          <p:cNvSpPr/>
          <p:nvPr/>
        </p:nvSpPr>
        <p:spPr>
          <a:xfrm>
            <a:off x="1325360" y="2265561"/>
            <a:ext cx="888988" cy="76636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六邊形 14">
            <a:extLst>
              <a:ext uri="{FF2B5EF4-FFF2-40B4-BE49-F238E27FC236}">
                <a16:creationId xmlns:a16="http://schemas.microsoft.com/office/drawing/2014/main" id="{52A6FF6A-C7EB-8655-6156-156B882375A3}"/>
              </a:ext>
            </a:extLst>
          </p:cNvPr>
          <p:cNvSpPr/>
          <p:nvPr/>
        </p:nvSpPr>
        <p:spPr>
          <a:xfrm>
            <a:off x="2019233" y="2648745"/>
            <a:ext cx="888988" cy="76636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六邊形 29">
            <a:extLst>
              <a:ext uri="{FF2B5EF4-FFF2-40B4-BE49-F238E27FC236}">
                <a16:creationId xmlns:a16="http://schemas.microsoft.com/office/drawing/2014/main" id="{D868D688-8E03-4BA6-9886-26FC73D2AA79}"/>
              </a:ext>
            </a:extLst>
          </p:cNvPr>
          <p:cNvSpPr/>
          <p:nvPr/>
        </p:nvSpPr>
        <p:spPr>
          <a:xfrm>
            <a:off x="1318485" y="3025055"/>
            <a:ext cx="888988" cy="766369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 descr="一張含有 黑色, 黑暗 的圖片&#10;&#10;AI 產生的內容可能不正確。">
            <a:extLst>
              <a:ext uri="{FF2B5EF4-FFF2-40B4-BE49-F238E27FC236}">
                <a16:creationId xmlns:a16="http://schemas.microsoft.com/office/drawing/2014/main" id="{20F65D5A-F0CD-AD8B-8C90-2BB597CA2DE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81" y="24226"/>
            <a:ext cx="482713" cy="482713"/>
          </a:xfrm>
          <a:prstGeom prst="rect">
            <a:avLst/>
          </a:prstGeom>
        </p:spPr>
      </p:pic>
      <p:sp>
        <p:nvSpPr>
          <p:cNvPr id="8" name="六邊形 7">
            <a:extLst>
              <a:ext uri="{FF2B5EF4-FFF2-40B4-BE49-F238E27FC236}">
                <a16:creationId xmlns:a16="http://schemas.microsoft.com/office/drawing/2014/main" id="{550C6390-8B61-963E-1C2B-3706769EB555}"/>
              </a:ext>
            </a:extLst>
          </p:cNvPr>
          <p:cNvSpPr/>
          <p:nvPr/>
        </p:nvSpPr>
        <p:spPr>
          <a:xfrm>
            <a:off x="2026109" y="112288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六邊形 9">
            <a:extLst>
              <a:ext uri="{FF2B5EF4-FFF2-40B4-BE49-F238E27FC236}">
                <a16:creationId xmlns:a16="http://schemas.microsoft.com/office/drawing/2014/main" id="{6C4C5095-3181-F148-2506-6A756153A8CC}"/>
              </a:ext>
            </a:extLst>
          </p:cNvPr>
          <p:cNvSpPr/>
          <p:nvPr/>
        </p:nvSpPr>
        <p:spPr>
          <a:xfrm>
            <a:off x="2719981" y="149919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六邊形 10">
            <a:extLst>
              <a:ext uri="{FF2B5EF4-FFF2-40B4-BE49-F238E27FC236}">
                <a16:creationId xmlns:a16="http://schemas.microsoft.com/office/drawing/2014/main" id="{0F81A94C-C60B-AB7D-5C47-A77C1F343DC9}"/>
              </a:ext>
            </a:extLst>
          </p:cNvPr>
          <p:cNvSpPr/>
          <p:nvPr/>
        </p:nvSpPr>
        <p:spPr>
          <a:xfrm>
            <a:off x="2026108" y="1882378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六邊形 11">
            <a:extLst>
              <a:ext uri="{FF2B5EF4-FFF2-40B4-BE49-F238E27FC236}">
                <a16:creationId xmlns:a16="http://schemas.microsoft.com/office/drawing/2014/main" id="{476B583C-2462-3087-2502-74C6DC981C0B}"/>
              </a:ext>
            </a:extLst>
          </p:cNvPr>
          <p:cNvSpPr/>
          <p:nvPr/>
        </p:nvSpPr>
        <p:spPr>
          <a:xfrm>
            <a:off x="1325360" y="149919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六邊形 12">
            <a:extLst>
              <a:ext uri="{FF2B5EF4-FFF2-40B4-BE49-F238E27FC236}">
                <a16:creationId xmlns:a16="http://schemas.microsoft.com/office/drawing/2014/main" id="{8630A5A1-E6EE-BC6F-A0A4-C31D8DF155D5}"/>
              </a:ext>
            </a:extLst>
          </p:cNvPr>
          <p:cNvSpPr/>
          <p:nvPr/>
        </p:nvSpPr>
        <p:spPr>
          <a:xfrm>
            <a:off x="2713106" y="2265562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六邊形 15">
            <a:extLst>
              <a:ext uri="{FF2B5EF4-FFF2-40B4-BE49-F238E27FC236}">
                <a16:creationId xmlns:a16="http://schemas.microsoft.com/office/drawing/2014/main" id="{74A7DF44-9358-70B9-3B4F-1D6BAD25AF21}"/>
              </a:ext>
            </a:extLst>
          </p:cNvPr>
          <p:cNvSpPr/>
          <p:nvPr/>
        </p:nvSpPr>
        <p:spPr>
          <a:xfrm>
            <a:off x="3409109" y="188925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六邊形 24">
            <a:extLst>
              <a:ext uri="{FF2B5EF4-FFF2-40B4-BE49-F238E27FC236}">
                <a16:creationId xmlns:a16="http://schemas.microsoft.com/office/drawing/2014/main" id="{BEF6FA53-702A-FE48-A133-F426623ADE18}"/>
              </a:ext>
            </a:extLst>
          </p:cNvPr>
          <p:cNvSpPr/>
          <p:nvPr/>
        </p:nvSpPr>
        <p:spPr>
          <a:xfrm>
            <a:off x="2706231" y="3031931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六邊形 25">
            <a:extLst>
              <a:ext uri="{FF2B5EF4-FFF2-40B4-BE49-F238E27FC236}">
                <a16:creationId xmlns:a16="http://schemas.microsoft.com/office/drawing/2014/main" id="{778A8AE4-081A-8564-57AA-7B0CA55E3CB8}"/>
              </a:ext>
            </a:extLst>
          </p:cNvPr>
          <p:cNvSpPr/>
          <p:nvPr/>
        </p:nvSpPr>
        <p:spPr>
          <a:xfrm>
            <a:off x="2012358" y="341511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六邊形 26">
            <a:extLst>
              <a:ext uri="{FF2B5EF4-FFF2-40B4-BE49-F238E27FC236}">
                <a16:creationId xmlns:a16="http://schemas.microsoft.com/office/drawing/2014/main" id="{1319ED03-F24D-3C63-26CA-BFCB86AC4556}"/>
              </a:ext>
            </a:extLst>
          </p:cNvPr>
          <p:cNvSpPr/>
          <p:nvPr/>
        </p:nvSpPr>
        <p:spPr>
          <a:xfrm>
            <a:off x="3402234" y="2655622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六邊形 27">
            <a:extLst>
              <a:ext uri="{FF2B5EF4-FFF2-40B4-BE49-F238E27FC236}">
                <a16:creationId xmlns:a16="http://schemas.microsoft.com/office/drawing/2014/main" id="{F57396F7-A37A-1750-247B-B6EC5B0B6591}"/>
              </a:ext>
            </a:extLst>
          </p:cNvPr>
          <p:cNvSpPr/>
          <p:nvPr/>
        </p:nvSpPr>
        <p:spPr>
          <a:xfrm>
            <a:off x="628050" y="2645308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六邊形 28">
            <a:extLst>
              <a:ext uri="{FF2B5EF4-FFF2-40B4-BE49-F238E27FC236}">
                <a16:creationId xmlns:a16="http://schemas.microsoft.com/office/drawing/2014/main" id="{B1B0F043-6EDF-85D9-4097-4ECAE8B05E1C}"/>
              </a:ext>
            </a:extLst>
          </p:cNvPr>
          <p:cNvSpPr/>
          <p:nvPr/>
        </p:nvSpPr>
        <p:spPr>
          <a:xfrm>
            <a:off x="631487" y="188925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六邊形 30">
            <a:extLst>
              <a:ext uri="{FF2B5EF4-FFF2-40B4-BE49-F238E27FC236}">
                <a16:creationId xmlns:a16="http://schemas.microsoft.com/office/drawing/2014/main" id="{66D555C3-5402-F1C3-F2A4-7E19EE4DE1D1}"/>
              </a:ext>
            </a:extLst>
          </p:cNvPr>
          <p:cNvSpPr/>
          <p:nvPr/>
        </p:nvSpPr>
        <p:spPr>
          <a:xfrm>
            <a:off x="2706231" y="3791423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六邊形 31">
            <a:extLst>
              <a:ext uri="{FF2B5EF4-FFF2-40B4-BE49-F238E27FC236}">
                <a16:creationId xmlns:a16="http://schemas.microsoft.com/office/drawing/2014/main" id="{B8BE271D-BD57-5513-5E92-56ABC7B5EB99}"/>
              </a:ext>
            </a:extLst>
          </p:cNvPr>
          <p:cNvSpPr/>
          <p:nvPr/>
        </p:nvSpPr>
        <p:spPr>
          <a:xfrm>
            <a:off x="2012358" y="4174606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六邊形 32">
            <a:extLst>
              <a:ext uri="{FF2B5EF4-FFF2-40B4-BE49-F238E27FC236}">
                <a16:creationId xmlns:a16="http://schemas.microsoft.com/office/drawing/2014/main" id="{030EB82E-B165-2B29-7F0B-B0E84A052F40}"/>
              </a:ext>
            </a:extLst>
          </p:cNvPr>
          <p:cNvSpPr/>
          <p:nvPr/>
        </p:nvSpPr>
        <p:spPr>
          <a:xfrm>
            <a:off x="3402234" y="3415114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六邊形 33">
            <a:extLst>
              <a:ext uri="{FF2B5EF4-FFF2-40B4-BE49-F238E27FC236}">
                <a16:creationId xmlns:a16="http://schemas.microsoft.com/office/drawing/2014/main" id="{D163B70D-21C3-3C44-323D-0884A487F2E9}"/>
              </a:ext>
            </a:extLst>
          </p:cNvPr>
          <p:cNvSpPr/>
          <p:nvPr/>
        </p:nvSpPr>
        <p:spPr>
          <a:xfrm>
            <a:off x="628050" y="3404800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六邊形 34">
            <a:extLst>
              <a:ext uri="{FF2B5EF4-FFF2-40B4-BE49-F238E27FC236}">
                <a16:creationId xmlns:a16="http://schemas.microsoft.com/office/drawing/2014/main" id="{5F3DB43C-1F7D-CA56-D0E7-9907CD5460F8}"/>
              </a:ext>
            </a:extLst>
          </p:cNvPr>
          <p:cNvSpPr/>
          <p:nvPr/>
        </p:nvSpPr>
        <p:spPr>
          <a:xfrm>
            <a:off x="1318485" y="3784547"/>
            <a:ext cx="888988" cy="766369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D0E1D3CD-0A98-5DCD-2A91-FA939D30D188}"/>
              </a:ext>
            </a:extLst>
          </p:cNvPr>
          <p:cNvSpPr/>
          <p:nvPr/>
        </p:nvSpPr>
        <p:spPr>
          <a:xfrm rot="19898824">
            <a:off x="1130794" y="417829"/>
            <a:ext cx="230386" cy="239768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6C3EB3C-F13F-55EA-4AA4-B5D8B7252A71}"/>
              </a:ext>
            </a:extLst>
          </p:cNvPr>
          <p:cNvSpPr/>
          <p:nvPr/>
        </p:nvSpPr>
        <p:spPr>
          <a:xfrm rot="20357743">
            <a:off x="1111149" y="449906"/>
            <a:ext cx="230386" cy="30558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75E46E4A-2AB1-17F7-19A7-46D9E8C1EF4D}"/>
              </a:ext>
            </a:extLst>
          </p:cNvPr>
          <p:cNvSpPr/>
          <p:nvPr/>
        </p:nvSpPr>
        <p:spPr>
          <a:xfrm rot="19491151">
            <a:off x="1441473" y="263598"/>
            <a:ext cx="230386" cy="305580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53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主題">
  <a:themeElements>
    <a:clrScheme name="Office 2013 - 2022 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0</Words>
  <Application>Microsoft Office PowerPoint</Application>
  <PresentationFormat>自訂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2</cp:revision>
  <dcterms:created xsi:type="dcterms:W3CDTF">2025-07-11T09:41:58Z</dcterms:created>
  <dcterms:modified xsi:type="dcterms:W3CDTF">2025-08-05T09:47:51Z</dcterms:modified>
</cp:coreProperties>
</file>