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313C-562B-3D1B-AAB3-1F013002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F755B-4CAD-ACEC-4A95-F07951DD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64796-A134-EBDF-FE7A-F7225BB1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D5941-3A7C-8F80-03D4-E218B893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415B-C05C-484D-0E1B-281CFCA5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9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0489-3367-2863-26AE-677248F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8F708-0E17-2F84-FB11-1A4A59014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4D563-3BCA-BEA3-9AF1-DB4DCB8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B0856-19E2-FCC0-7BE9-82622120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8D10E-2AE1-4712-BDF6-5A78C63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7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5A96A-A055-5B14-9EBC-BEC1E46A0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27ACC-FA1F-7E63-61E4-84D4751C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77EE1-725F-F039-CCE8-5214FE6C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F3234-52D0-210E-E701-3FBED1A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02DFB-5DA9-2E32-F235-47BB6002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27756-4250-2EB2-8FB2-FB6245E0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8E326-1D28-7969-19AB-999CD7BD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8AF01-CC20-3631-94A9-22841F61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BEE6A-BE83-32D9-2467-1D3D8C3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0CBEA-7BE6-361B-2248-315D998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02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1737-6E24-9337-0C00-43204BDA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9121F-EA4C-C99E-BAE3-4EDAEE15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D8F8D-9F82-A384-9530-8777A88D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4140F-1E50-53BA-AA5C-4C5E289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2C11A-CDEA-FE0B-C020-76CB0B13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7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24FC3-7122-9E3D-E711-10451AA8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18100-239D-9A8B-9CF6-BAE81860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DC2CF-73CE-738C-6410-30F0EEFB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F026-31BF-858B-DC14-311D787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FA9A9-A80E-4DC3-9DE5-AB59A193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00CBF-CEB1-BB17-0E8E-ED636C2D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20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6324D-D615-E73C-4F56-A0A66505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5C75D-09DA-7522-0E00-100756BA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3A20E-7CE5-E5D3-3910-B8D44B60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4F350D-2022-50BF-E289-2CC013EB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0BE83-9072-6DE1-F170-E7079C707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C542ED-9BFC-68BF-C44A-B76D77EC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1BD9A-8742-891F-151B-B3220B68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4060F-A7EF-78FD-AD67-9C37C8B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9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FF9DA-5873-3EA8-D5B0-578323E9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BB627-9D2A-5407-0544-3F02D388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67592-7CC7-36CB-DED3-3591B385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5953A-BFD9-D62C-06A7-82026C9C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4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C0026-476B-14A1-E34F-B6B22C4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08118-AFD5-6782-9A14-C9802D61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DA420-7250-780A-2182-9A53A74C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7C380-6448-D27F-4CDA-34389BF3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4CCA-825F-EA9D-7D84-AF785CD9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1ACB8-7EA4-A834-F713-C6CCB353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84628-D8BA-DAF0-29A3-91DB8169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E3100-CF5B-CAD5-AB96-0FD57AC7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A4F71-88F3-0EB2-F167-6FC28F43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337AF-80A2-18DD-1CC1-745A7A42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ACA37-2B2D-104E-0E60-29BB420C4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BD38B-79BA-DAA8-B44B-C6E6E074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B3B01-982F-8FD7-D884-9AB998A1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77237-1BC3-3A8B-5F6A-E1476A4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99546-9214-B694-1F26-0A4EC19E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B3FB2-FB07-0B76-201C-5DCF7533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BAB6A-721F-2259-38B0-059B2B16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88790-6C80-5FB9-4D64-F88A81033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7A7A-1608-7A42-8840-BF1E5954D5FB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23C94-0760-6F98-A6E8-8E003E54B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7EEE8-E75C-9F58-F47D-441D9EC7A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9739-5090-544C-89DF-BDEF497D0D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pringframework.data/spring-data-jpa/1.0.0.RELEASE" TargetMode="External"/><Relationship Id="rId2" Type="http://schemas.openxmlformats.org/officeDocument/2006/relationships/hyperlink" Target="https://github.com/apache/wink/tree/trunk/wink-examples/ext/Sp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3A30D-36C0-4AD2-35C4-7AB4FBD2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800"/>
              <a:t>PIP 2023 </a:t>
            </a:r>
            <a:r>
              <a:rPr kumimoji="1" lang="zh-CN" altLang="en-US" sz="4800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F75A2-FFD7-CA29-F8A6-60548695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/>
              <a:t>2023</a:t>
            </a:r>
            <a:r>
              <a:rPr kumimoji="1" lang="zh-CN" altLang="en-US" sz="2000"/>
              <a:t>年初，我通过</a:t>
            </a:r>
            <a:r>
              <a:rPr kumimoji="1" lang="en-US" altLang="zh-CN" sz="2000"/>
              <a:t>PIP2023</a:t>
            </a:r>
            <a:r>
              <a:rPr kumimoji="1" lang="zh-CN" altLang="en-US" sz="2000"/>
              <a:t>学习并掌握了</a:t>
            </a:r>
            <a:r>
              <a:rPr kumimoji="1" lang="en-US" altLang="zh-CN" sz="2000"/>
              <a:t>JAX-RS</a:t>
            </a:r>
            <a:r>
              <a:rPr kumimoji="1" lang="zh-CN" altLang="en-US" sz="2000"/>
              <a:t>，</a:t>
            </a:r>
            <a:r>
              <a:rPr kumimoji="1" lang="en-US" altLang="zh-CN" sz="2000"/>
              <a:t>wink</a:t>
            </a:r>
            <a:r>
              <a:rPr kumimoji="1" lang="zh-CN" altLang="en-US" sz="2000"/>
              <a:t>，</a:t>
            </a:r>
            <a:r>
              <a:rPr kumimoji="1" lang="en-US" altLang="zh-CN" sz="2000"/>
              <a:t>Jersey</a:t>
            </a:r>
            <a:r>
              <a:rPr kumimoji="1" lang="zh-CN" altLang="en-US" sz="2000"/>
              <a:t>，</a:t>
            </a:r>
            <a:r>
              <a:rPr kumimoji="1" lang="en-US" altLang="zh-CN" sz="2000"/>
              <a:t>JPA</a:t>
            </a:r>
            <a:r>
              <a:rPr kumimoji="1" lang="zh-CN" altLang="en-US" sz="2000"/>
              <a:t>等技术架构。</a:t>
            </a:r>
            <a:endParaRPr kumimoji="1" lang="en-US" altLang="zh-CN" sz="2000"/>
          </a:p>
          <a:p>
            <a:pPr algn="l"/>
            <a:endParaRPr kumimoji="1" lang="zh-CN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1CB7B-AA37-255A-4DEB-9104AD31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JAX-RS</a:t>
            </a:r>
            <a:endParaRPr kumimoji="1" lang="zh-CN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9BE34-7B67-39AD-8D10-87B416DF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kumimoji="1" lang="en-US" altLang="zh-CN" sz="2400" dirty="0"/>
              <a:t>JAX-RS</a:t>
            </a:r>
            <a:r>
              <a:rPr kumimoji="1" lang="zh-CN" altLang="en-US" sz="2400" dirty="0"/>
              <a:t>是基于</a:t>
            </a:r>
            <a:r>
              <a:rPr kumimoji="1" lang="en-US" altLang="zh-CN" sz="2400" dirty="0"/>
              <a:t>RESTful</a:t>
            </a:r>
            <a:r>
              <a:rPr kumimoji="1" lang="zh-CN" altLang="en-US" sz="2400" dirty="0"/>
              <a:t>风格的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Services</a:t>
            </a:r>
            <a:r>
              <a:rPr kumimoji="1" lang="zh-CN" altLang="en-US" sz="2400" dirty="0"/>
              <a:t>技术标准。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/>
              <a:t>RESTful</a:t>
            </a:r>
            <a:r>
              <a:rPr kumimoji="1" lang="zh-CN" altLang="en-US" sz="2400" dirty="0"/>
              <a:t> 将</a:t>
            </a:r>
            <a:r>
              <a:rPr kumimoji="1" lang="en-US" altLang="zh-CN" sz="2400" dirty="0"/>
              <a:t>HTTP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个</a:t>
            </a:r>
            <a:r>
              <a:rPr kumimoji="1" lang="en-US" altLang="zh-CN" sz="2400" dirty="0" err="1"/>
              <a:t>mehod</a:t>
            </a:r>
            <a:r>
              <a:rPr kumimoji="1" lang="zh-CN" altLang="en-US" sz="2400" dirty="0"/>
              <a:t>对应数据的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种操作。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dirty="0"/>
              <a:t>GET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----&gt; 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</a:p>
          <a:p>
            <a:pPr marL="457200" lvl="1" indent="0">
              <a:buNone/>
            </a:pPr>
            <a:r>
              <a:rPr kumimoji="1" lang="en-US" altLang="zh-CN" dirty="0"/>
              <a:t>POST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----&gt;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INSERT</a:t>
            </a:r>
          </a:p>
          <a:p>
            <a:pPr marL="457200" lvl="1" indent="0">
              <a:buNone/>
            </a:pPr>
            <a:r>
              <a:rPr kumimoji="1" lang="en-US" altLang="zh-CN" dirty="0"/>
              <a:t>PUT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----&gt;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UPDATE</a:t>
            </a:r>
          </a:p>
          <a:p>
            <a:pPr marL="457200" lvl="1" indent="0">
              <a:buNone/>
            </a:pPr>
            <a:r>
              <a:rPr kumimoji="1" lang="en-US" altLang="zh-CN" dirty="0"/>
              <a:t>DELETE----&gt;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DELETE</a:t>
            </a:r>
          </a:p>
          <a:p>
            <a:r>
              <a:rPr kumimoji="1" lang="zh-CN" altLang="en-US" sz="2400" dirty="0"/>
              <a:t>减少</a:t>
            </a:r>
            <a:r>
              <a:rPr kumimoji="1" lang="en-US" altLang="zh-CN" sz="2400" dirty="0"/>
              <a:t>QUERY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</a:t>
            </a:r>
            <a:r>
              <a:rPr kumimoji="1" lang="zh-CN" altLang="en-US" sz="2400" dirty="0"/>
              <a:t> 多用</a:t>
            </a:r>
            <a:r>
              <a:rPr kumimoji="1" lang="en-US" altLang="zh-CN" sz="2400" dirty="0"/>
              <a:t>PATH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</a:t>
            </a:r>
          </a:p>
          <a:p>
            <a:r>
              <a:rPr kumimoji="1" lang="en" altLang="zh-CN" sz="2400" dirty="0"/>
              <a:t>Produces</a:t>
            </a:r>
            <a:r>
              <a:rPr kumimoji="1" lang="zh-CN" altLang="en" sz="2400" dirty="0"/>
              <a:t>和</a:t>
            </a:r>
            <a:r>
              <a:rPr kumimoji="1" lang="en" altLang="zh-CN" sz="2400" dirty="0"/>
              <a:t>Consumes</a:t>
            </a:r>
            <a:r>
              <a:rPr kumimoji="1" lang="zh-CN" altLang="en" sz="2400" dirty="0"/>
              <a:t>定义</a:t>
            </a:r>
            <a:r>
              <a:rPr kumimoji="1" lang="zh-CN" altLang="en-US" sz="2400" dirty="0"/>
              <a:t>了接口调用时的</a:t>
            </a:r>
            <a:r>
              <a:rPr kumimoji="1" lang="en-US" altLang="zh-CN" sz="2400" dirty="0"/>
              <a:t>Content-type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Accept</a:t>
            </a:r>
            <a:endParaRPr kumimoji="1" lang="en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74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7FFCFF-9CFB-78A3-2866-7F42FCC4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比较流行的架构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5A9DF-855F-AB9D-D204-27801FFC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有 </a:t>
            </a:r>
            <a:r>
              <a:rPr kumimoji="1" lang="en-US" altLang="zh-CN" sz="2400" dirty="0"/>
              <a:t>Apache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CXF</a:t>
            </a:r>
            <a:r>
              <a:rPr kumimoji="1" lang="zh-CN" altLang="en-US" sz="2400" dirty="0"/>
              <a:t> ，</a:t>
            </a:r>
            <a:r>
              <a:rPr kumimoji="1" lang="en-US" altLang="zh-CN" sz="2400" dirty="0"/>
              <a:t>Apache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Wink</a:t>
            </a:r>
            <a:r>
              <a:rPr kumimoji="1" lang="zh-CN" altLang="en-US" sz="2400" dirty="0"/>
              <a:t>， </a:t>
            </a:r>
            <a:r>
              <a:rPr kumimoji="1" lang="en-US" altLang="zh-CN" sz="2400" dirty="0"/>
              <a:t>Jersey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8745F9-9038-05F8-7BE8-82459888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7DF7E-E75F-B2B3-1242-53622113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anchor="t">
            <a:norm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</a:rPr>
              <a:t>Wink 1.4</a:t>
            </a:r>
            <a:r>
              <a:rPr kumimoji="1" lang="zh-CN" altLang="en-US" sz="2000" dirty="0">
                <a:solidFill>
                  <a:srgbClr val="FFFFFF"/>
                </a:solidFill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</a:rPr>
              <a:t>+</a:t>
            </a:r>
            <a:r>
              <a:rPr kumimoji="1" lang="zh-CN" altLang="en-US" sz="2000" dirty="0">
                <a:solidFill>
                  <a:srgbClr val="FFFFFF"/>
                </a:solidFill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</a:rPr>
              <a:t>spring</a:t>
            </a:r>
            <a:r>
              <a:rPr kumimoji="1" lang="zh-CN" altLang="en-US" sz="2000" dirty="0">
                <a:solidFill>
                  <a:srgbClr val="FFFFFF"/>
                </a:solidFill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</a:rPr>
              <a:t>+</a:t>
            </a:r>
            <a:r>
              <a:rPr kumimoji="1" lang="zh-CN" altLang="en-US" sz="2000" dirty="0">
                <a:solidFill>
                  <a:srgbClr val="FFFFFF"/>
                </a:solidFill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</a:rPr>
              <a:t>JPA2.0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FFFFFF"/>
                </a:solidFill>
              </a:rPr>
              <a:t>参考</a:t>
            </a:r>
            <a:r>
              <a:rPr kumimoji="1" lang="en-US" altLang="zh-CN" sz="2000" dirty="0">
                <a:solidFill>
                  <a:srgbClr val="FFFFFF"/>
                </a:solidFill>
              </a:rPr>
              <a:t>:</a:t>
            </a:r>
            <a:r>
              <a:rPr lang="en" altLang="zh-CN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altLang="zh-CN" sz="1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https://github.com/apache/wink/tree/trunk/wink-examples/ext/Spring</a:t>
            </a:r>
            <a:r>
              <a:rPr lang="en" altLang="zh-CN" sz="1400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https://mvnrepository.com/artifact/org.springframework.data/spring-data-jpa/1.0.0.RELEASE</a:t>
            </a:r>
            <a:endParaRPr kumimoji="1" lang="en-US" altLang="zh-CN" sz="1400" dirty="0">
              <a:solidFill>
                <a:srgbClr val="FFFF00"/>
              </a:solidFill>
            </a:endParaRPr>
          </a:p>
          <a:p>
            <a:r>
              <a:rPr kumimoji="1" lang="en-US" altLang="zh-CN" sz="2000" dirty="0">
                <a:solidFill>
                  <a:srgbClr val="FFFFFF"/>
                </a:solidFill>
              </a:rPr>
              <a:t>JPA1.0</a:t>
            </a:r>
            <a:r>
              <a:rPr kumimoji="1" lang="zh-CN" altLang="en-US" sz="2000" dirty="0">
                <a:solidFill>
                  <a:srgbClr val="FFFFFF"/>
                </a:solidFill>
              </a:rPr>
              <a:t>和</a:t>
            </a:r>
            <a:r>
              <a:rPr kumimoji="1" lang="en-US" altLang="zh-CN" sz="2000" dirty="0">
                <a:solidFill>
                  <a:srgbClr val="FFFFFF"/>
                </a:solidFill>
              </a:rPr>
              <a:t>JPA2.0</a:t>
            </a:r>
            <a:r>
              <a:rPr kumimoji="1" lang="zh-CN" altLang="en-US" sz="2000" dirty="0">
                <a:solidFill>
                  <a:srgbClr val="FFFFFF"/>
                </a:solidFill>
              </a:rPr>
              <a:t>比较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FFFF"/>
                </a:solidFill>
              </a:rPr>
              <a:t>JPA1.0</a:t>
            </a:r>
            <a:r>
              <a:rPr kumimoji="1" lang="zh-CN" altLang="en-US" sz="2000" dirty="0">
                <a:solidFill>
                  <a:srgbClr val="FFFFFF"/>
                </a:solidFill>
              </a:rPr>
              <a:t> 数据库持久化工具。标准化</a:t>
            </a:r>
            <a:r>
              <a:rPr kumimoji="1" lang="en-US" altLang="zh-CN" sz="2000" dirty="0">
                <a:solidFill>
                  <a:srgbClr val="FFFFFF"/>
                </a:solidFill>
              </a:rPr>
              <a:t>SQL</a:t>
            </a:r>
            <a:r>
              <a:rPr kumimoji="1" lang="zh-CN" altLang="en-US" sz="2000" dirty="0">
                <a:solidFill>
                  <a:srgbClr val="FFFFFF"/>
                </a:solidFill>
              </a:rPr>
              <a:t>依旧需要代码级别人工。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FFFF"/>
                </a:solidFill>
              </a:rPr>
              <a:t>JPA2.0</a:t>
            </a:r>
            <a:r>
              <a:rPr kumimoji="1" lang="zh-CN" altLang="en-US" sz="2000" dirty="0">
                <a:solidFill>
                  <a:srgbClr val="FFFFFF"/>
                </a:solidFill>
              </a:rPr>
              <a:t> 标准化可读性比较高。标准化</a:t>
            </a:r>
            <a:r>
              <a:rPr kumimoji="1" lang="en-US" altLang="zh-CN" sz="2000" dirty="0">
                <a:solidFill>
                  <a:srgbClr val="FFFFFF"/>
                </a:solidFill>
              </a:rPr>
              <a:t>SQL</a:t>
            </a:r>
            <a:r>
              <a:rPr kumimoji="1" lang="zh-CN" altLang="en-US" sz="2000" dirty="0">
                <a:solidFill>
                  <a:srgbClr val="FFFFFF"/>
                </a:solidFill>
              </a:rPr>
              <a:t>已自动覆盖，继承 </a:t>
            </a:r>
            <a:r>
              <a:rPr kumimoji="1" lang="en-US" altLang="zh-CN" sz="2000" dirty="0" err="1">
                <a:solidFill>
                  <a:srgbClr val="FFFFFF"/>
                </a:solidFill>
              </a:rPr>
              <a:t>JPARepository</a:t>
            </a:r>
            <a:r>
              <a:rPr kumimoji="1" lang="zh-CN" altLang="en-US" sz="2000" dirty="0">
                <a:solidFill>
                  <a:srgbClr val="FFFFFF"/>
                </a:solidFill>
              </a:rPr>
              <a:t>即可实现。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A91FF6-167E-5316-4ED1-5D84594D4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41" y="4402667"/>
            <a:ext cx="5171791" cy="205578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1130E-24CE-7C95-195E-A3F0AE52F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176" y="2395161"/>
            <a:ext cx="3886468" cy="15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AB984-CF26-9D60-EF09-873641E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Jersey</a:t>
            </a:r>
            <a:r>
              <a:rPr kumimoji="1" lang="zh-CN" altLang="en-US" dirty="0"/>
              <a:t> </a:t>
            </a:r>
            <a:r>
              <a:rPr kumimoji="1" lang="en-US" altLang="zh-CN" dirty="0"/>
              <a:t>JAX-RS</a:t>
            </a:r>
            <a:endParaRPr kumimoji="1" lang="zh-CN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6CF7-0A41-8C18-D14B-C397F8D1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85000" lnSpcReduction="20000"/>
          </a:bodyPr>
          <a:lstStyle/>
          <a:p>
            <a:r>
              <a:rPr kumimoji="1" lang="zh-CN" altLang="en-US" sz="2400" dirty="0"/>
              <a:t>课件：</a:t>
            </a:r>
            <a:r>
              <a:rPr kumimoji="1" lang="en-US" altLang="zh-CN" sz="2400" dirty="0"/>
              <a:t>Jersey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JPA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 spring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Spring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starter Jersey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starter data JPA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Jersey </a:t>
            </a:r>
            <a:r>
              <a:rPr kumimoji="1" lang="en-US" altLang="zh-CN" sz="2400" dirty="0"/>
              <a:t>validation + swagger</a:t>
            </a:r>
          </a:p>
          <a:p>
            <a:pPr marL="0" indent="0">
              <a:buNone/>
            </a:pPr>
            <a:r>
              <a:rPr kumimoji="1" lang="en-US" altLang="zh-CN" sz="2400" dirty="0"/>
              <a:t>http://localhost:8086/rest/</a:t>
            </a:r>
            <a:r>
              <a:rPr kumimoji="1" lang="en-US" altLang="zh-CN" sz="2400" dirty="0" err="1"/>
              <a:t>swagger.json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Postman</a:t>
            </a:r>
            <a:r>
              <a:rPr kumimoji="1" lang="zh-CN" altLang="en-US" sz="2400" dirty="0"/>
              <a:t>（接口测试）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JS</a:t>
            </a:r>
            <a:r>
              <a:rPr kumimoji="1" lang="zh-CN" altLang="en-US" sz="2400" dirty="0"/>
              <a:t> 页面整合（</a:t>
            </a:r>
            <a:r>
              <a:rPr kumimoji="1" lang="en-US" altLang="zh-CN" sz="2400" dirty="0" err="1"/>
              <a:t>angularJS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http://localhost:8081/</a:t>
            </a:r>
            <a:r>
              <a:rPr kumimoji="1" lang="en-US" altLang="zh-CN" sz="2400" dirty="0" err="1"/>
              <a:t>index.html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模拟压力测试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912AE-9148-2841-5FC2-B826F70AC117}"/>
              </a:ext>
            </a:extLst>
          </p:cNvPr>
          <p:cNvSpPr txBox="1"/>
          <p:nvPr/>
        </p:nvSpPr>
        <p:spPr>
          <a:xfrm>
            <a:off x="7399606" y="3419289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starter validation</a:t>
            </a:r>
            <a:endParaRPr kumimoji="1" lang="zh-CN" altLang="en-US" dirty="0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99F1BA91-9301-DF52-CE04-A961516733C2}"/>
              </a:ext>
            </a:extLst>
          </p:cNvPr>
          <p:cNvSpPr/>
          <p:nvPr/>
        </p:nvSpPr>
        <p:spPr>
          <a:xfrm>
            <a:off x="8215532" y="3165231"/>
            <a:ext cx="211016" cy="254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内容占位符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D83E120-D7B1-546A-DFF2-2DE67F91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3438"/>
            <a:ext cx="3352800" cy="3992563"/>
          </a:xfrm>
          <a:prstGeom prst="rect">
            <a:avLst/>
          </a:prstGeom>
        </p:spPr>
      </p:pic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742C030D-A0B8-FA61-7ABF-E48B86C3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8" y="2103438"/>
            <a:ext cx="7091363" cy="39925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81F9F1B-DB45-4921-DE6A-E2975C97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4000" dirty="0"/>
              <a:t>Postman</a:t>
            </a:r>
            <a:r>
              <a:rPr kumimoji="1" lang="zh-CN" altLang="en-US" sz="4000" dirty="0"/>
              <a:t>连续压测</a:t>
            </a:r>
            <a:r>
              <a:rPr kumimoji="1" lang="en-US" altLang="zh-CN" sz="4000" dirty="0"/>
              <a:t>10</a:t>
            </a:r>
            <a:r>
              <a:rPr kumimoji="1" lang="zh-CN" altLang="en-US" sz="4000" dirty="0"/>
              <a:t>次，间隔</a:t>
            </a:r>
            <a:r>
              <a:rPr kumimoji="1" lang="en-US" altLang="zh-CN" sz="4000" dirty="0"/>
              <a:t>200</a:t>
            </a:r>
            <a:r>
              <a:rPr kumimoji="1" lang="zh-CN" altLang="en-US" sz="4000" dirty="0"/>
              <a:t>毫秒，</a:t>
            </a:r>
            <a:br>
              <a:rPr kumimoji="1" lang="en-US" altLang="zh-CN" sz="4000" dirty="0"/>
            </a:br>
            <a:r>
              <a:rPr kumimoji="1" lang="zh-CN" altLang="en-US" sz="4000" dirty="0"/>
              <a:t>查看响应结果，响应时间</a:t>
            </a:r>
          </a:p>
        </p:txBody>
      </p:sp>
    </p:spTree>
    <p:extLst>
      <p:ext uri="{BB962C8B-B14F-4D97-AF65-F5344CB8AC3E}">
        <p14:creationId xmlns:p14="http://schemas.microsoft.com/office/powerpoint/2010/main" val="367572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258</Words>
  <Application>Microsoft Macintosh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PIP 2023 总结</vt:lpstr>
      <vt:lpstr>JAX-RS</vt:lpstr>
      <vt:lpstr>比较流行的架构</vt:lpstr>
      <vt:lpstr>Apache Wink</vt:lpstr>
      <vt:lpstr>Jersey JAX-RS</vt:lpstr>
      <vt:lpstr>Postman连续压测10次，间隔200毫秒， 查看响应结果，响应时间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 2023 总结</dc:title>
  <dc:creator>Xiao Bin FG Chen</dc:creator>
  <cp:lastModifiedBy>Xiao Bin FG Chen</cp:lastModifiedBy>
  <cp:revision>13</cp:revision>
  <dcterms:created xsi:type="dcterms:W3CDTF">2023-03-06T05:55:39Z</dcterms:created>
  <dcterms:modified xsi:type="dcterms:W3CDTF">2023-03-08T06:55:32Z</dcterms:modified>
</cp:coreProperties>
</file>