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8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3EF93B14-A6E5-413C-04C5-CADD2A6F4194}"/>
              </a:ext>
            </a:extLst>
          </p:cNvPr>
          <p:cNvSpPr/>
          <p:nvPr/>
        </p:nvSpPr>
        <p:spPr>
          <a:xfrm flipH="1">
            <a:off x="685800" y="3336925"/>
            <a:ext cx="102017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0708311-60CF-5A6C-3881-0147F9A6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2809709"/>
          </a:xfrm>
        </p:spPr>
        <p:txBody>
          <a:bodyPr>
            <a:noAutofit/>
          </a:bodyPr>
          <a:lstStyle>
            <a:lvl1pPr>
              <a:defRPr sz="5334" b="1">
                <a:latin typeface="Comic Sans MS" panose="030F0902030302020204" pitchFamily="66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839AF010-23C0-67BE-2369-0DBD207075F7}"/>
              </a:ext>
            </a:extLst>
          </p:cNvPr>
          <p:cNvSpPr/>
          <p:nvPr/>
        </p:nvSpPr>
        <p:spPr>
          <a:xfrm flipH="1">
            <a:off x="685800" y="3336925"/>
            <a:ext cx="102017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ABD4DD1-2A64-0ECE-DF09-5808BB05B0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0705" y="3429000"/>
            <a:ext cx="5742427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  <a:cs typeface="Calibri" panose="020F050202020403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95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C4E1-88EB-39EC-808F-A00C52F8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2243E-55DE-E7EE-DC55-A05BF0EF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3058-4028-7137-2234-ADC0968EC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C26F6-7D76-9C6E-158E-065165F7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563C-F44E-C872-C4F8-DD9A443D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D11F-F513-E3FD-7C03-D35F5630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DEC0-2173-44FF-CD55-4214B0B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DD318-DD0D-7549-77CD-E8D37D81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FC2D-2C55-9F13-10FF-7F6175EF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FE48-7111-39A9-754F-4D9416E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084D-B9FE-E1E4-12DC-FF03049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9E64F-12CE-D8A7-90B6-1D9DBE39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8A66-7EF4-17E0-79DA-EBFE444E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802F-F9B9-AA6A-C08E-20D18F83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C70F-FEE8-7F9B-4A18-0DD9682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534C-3772-BFF5-C365-C8F333AC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3EF93B14-A6E5-413C-04C5-CADD2A6F4194}"/>
              </a:ext>
            </a:extLst>
          </p:cNvPr>
          <p:cNvSpPr/>
          <p:nvPr/>
        </p:nvSpPr>
        <p:spPr>
          <a:xfrm flipH="1">
            <a:off x="685800" y="3336925"/>
            <a:ext cx="102017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0708311-60CF-5A6C-3881-0147F9A6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2809709"/>
          </a:xfrm>
        </p:spPr>
        <p:txBody>
          <a:bodyPr>
            <a:noAutofit/>
          </a:bodyPr>
          <a:lstStyle>
            <a:lvl1pPr>
              <a:defRPr sz="5334" b="1">
                <a:latin typeface="Comic Sans MS" panose="030F0902030302020204" pitchFamily="66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839AF010-23C0-67BE-2369-0DBD207075F7}"/>
              </a:ext>
            </a:extLst>
          </p:cNvPr>
          <p:cNvSpPr/>
          <p:nvPr/>
        </p:nvSpPr>
        <p:spPr>
          <a:xfrm flipH="1">
            <a:off x="685800" y="3336925"/>
            <a:ext cx="102017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ABD4DD1-2A64-0ECE-DF09-5808BB05B0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0705" y="3429000"/>
            <a:ext cx="5742427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667"/>
              </a:spcBef>
              <a:spcAft>
                <a:spcPts val="8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7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43E3-A877-7EE6-6105-0FB79847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54FE-8D73-9BE8-6065-A7EB01699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09BA-98C9-A84B-2CA1-96C5D528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E27D-4E19-605E-4A77-8C3F7CCF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AE8-73AA-BA94-A43B-87912181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4FEC-3AB9-260A-7F2D-F342CDE1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0E84-51F1-E099-3419-4BF736F3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8D4D-5A2C-6298-28F6-155979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71EC-EA3C-99D1-B7C1-BC53EF88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23-9C16-DFFB-5965-39B1371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E75A-5B11-A31C-D0C8-9EBF303F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EEC8-3F6A-950D-A0B0-CE54CFBE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706A-116E-4086-FD0E-ABAA5087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B3D9-F8A5-18C0-EEE1-E49B7590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602E-F36D-8011-D24F-7F5D5B5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CB7A-A1E9-738B-4B9D-88E5DC0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A55E-7D06-919D-375F-4985A3C56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7DB6-C5FA-2FD7-4AE5-F80517BE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BABD-E7CE-39C7-4356-9E99BDED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244B-788D-A1B8-AA7E-A899074A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6846-2A35-E39D-B10E-6141E85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3725-1E79-194D-5128-106F2956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597B-79E9-5606-5BFE-553B1922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8925-E0B7-6C0B-E706-1D165F80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D7521-BAE4-0964-A650-561645C4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50616-B18E-189C-2CDB-F40596384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A54A3-0A74-3AF6-AFE4-E813792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9442F-835D-4369-0AB6-7E8781D4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FF402-D8F3-144E-C040-35CCD9E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AE8-17B2-8162-525A-0FC6C610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C9E6-ACA1-7138-7135-DF9A8EF6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8C62F-BF76-F487-F8A7-BC851C66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1DE60-FCB5-35B5-E745-0201FEA8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C94E-FC92-75CD-1925-FE3F4296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52B57-A8E3-E495-D3F8-64FCA2B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471A7-2B5E-29C5-29B4-897663C4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A0B0-93CE-5B76-D72C-35E4DE13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1BCD-A167-AD36-85BF-C6FD22BB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61539-9BCE-D4F0-45B9-A486E2FD7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1B65-39A2-BB29-7250-48DDC6E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E247E-5425-0521-0279-5E8DD597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246C3-2BE1-8223-B066-CF6F39C7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76617-1E38-C961-5745-8FA01A3D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EAA1-CFD0-0D27-1A79-895C5D05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5594-CA38-6C53-543D-2CBD5415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2D84-9DDC-8B49-B1E1-1F946A68903E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FBA7-78AC-45DD-9859-C9113E011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4960-EDD8-AA03-691C-71C35A2F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D6EE-8CB9-E74C-B9ED-C8C51A99F6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6AF2F-0775-E3EB-CBEF-29E69B139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7414" y="0"/>
            <a:ext cx="1234586" cy="8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6230" y="1346098"/>
            <a:ext cx="6156055" cy="3515403"/>
            <a:chOff x="0" y="0"/>
            <a:chExt cx="12312109" cy="7030806"/>
          </a:xfrm>
        </p:grpSpPr>
        <p:sp>
          <p:nvSpPr>
            <p:cNvPr id="3" name="TextBox 3"/>
            <p:cNvSpPr txBox="1"/>
            <p:nvPr/>
          </p:nvSpPr>
          <p:spPr>
            <a:xfrm>
              <a:off x="0" y="2126684"/>
              <a:ext cx="12312109" cy="3256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33"/>
                </a:lnSpc>
                <a:spcBef>
                  <a:spcPct val="0"/>
                </a:spcBef>
              </a:pPr>
              <a:r>
                <a:rPr lang="en-US" sz="6666" b="1" dirty="0">
                  <a:solidFill>
                    <a:srgbClr val="000000"/>
                  </a:solidFill>
                  <a:latin typeface="Comic Sans MS" panose="030F0902030302020204" pitchFamily="66" charset="0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6666" dirty="0">
                  <a:solidFill>
                    <a:srgbClr val="000000"/>
                  </a:solidFill>
                  <a:latin typeface="Comic Sans MS" panose="030F0902030302020204" pitchFamily="66" charset="0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388706"/>
              <a:ext cx="12312109" cy="642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9"/>
                </a:lnSpc>
                <a:spcBef>
                  <a:spcPct val="0"/>
                </a:spcBef>
              </a:pPr>
              <a:r>
                <a:rPr lang="en-US" sz="1906" dirty="0">
                  <a:solidFill>
                    <a:srgbClr val="000000"/>
                  </a:solidFill>
                  <a:latin typeface="Comic Sans MS" panose="030F0902030302020204" pitchFamily="66" charset="0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7585541" y="1454305"/>
            <a:ext cx="3577487" cy="3597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5</cp:revision>
  <dcterms:created xsi:type="dcterms:W3CDTF">2025-01-06T04:34:20Z</dcterms:created>
  <dcterms:modified xsi:type="dcterms:W3CDTF">2025-01-06T04:39:09Z</dcterms:modified>
</cp:coreProperties>
</file>