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005073"/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92"/>
  </p:normalViewPr>
  <p:slideViewPr>
    <p:cSldViewPr snapToGrid="0" snapToObjects="1">
      <p:cViewPr varScale="1">
        <p:scale>
          <a:sx n="128" d="100"/>
          <a:sy n="128" d="100"/>
        </p:scale>
        <p:origin x="2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1/4/25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248149"/>
            <a:ext cx="2369315" cy="8678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8F9A50-3A82-29B6-C86F-C0586042E0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2" y="35095"/>
            <a:ext cx="2246521" cy="22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914697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1/4/25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1/4/25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Empowering Educators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5F5F5"/>
                </a:solidFill>
              </a:endParaRPr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5F5F5"/>
                </a:solidFill>
              </a:endParaRPr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5F5F5"/>
                </a:solidFill>
              </a:endParaRPr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5F5F5"/>
                </a:solidFill>
              </a:endParaRPr>
            </a:p>
          </p:txBody>
        </p:sp>
      </p:grpSp>
      <p:sp>
        <p:nvSpPr>
          <p:cNvPr id="3" name="Title 3">
            <a:extLst>
              <a:ext uri="{FF2B5EF4-FFF2-40B4-BE49-F238E27FC236}">
                <a16:creationId xmlns:a16="http://schemas.microsoft.com/office/drawing/2014/main" id="{D7110666-81EC-E53A-A7EE-94990B5D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Teacherfy.ai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Semibold</vt:lpstr>
      <vt:lpstr>Office Theme</vt:lpstr>
      <vt:lpstr>Teacherfy.ai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2025-01-05T02:36:25Z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