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327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2716818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52955"/>
            <a:ext cx="8186529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3E8EB-6276-A273-751D-28FA6306B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255562"/>
            <a:ext cx="8186530" cy="4294321"/>
          </a:xfrm>
        </p:spPr>
        <p:txBody>
          <a:bodyPr/>
          <a:lstStyle>
            <a:lvl1pPr marL="0" indent="0">
              <a:buNone/>
              <a:defRPr b="0" i="0">
                <a:latin typeface="Comic Sans MS" panose="030F0902030302020204" pitchFamily="66" charset="0"/>
              </a:defRPr>
            </a:lvl1pPr>
            <a:lvl2pPr marL="457200" indent="0">
              <a:buNone/>
              <a:defRPr b="0" i="0">
                <a:latin typeface="Comic Sans MS" panose="030F0902030302020204" pitchFamily="66" charset="0"/>
              </a:defRPr>
            </a:lvl2pPr>
            <a:lvl3pPr marL="914400" indent="0">
              <a:buNone/>
              <a:defRPr b="0" i="0">
                <a:latin typeface="Comic Sans MS" panose="030F0902030302020204" pitchFamily="66" charset="0"/>
              </a:defRPr>
            </a:lvl3pPr>
            <a:lvl4pPr marL="1371600" indent="0">
              <a:buNone/>
              <a:defRPr b="0" i="0">
                <a:latin typeface="Comic Sans MS" panose="030F0902030302020204" pitchFamily="66" charset="0"/>
              </a:defRPr>
            </a:lvl4pPr>
            <a:lvl5pPr marL="1828800" indent="0">
              <a:buNone/>
              <a:defRPr b="0" i="0">
                <a:latin typeface="Comic Sans MS" panose="030F09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76680" y="6273200"/>
            <a:ext cx="815320" cy="58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651EA-B722-10D1-A4DC-5C334384030C}"/>
              </a:ext>
            </a:extLst>
          </p:cNvPr>
          <p:cNvSpPr txBox="1"/>
          <p:nvPr userDrawn="1"/>
        </p:nvSpPr>
        <p:spPr>
          <a:xfrm>
            <a:off x="11285549" y="6115343"/>
            <a:ext cx="99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Powered by: </a:t>
            </a:r>
          </a:p>
        </p:txBody>
      </p:sp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24</cp:revision>
  <dcterms:created xsi:type="dcterms:W3CDTF">2025-01-06T05:09:45Z</dcterms:created>
  <dcterms:modified xsi:type="dcterms:W3CDTF">2025-05-13T16:21:50Z</dcterms:modified>
</cp:coreProperties>
</file>