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59" r:id="rId5"/>
    <p:sldId id="266" r:id="rId6"/>
    <p:sldId id="265" r:id="rId7"/>
    <p:sldId id="262" r:id="rId8"/>
    <p:sldId id="264" r:id="rId9"/>
    <p:sldId id="263" r:id="rId10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92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8/10/relationships/authors" Target="authors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12/4/24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12/4/24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2.png"/><Relationship Id="rId5" Type="http://schemas.openxmlformats.org/officeDocument/2006/relationships/image" Target="../media/image13.svg"/><Relationship Id="rId6" Type="http://schemas.openxmlformats.org/officeDocument/2006/relationships/image" Target="../media/image14.png"/><Relationship Id="rId7" Type="http://schemas.openxmlformats.org/officeDocument/2006/relationships/image" Target="../media/image15.svg"/><Relationship Id="rId8" Type="http://schemas.openxmlformats.org/officeDocument/2006/relationships/image" Target="../media/image16.png"/><Relationship Id="rId9" Type="http://schemas.openxmlformats.org/officeDocument/2006/relationships/image" Target="../media/image17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20.png"/><Relationship Id="rId5" Type="http://schemas.openxmlformats.org/officeDocument/2006/relationships/image" Target="../media/image21.svg"/><Relationship Id="rId6" Type="http://schemas.openxmlformats.org/officeDocument/2006/relationships/image" Target="../media/image22.png"/><Relationship Id="rId7" Type="http://schemas.openxmlformats.org/officeDocument/2006/relationships/image" Target="../media/image23.svg"/><Relationship Id="rId8" Type="http://schemas.openxmlformats.org/officeDocument/2006/relationships/image" Target="../media/image24.png"/><Relationship Id="rId9" Type="http://schemas.openxmlformats.org/officeDocument/2006/relationships/image" Target="../media/image25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svg"/><Relationship Id="rId4" Type="http://schemas.openxmlformats.org/officeDocument/2006/relationships/image" Target="../media/image28.png"/><Relationship Id="rId5" Type="http://schemas.openxmlformats.org/officeDocument/2006/relationships/image" Target="../media/image29.svg"/><Relationship Id="rId6" Type="http://schemas.openxmlformats.org/officeDocument/2006/relationships/image" Target="../media/image30.png"/><Relationship Id="rId7" Type="http://schemas.openxmlformats.org/officeDocument/2006/relationships/image" Target="../media/image31.svg"/><Relationship Id="rId8" Type="http://schemas.openxmlformats.org/officeDocument/2006/relationships/image" Target="../media/image32.png"/><Relationship Id="rId9" Type="http://schemas.openxmlformats.org/officeDocument/2006/relationships/image" Target="../media/image33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Mind Maps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fun, creative way to visually organize ideas and information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Creating a 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Mind maps are a great way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Channel your creativity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 ideas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See visual relationships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Improve your memory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42415" cy="4068301"/>
            <a:chOff x="6083842" y="1939633"/>
            <a:chExt cx="5542415" cy="4068301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27475" y="2769592"/>
              <a:ext cx="934835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Topic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Audience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Schedule</a:t>
              </a:r>
            </a:p>
          </p:txBody>
        </p:sp>
        <p:grpSp>
          <p:nvGrpSpPr>
            <p:cNvPr id="18" name="Group 17" descr="oval shape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7" name="Graphic 16" descr="Palette with solid fill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oup 60" descr="oval shape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pitch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Try it out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Click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Shapes</a:t>
            </a:r>
            <a:r>
              <a:rPr lang="en-US" sz="1600" dirty="0">
                <a:solidFill>
                  <a:schemeClr val="tx1"/>
                </a:solidFill>
              </a:rPr>
              <a:t> to choose shapes for your branches and insert lines to connect each topic.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Right-click a shape to change its color.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Next, go to 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Insert </a:t>
            </a:r>
            <a:r>
              <a:rPr lang="en-US" sz="1600" dirty="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 Text </a:t>
            </a:r>
            <a:r>
              <a:rPr lang="en-US" sz="1600" dirty="0">
                <a:solidFill>
                  <a:schemeClr val="tx1"/>
                </a:solidFill>
              </a:rPr>
              <a:t>and type 1 or 2 keywords for each branch.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Go to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Picture</a:t>
            </a:r>
            <a:r>
              <a:rPr lang="en-US" sz="1600" dirty="0">
                <a:solidFill>
                  <a:schemeClr val="tx1"/>
                </a:solidFill>
              </a:rPr>
              <a:t> to add images and icons to your branch shapes.</a:t>
            </a: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542415" cy="4345300"/>
            <a:chOff x="6083842" y="1939633"/>
            <a:chExt cx="5542415" cy="4345300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 descr="straight line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 descr="oval shape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central idea</a:t>
              </a: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 descr="straight line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 descr="straight line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 descr="straight line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straight line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straight line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 descr="straight line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 descr="straight line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 descr="straight line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Conference presentation</a:t>
            </a:r>
          </a:p>
        </p:txBody>
      </p:sp>
      <p:sp>
        <p:nvSpPr>
          <p:cNvPr id="7" name="Rounded Rectangle 6" descr="rounded rectangle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7" name="Graphic 26" descr="Bank with solid fill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Rounded Rectangle 11" descr="rounded rectangle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9" name="Graphic 28" descr="Piggy Bank with solid fill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Rounded Rectangle 7" descr="rounded rectangle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1" name="Graphic 30" descr="Playbook with solid fill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Borrowing Money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for Retirement</a:t>
            </a:r>
          </a:p>
        </p:txBody>
      </p:sp>
      <p:sp>
        <p:nvSpPr>
          <p:cNvPr id="126" name="Rounded Rectangle 125" descr="rounded rectangle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Financial planning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Planning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repayment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795368" y="5178284"/>
            <a:ext cx="131654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Permits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479401" y="4055082"/>
            <a:ext cx="103569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Rounded Rectangle 9" descr="rounded rectangle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much?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1365417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 plan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 descr="straight line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Vacation planning </a:t>
            </a:r>
          </a:p>
        </p:txBody>
      </p:sp>
      <p:cxnSp>
        <p:nvCxnSpPr>
          <p:cNvPr id="6" name="Straight Connector 5" descr="straight line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straight line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straight line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straight line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straight line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straight line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straight line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straight line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852360" y="1423001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Housing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Food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Travel</a:t>
            </a:r>
          </a:p>
        </p:txBody>
      </p:sp>
      <p:sp>
        <p:nvSpPr>
          <p:cNvPr id="33" name="Oval 32" descr="oval shape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Condo rental</a:t>
            </a:r>
          </a:p>
        </p:txBody>
      </p:sp>
      <p:sp>
        <p:nvSpPr>
          <p:cNvPr id="34" name="Oval 33" descr="oval shape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val 34" descr="oval shape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Rental car</a:t>
            </a:r>
          </a:p>
        </p:txBody>
      </p:sp>
      <p:sp>
        <p:nvSpPr>
          <p:cNvPr id="36" name="Oval 35" descr="oval shape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Flights</a:t>
            </a:r>
          </a:p>
        </p:txBody>
      </p:sp>
      <p:sp>
        <p:nvSpPr>
          <p:cNvPr id="37" name="Oval 36" descr="oval shape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Take Out</a:t>
            </a:r>
          </a:p>
        </p:txBody>
      </p:sp>
      <p:sp>
        <p:nvSpPr>
          <p:cNvPr id="38" name="Oval 37" descr="oval shape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Grocery list</a:t>
            </a:r>
          </a:p>
        </p:txBody>
      </p:sp>
      <p:sp>
        <p:nvSpPr>
          <p:cNvPr id="42" name="Oval 41" descr="oval shape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</a:t>
            </a:r>
          </a:p>
        </p:txBody>
      </p:sp>
      <p:sp>
        <p:nvSpPr>
          <p:cNvPr id="43" name="Oval 42" descr="oval shape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Snorkel</a:t>
            </a:r>
          </a:p>
        </p:txBody>
      </p:sp>
      <p:grpSp>
        <p:nvGrpSpPr>
          <p:cNvPr id="46" name="Group 45" descr="oval shape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Chicken leg with solid fill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oup 48" descr="oval shape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Snorkling Mask with solid fill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oup 51" descr="oval shape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1" name="Graphic 50" descr="Home with solid fill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oup 54" descr="oval shape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Airplane with solid fill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val 56" descr="oval shape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Whale watch</a:t>
            </a:r>
          </a:p>
        </p:txBody>
      </p:sp>
      <p:sp>
        <p:nvSpPr>
          <p:cNvPr id="53" name="Oval 52" descr="oval shape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 descr="line connector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line connector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 descr="line connector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Class notes </a:t>
            </a:r>
          </a:p>
        </p:txBody>
      </p:sp>
      <p:cxnSp>
        <p:nvCxnSpPr>
          <p:cNvPr id="6" name="Straight Connector 5" descr="line connector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line connector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5616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line connector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5616"/>
            <a:ext cx="1211934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line connector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line connector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line connector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line connector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line connector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line connector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line connector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453951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astronauts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stars</a:t>
            </a:r>
          </a:p>
        </p:txBody>
      </p:sp>
      <p:sp>
        <p:nvSpPr>
          <p:cNvPr id="25" name="Oval 24" descr="oval shape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bigger</a:t>
            </a:r>
          </a:p>
        </p:txBody>
      </p:sp>
      <p:sp>
        <p:nvSpPr>
          <p:cNvPr id="26" name="Oval 25" descr="oval shape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hotter</a:t>
            </a:r>
          </a:p>
        </p:txBody>
      </p:sp>
      <p:sp>
        <p:nvSpPr>
          <p:cNvPr id="27" name="Oval 26" descr="oval shape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Canopus</a:t>
            </a:r>
          </a:p>
        </p:txBody>
      </p:sp>
      <p:sp>
        <p:nvSpPr>
          <p:cNvPr id="28" name="Oval 27" descr="oval shape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Sirius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Earth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Mercury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Venus</a:t>
            </a:r>
          </a:p>
        </p:txBody>
      </p:sp>
      <p:grpSp>
        <p:nvGrpSpPr>
          <p:cNvPr id="48" name="Group 47" descr="oval shape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7" name="Graphic 46" descr="Sun with solid fill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oup 50" descr="oval shape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0" name="Graphic 49" descr="Solar system with solid fill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oup 56" descr="oval shape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Astronaut male with solid fill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val 58" descr="oval shape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Jupiter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Uranus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val 61" descr="oval shape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val 62" descr="oval shape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Neptune</a:t>
            </a:r>
          </a:p>
        </p:txBody>
      </p:sp>
      <p:grpSp>
        <p:nvGrpSpPr>
          <p:cNvPr id="79" name="Group 78" descr="oval shape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78" name="Graphic 77" descr="Stars with solid fill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val 81" descr="oval shape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Vega</a:t>
            </a:r>
          </a:p>
        </p:txBody>
      </p:sp>
      <p:sp>
        <p:nvSpPr>
          <p:cNvPr id="86" name="Oval 85" descr="oval shape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4.6B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1: Introduction to Basic Math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**Understanding Numbers:** Explore the concepts of whole numbers, decimals, and fractions.</a:t>
            </a:r>
          </a:p>
          <a:p>
            <a:r>
              <a:t>- **Operations Overview:** Introduction to addition, subtraction, multiplication, and division.</a:t>
            </a:r>
          </a:p>
          <a:p>
            <a:r>
              <a:t>- **Mathematical Symbols:** Familiarize with symbols and their meanings (e.g., =, +, -, ×, ÷).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2: Strategies for Problem Solving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**Step-by-step Approach:** Encourage breaking down problems into manageable steps.</a:t>
            </a:r>
          </a:p>
          <a:p>
            <a:r>
              <a:t>- **Use of Visual Aids:** Integrate visual tools like number lines and graphs to aid understanding.</a:t>
            </a:r>
          </a:p>
          <a:p>
            <a:r>
              <a:t>- **Estimation Skills:** Teach the importance and techniques of making reasonable estimates.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3: Applying Math in Real-Life Scenarios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**Budgeting Basics:** Practice simple budgeting by adding and subtracting expenses.</a:t>
            </a:r>
          </a:p>
          <a:p>
            <a:r>
              <a:t>- **Measurement and Conversion:** Use real-world examples to teach unit conversions.</a:t>
            </a:r>
          </a:p>
          <a:p>
            <a:r>
              <a:t>- **Data Interpretation:** Introduction to reading and interpreting charts and data 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199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Posterama</vt:lpstr>
      <vt:lpstr>Segoe UI</vt:lpstr>
      <vt:lpstr>Segoe UI Semibold</vt:lpstr>
      <vt:lpstr>Office Theme</vt:lpstr>
      <vt:lpstr>Mind Maps</vt:lpstr>
      <vt:lpstr>Creating a mind map</vt:lpstr>
      <vt:lpstr>Try it out</vt:lpstr>
      <vt:lpstr>Example: Conference presentation</vt:lpstr>
      <vt:lpstr>Example: Vacation planning </vt:lpstr>
      <vt:lpstr>Example: Class notes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2024-12-05T05:35:30Z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