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7"/>
    <p:restoredTop sz="96327"/>
  </p:normalViewPr>
  <p:slideViewPr>
    <p:cSldViewPr snapToGrid="0">
      <p:cViewPr>
        <p:scale>
          <a:sx n="83" d="100"/>
          <a:sy n="83" d="100"/>
        </p:scale>
        <p:origin x="1936" y="1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F57AA66-D2AA-40BE-0117-3C5318F4008A}"/>
              </a:ext>
            </a:extLst>
          </p:cNvPr>
          <p:cNvGrpSpPr/>
          <p:nvPr userDrawn="1"/>
        </p:nvGrpSpPr>
        <p:grpSpPr>
          <a:xfrm>
            <a:off x="511843" y="1480953"/>
            <a:ext cx="6758364" cy="3896094"/>
            <a:chOff x="0" y="0"/>
            <a:chExt cx="12312109" cy="709774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203DD8-935A-3783-11BA-0D20466CF169}"/>
                </a:ext>
              </a:extLst>
            </p:cNvPr>
            <p:cNvSpPr txBox="1"/>
            <p:nvPr/>
          </p:nvSpPr>
          <p:spPr>
            <a:xfrm>
              <a:off x="0" y="2126684"/>
              <a:ext cx="12312109" cy="36713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9499"/>
                </a:lnSpc>
                <a:spcBef>
                  <a:spcPct val="0"/>
                </a:spcBef>
              </a:pPr>
              <a:r>
                <a:rPr lang="en-US" sz="9999" b="1" dirty="0">
                  <a:solidFill>
                    <a:srgbClr val="000000"/>
                  </a:solidFill>
                  <a:latin typeface="Arsenica Antiqua Ultra-Bold"/>
                  <a:ea typeface="Arsenica Antiqua Ultra-Bold"/>
                  <a:cs typeface="Arsenica Antiqua Ultra-Bold"/>
                  <a:sym typeface="Arsenica Antiqua Ultra-Bold"/>
                </a:rPr>
                <a:t>Empowering</a:t>
              </a:r>
              <a:r>
                <a:rPr lang="en-US" sz="9999" u="none" dirty="0">
                  <a:solidFill>
                    <a:srgbClr val="000000"/>
                  </a:solidFill>
                  <a:latin typeface="Arsenica Antiqua"/>
                  <a:ea typeface="Arsenica Antiqua"/>
                  <a:cs typeface="Arsenica Antiqua"/>
                  <a:sym typeface="Arsenica Antiqua"/>
                </a:rPr>
                <a:t> Teachers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F681876-1A30-D4AC-BB50-D693BF655A54}"/>
                </a:ext>
              </a:extLst>
            </p:cNvPr>
            <p:cNvSpPr txBox="1"/>
            <p:nvPr/>
          </p:nvSpPr>
          <p:spPr>
            <a:xfrm>
              <a:off x="0" y="6388705"/>
              <a:ext cx="12312109" cy="70903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4003"/>
                </a:lnSpc>
                <a:spcBef>
                  <a:spcPct val="0"/>
                </a:spcBef>
              </a:pPr>
              <a:r>
                <a:rPr lang="en-US" sz="2859">
                  <a:solidFill>
                    <a:srgbClr val="000000"/>
                  </a:solidFill>
                  <a:latin typeface="Rugrats Sans"/>
                  <a:ea typeface="Rugrats Sans"/>
                  <a:cs typeface="Rugrats Sans"/>
                  <a:sym typeface="Rugrats Sans"/>
                </a:rPr>
                <a:t>Teacherfy.ai</a:t>
              </a: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9008915-76B3-4209-3E3F-703ECF679FC4}"/>
                </a:ext>
              </a:extLst>
            </p:cNvPr>
            <p:cNvSpPr/>
            <p:nvPr/>
          </p:nvSpPr>
          <p:spPr>
            <a:xfrm>
              <a:off x="5672526" y="0"/>
              <a:ext cx="967057" cy="967057"/>
            </a:xfrm>
            <a:custGeom>
              <a:avLst/>
              <a:gdLst/>
              <a:ahLst/>
              <a:cxnLst/>
              <a:rect l="l" t="t" r="r" b="b"/>
              <a:pathLst>
                <a:path w="967057" h="967057">
                  <a:moveTo>
                    <a:pt x="0" y="0"/>
                  </a:moveTo>
                  <a:lnTo>
                    <a:pt x="967057" y="0"/>
                  </a:lnTo>
                  <a:lnTo>
                    <a:pt x="967057" y="967057"/>
                  </a:lnTo>
                  <a:lnTo>
                    <a:pt x="0" y="9670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2" name="Freeform 6">
            <a:extLst>
              <a:ext uri="{FF2B5EF4-FFF2-40B4-BE49-F238E27FC236}">
                <a16:creationId xmlns:a16="http://schemas.microsoft.com/office/drawing/2014/main" id="{740FE6C2-0EF2-0E56-CBE1-43A09CC6503D}"/>
              </a:ext>
            </a:extLst>
          </p:cNvPr>
          <p:cNvSpPr/>
          <p:nvPr userDrawn="1"/>
        </p:nvSpPr>
        <p:spPr>
          <a:xfrm>
            <a:off x="7719252" y="1681122"/>
            <a:ext cx="3927509" cy="3949699"/>
          </a:xfrm>
          <a:custGeom>
            <a:avLst/>
            <a:gdLst/>
            <a:ahLst/>
            <a:cxnLst/>
            <a:rect l="l" t="t" r="r" b="b"/>
            <a:pathLst>
              <a:path w="5366231" h="5396549">
                <a:moveTo>
                  <a:pt x="0" y="0"/>
                </a:moveTo>
                <a:lnTo>
                  <a:pt x="5366231" y="0"/>
                </a:lnTo>
                <a:lnTo>
                  <a:pt x="5366231" y="5396548"/>
                </a:lnTo>
                <a:lnTo>
                  <a:pt x="0" y="53965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636754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3AD7B-082F-36C5-8CF8-5B0AD0094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3FB63B-8D3A-9C53-BA93-DEAA6E19AA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ED237-5F3D-2953-48DC-5FFBB7888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94E5-D6F3-DE46-AEBC-57AD281B9495}" type="datetimeFigureOut">
              <a:rPr lang="en-US" smtClean="0"/>
              <a:t>1/5/25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44D51-42D8-6DA4-87C4-F9443B85F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A2CBE-ED32-1CFF-4F0B-D3487D047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8EAF-D15C-9C4F-AEF4-D69E678E6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10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83BBA6-895B-C447-9EFB-7D868D7052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B07053-460F-68A9-7004-46679A3DC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6D103-AD36-F2CE-E6DC-DC29BED6E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94E5-D6F3-DE46-AEBC-57AD281B9495}" type="datetimeFigureOut">
              <a:rPr lang="en-US" smtClean="0"/>
              <a:t>1/5/25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6F696-F5E7-87D4-8F7F-F6B7E86F0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4AE89-4CB9-8840-2B75-8513D428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8EAF-D15C-9C4F-AEF4-D69E678E6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623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94B72-A73F-7AF0-1CF5-DD6D7F2CF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688580" cy="2179939"/>
          </a:xfrm>
        </p:spPr>
        <p:txBody>
          <a:bodyPr/>
          <a:lstStyle>
            <a:lvl1pPr>
              <a:defRPr b="1" i="0">
                <a:latin typeface="Comic Sans MS" panose="030F0902030302020204" pitchFamily="66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AutoShape 3">
            <a:extLst>
              <a:ext uri="{FF2B5EF4-FFF2-40B4-BE49-F238E27FC236}">
                <a16:creationId xmlns:a16="http://schemas.microsoft.com/office/drawing/2014/main" id="{92511E8E-B748-B109-BD1A-818C626CF9C4}"/>
              </a:ext>
            </a:extLst>
          </p:cNvPr>
          <p:cNvSpPr/>
          <p:nvPr userDrawn="1"/>
        </p:nvSpPr>
        <p:spPr>
          <a:xfrm flipH="1">
            <a:off x="685800" y="2712720"/>
            <a:ext cx="1530268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3">
            <a:extLst>
              <a:ext uri="{FF2B5EF4-FFF2-40B4-BE49-F238E27FC236}">
                <a16:creationId xmlns:a16="http://schemas.microsoft.com/office/drawing/2014/main" id="{D5B554A6-73AE-1B33-DE38-78CB63349CA6}"/>
              </a:ext>
            </a:extLst>
          </p:cNvPr>
          <p:cNvSpPr/>
          <p:nvPr userDrawn="1"/>
        </p:nvSpPr>
        <p:spPr>
          <a:xfrm flipH="1">
            <a:off x="685800" y="2712720"/>
            <a:ext cx="1530268" cy="0"/>
          </a:xfrm>
          <a:prstGeom prst="line">
            <a:avLst/>
          </a:prstGeom>
          <a:ln w="38100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23E8EB-6276-A273-751D-28FA6306BD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2871788"/>
            <a:ext cx="7688580" cy="3529012"/>
          </a:xfrm>
        </p:spPr>
        <p:txBody>
          <a:bodyPr/>
          <a:lstStyle>
            <a:lvl1pPr marL="0" indent="0">
              <a:buNone/>
              <a:defRPr b="0" i="0">
                <a:latin typeface="Comic Sans MS" panose="030F0902030302020204" pitchFamily="66" charset="0"/>
              </a:defRPr>
            </a:lvl1pPr>
            <a:lvl2pPr marL="457200" indent="0">
              <a:buNone/>
              <a:defRPr b="0" i="0">
                <a:latin typeface="Comic Sans MS" panose="030F0902030302020204" pitchFamily="66" charset="0"/>
              </a:defRPr>
            </a:lvl2pPr>
            <a:lvl3pPr marL="914400" indent="0">
              <a:buNone/>
              <a:defRPr b="0" i="0">
                <a:latin typeface="Comic Sans MS" panose="030F0902030302020204" pitchFamily="66" charset="0"/>
              </a:defRPr>
            </a:lvl3pPr>
            <a:lvl4pPr marL="1371600" indent="0">
              <a:buNone/>
              <a:defRPr b="0" i="0">
                <a:latin typeface="Comic Sans MS" panose="030F0902030302020204" pitchFamily="66" charset="0"/>
              </a:defRPr>
            </a:lvl4pPr>
            <a:lvl5pPr marL="1828800" indent="0">
              <a:buNone/>
              <a:defRPr b="0" i="0">
                <a:latin typeface="Comic Sans MS" panose="030F0902030302020204" pitchFamily="66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0264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2518A-C568-5AF3-7E2C-3CB4E5DFC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D1C51-B094-DEAD-1BD2-672979750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47D69D-761C-0497-8766-45AAB6585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94E5-D6F3-DE46-AEBC-57AD281B9495}" type="datetimeFigureOut">
              <a:rPr lang="en-US" smtClean="0"/>
              <a:t>1/5/25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10051-A57E-04EC-5A7F-3F48A961A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337D0-856D-20A4-F19E-1414273E9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8EAF-D15C-9C4F-AEF4-D69E678E6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230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DB096-45AE-9953-346F-2B7F3814A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560175-CB54-ACC9-D871-6D2DC14CFF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A89019-E5C0-3D14-FB00-D18F51F712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7B417-EBC1-8E38-5862-C8EF793A1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94E5-D6F3-DE46-AEBC-57AD281B9495}" type="datetimeFigureOut">
              <a:rPr lang="en-US" smtClean="0"/>
              <a:t>1/5/25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E5D6E0-0F45-3615-5126-A27752291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4B6F8-DBFC-F21B-1268-C1483CBC4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8EAF-D15C-9C4F-AEF4-D69E678E6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328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15397-57B0-7B2F-99BB-E91291547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A26FA5-4F74-6A4D-D8A9-71C490F6C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7E13D-724D-C8DB-0ECD-04772F697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A94D44-DBCE-EDFC-8F10-9931BBE690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A55F3C-77A4-521A-9A56-6A09CEE88F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43FAD3-A4A5-6D3A-EB4E-D4C1B826C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94E5-D6F3-DE46-AEBC-57AD281B9495}" type="datetimeFigureOut">
              <a:rPr lang="en-US" smtClean="0"/>
              <a:t>1/5/25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58B854-1854-9AC7-5470-AA8A5B837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B95824-5524-845C-CA03-FBCADC11C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8EAF-D15C-9C4F-AEF4-D69E678E6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086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7F97E-D794-569F-D1A2-EDA14914F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932467-64EB-8A3D-2F14-B2293AAFB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94E5-D6F3-DE46-AEBC-57AD281B9495}" type="datetimeFigureOut">
              <a:rPr lang="en-US" smtClean="0"/>
              <a:t>1/5/25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3196A-56D1-C0A2-C89E-AF06D5DDF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9B821B-26EF-3081-E49E-2D6C1FA0E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8EAF-D15C-9C4F-AEF4-D69E678E6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741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0C8FE4-C753-A782-CB7A-9F93463AC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94E5-D6F3-DE46-AEBC-57AD281B9495}" type="datetimeFigureOut">
              <a:rPr lang="en-US" smtClean="0"/>
              <a:t>1/5/25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62BA5-8422-CC3C-3549-656036448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EDC7C-E491-327F-8951-C8B412BD9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8EAF-D15C-9C4F-AEF4-D69E678E6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14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B3863-DAE8-A0E5-E16A-13209E802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B2C24-CC24-AC43-57D7-D261CF567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C8F54-F274-5531-6A1D-C12A85E6D0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1805F1-4529-C7FD-76AA-D186F9297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94E5-D6F3-DE46-AEBC-57AD281B9495}" type="datetimeFigureOut">
              <a:rPr lang="en-US" smtClean="0"/>
              <a:t>1/5/25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67184-D910-7AF1-9867-2E1EF3E1E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836F7-2C54-9874-3831-458DDCEDD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8EAF-D15C-9C4F-AEF4-D69E678E6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7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84B7D-2104-D578-72FA-6A806171A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F91925-D24A-986C-28D2-6F3AC355D0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27838-66AA-307E-FEFA-579B673FB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07124-C661-8F48-2339-BB4B62CAA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694E5-D6F3-DE46-AEBC-57AD281B9495}" type="datetimeFigureOut">
              <a:rPr lang="en-US" smtClean="0"/>
              <a:t>1/5/25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0D58DA-78C0-B291-F923-3A12D48A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90DDA-48B9-FE59-BA95-56A2C7401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8EAF-D15C-9C4F-AEF4-D69E678E63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4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07E172-841A-E73E-C081-9401285FF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ADB8C-C1E5-4DCA-6C25-AAF2FD406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76EE72-4B7E-046C-7EBF-3062443AF2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B694E5-D6F3-DE46-AEBC-57AD281B9495}" type="datetimeFigureOut">
              <a:rPr lang="en-US" smtClean="0"/>
              <a:t>1/5/25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2E0C2-F620-544B-9CD0-FC5C20B63D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48F481-DB7E-5671-748E-E709326B2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A8EAF-D15C-9C4F-AEF4-D69E678E6347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0FD179-6B62-58F1-97C5-FDD79115E7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39089" y="0"/>
            <a:ext cx="1752911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68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omic Sans MS" panose="030F0902030302020204" pitchFamily="66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omic Sans MS" panose="030F0902030302020204" pitchFamily="66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omic Sans MS" panose="030F0902030302020204" pitchFamily="66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omic Sans MS" panose="030F0902030302020204" pitchFamily="66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mic Sans MS" panose="030F0902030302020204" pitchFamily="66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omic Sans MS" panose="030F0902030302020204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5064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Arsenica Antiqua</vt:lpstr>
      <vt:lpstr>Arsenica Antiqua Ultra-Bold</vt:lpstr>
      <vt:lpstr>Calibri</vt:lpstr>
      <vt:lpstr>Comic Sans MS</vt:lpstr>
      <vt:lpstr>Rugrats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Byron Adriano Pullutasig</dc:creator>
  <cp:lastModifiedBy>Byron Adriano Pullutasig</cp:lastModifiedBy>
  <cp:revision>14</cp:revision>
  <dcterms:created xsi:type="dcterms:W3CDTF">2025-01-06T05:09:45Z</dcterms:created>
  <dcterms:modified xsi:type="dcterms:W3CDTF">2025-01-06T05:38:23Z</dcterms:modified>
</cp:coreProperties>
</file>