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005073"/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92"/>
  </p:normalViewPr>
  <p:slideViewPr>
    <p:cSldViewPr snapToGrid="0" snapToObjects="1">
      <p:cViewPr varScale="1">
        <p:scale>
          <a:sx n="128" d="100"/>
          <a:sy n="128" d="100"/>
        </p:scale>
        <p:origin x="2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1/4/25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248149"/>
            <a:ext cx="2369315" cy="8678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8F9A50-3A82-29B6-C86F-C0586042E0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2" y="35095"/>
            <a:ext cx="2246521" cy="224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914697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1/4/25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755528"/>
            <a:ext cx="4938397" cy="12080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Empowering Educators</a:t>
            </a: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5F5F5"/>
                </a:solidFill>
              </a:endParaRPr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5F5F5"/>
                </a:solidFill>
              </a:endParaRPr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5F5F5"/>
                </a:solidFill>
              </a:endParaRPr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5F5F5"/>
                </a:solidFill>
              </a:endParaRPr>
            </a:p>
          </p:txBody>
        </p:sp>
      </p:grpSp>
      <p:sp>
        <p:nvSpPr>
          <p:cNvPr id="3" name="Title 3">
            <a:extLst>
              <a:ext uri="{FF2B5EF4-FFF2-40B4-BE49-F238E27FC236}">
                <a16:creationId xmlns:a16="http://schemas.microsoft.com/office/drawing/2014/main" id="{D7110666-81EC-E53A-A7EE-94990B5D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5691690" cy="2130561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Teacherfy.ai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1A6209-623F-4A40-A043-EF97F4DE51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CC2A95-AB18-4E2B-BAAB-ED507F826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78DEAE-E0CA-42BB-BA2E-F6A39AAEB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Semibold</vt:lpstr>
      <vt:lpstr>Office Theme</vt:lpstr>
      <vt:lpstr>Teacherfy.ai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2023-05-01T17:37:37Z</dcterms:created>
  <dcterms:modified xsi:type="dcterms:W3CDTF">2025-01-04T07:11:48Z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