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F57AA66-D2AA-40BE-0117-3C5318F4008A}"/>
              </a:ext>
            </a:extLst>
          </p:cNvPr>
          <p:cNvGrpSpPr/>
          <p:nvPr userDrawn="1"/>
        </p:nvGrpSpPr>
        <p:grpSpPr>
          <a:xfrm>
            <a:off x="2716818" y="1480953"/>
            <a:ext cx="6758364" cy="3896094"/>
            <a:chOff x="0" y="0"/>
            <a:chExt cx="12312109" cy="70977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03DD8-935A-3783-11BA-0D20466CF169}"/>
                </a:ext>
              </a:extLst>
            </p:cNvPr>
            <p:cNvSpPr txBox="1"/>
            <p:nvPr/>
          </p:nvSpPr>
          <p:spPr>
            <a:xfrm>
              <a:off x="0" y="2126684"/>
              <a:ext cx="12312109" cy="3671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499"/>
                </a:lnSpc>
                <a:spcBef>
                  <a:spcPct val="0"/>
                </a:spcBef>
              </a:pPr>
              <a:r>
                <a:rPr lang="en-US" sz="9999" b="1" dirty="0">
                  <a:solidFill>
                    <a:srgbClr val="000000"/>
                  </a:solidFill>
                  <a:latin typeface="Arsenica Antiqua Ultra-Bold"/>
                  <a:ea typeface="Arsenica Antiqua Ultra-Bold"/>
                  <a:cs typeface="Arsenica Antiqua Ultra-Bold"/>
                  <a:sym typeface="Arsenica Antiqua Ultra-Bold"/>
                </a:rPr>
                <a:t>Empowering</a:t>
              </a:r>
              <a:r>
                <a:rPr lang="en-US" sz="9999" u="none" dirty="0">
                  <a:solidFill>
                    <a:srgbClr val="00000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 Teachers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681876-1A30-D4AC-BB50-D693BF655A54}"/>
                </a:ext>
              </a:extLst>
            </p:cNvPr>
            <p:cNvSpPr txBox="1"/>
            <p:nvPr/>
          </p:nvSpPr>
          <p:spPr>
            <a:xfrm>
              <a:off x="0" y="6388705"/>
              <a:ext cx="12312109" cy="7090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03"/>
                </a:lnSpc>
                <a:spcBef>
                  <a:spcPct val="0"/>
                </a:spcBef>
              </a:pPr>
              <a:r>
                <a:rPr lang="en-US" sz="2859">
                  <a:solidFill>
                    <a:srgbClr val="000000"/>
                  </a:solidFill>
                  <a:latin typeface="Rugrats Sans"/>
                  <a:ea typeface="Rugrats Sans"/>
                  <a:cs typeface="Rugrats Sans"/>
                  <a:sym typeface="Rugrats Sans"/>
                </a:rPr>
                <a:t>Teacherfy.ai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9008915-76B3-4209-3E3F-703ECF679FC4}"/>
                </a:ext>
              </a:extLst>
            </p:cNvPr>
            <p:cNvSpPr/>
            <p:nvPr/>
          </p:nvSpPr>
          <p:spPr>
            <a:xfrm>
              <a:off x="5672526" y="0"/>
              <a:ext cx="967057" cy="967057"/>
            </a:xfrm>
            <a:custGeom>
              <a:avLst/>
              <a:gdLst/>
              <a:ahLst/>
              <a:cxnLst/>
              <a:rect l="l" t="t" r="r" b="b"/>
              <a:pathLst>
                <a:path w="967057" h="967057">
                  <a:moveTo>
                    <a:pt x="0" y="0"/>
                  </a:moveTo>
                  <a:lnTo>
                    <a:pt x="967057" y="0"/>
                  </a:lnTo>
                  <a:lnTo>
                    <a:pt x="967057" y="967057"/>
                  </a:lnTo>
                  <a:lnTo>
                    <a:pt x="0" y="967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36367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AD7B-082F-36C5-8CF8-5B0AD009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FB63B-8D3A-9C53-BA93-DEAA6E19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D237-5F3D-2953-48DC-5FFBB78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4D51-42D8-6DA4-87C4-F9443B85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2CBE-ED32-1CFF-4F0B-D3487D04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3BBA6-895B-C447-9EFB-7D868D705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07053-460F-68A9-7004-46679A3DC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D103-AD36-F2CE-E6DC-DC29BED6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F696-F5E7-87D4-8F7F-F6B7E86F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AE89-4CB9-8840-2B75-8513D428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4B72-A73F-7AF0-1CF5-DD6D7F2C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2955"/>
            <a:ext cx="8186529" cy="2179939"/>
          </a:xfrm>
        </p:spPr>
        <p:txBody>
          <a:bodyPr/>
          <a:lstStyle>
            <a:lvl1pPr>
              <a:defRPr b="1" i="0">
                <a:latin typeface="Comic Sans MS" panose="030F09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058C79-B2BB-D2C6-5E77-04C0459343CB}"/>
              </a:ext>
            </a:extLst>
          </p:cNvPr>
          <p:cNvSpPr/>
          <p:nvPr userDrawn="1"/>
        </p:nvSpPr>
        <p:spPr>
          <a:xfrm>
            <a:off x="699053" y="2206484"/>
            <a:ext cx="6964018" cy="457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6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518A-C568-5AF3-7E2C-3CB4E5DF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1C51-B094-DEAD-1BD2-67297975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D69D-761C-0497-8766-45AAB658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0051-A57E-04EC-5A7F-3F48A961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37D0-856D-20A4-F19E-1414273E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B096-45AE-9953-346F-2B7F3814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0175-CB54-ACC9-D871-6D2DC14C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9019-E5C0-3D14-FB00-D18F51F7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B417-EBC1-8E38-5862-C8EF793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5D6E0-0F45-3615-5126-A2775229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B6F8-DBFC-F21B-1268-C1483CBC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5397-57B0-7B2F-99BB-E9129154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6FA5-4F74-6A4D-D8A9-71C490F6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7E13D-724D-C8DB-0ECD-04772F697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94D44-DBCE-EDFC-8F10-9931BBE69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55F3C-77A4-521A-9A56-6A09CEE88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3FAD3-A4A5-6D3A-EB4E-D4C1B826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6/1/25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8B854-1854-9AC7-5470-AA8A5B83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95824-5524-845C-CA03-FBCADC11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F97E-D794-569F-D1A2-EDA14914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32467-64EB-8A3D-2F14-B2293AAF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6/1/25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3196A-56D1-C0A2-C89E-AF06D5D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B821B-26EF-3081-E49E-2D6C1FA0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C8FE4-C753-A782-CB7A-9F93463A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6/1/25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62BA5-8422-CC3C-3549-65603644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EDC7C-E491-327F-8951-C8B412B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3863-DAE8-A0E5-E16A-13209E80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2C24-CC24-AC43-57D7-D261CF56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8F54-F274-5531-6A1D-C12A85E6D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805F1-4529-C7FD-76AA-D186F929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7184-D910-7AF1-9867-2E1EF3E1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36F7-2C54-9874-3831-458DDCED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B7D-2104-D578-72FA-6A806171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91925-D24A-986C-28D2-6F3AC355D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27838-66AA-307E-FEFA-579B673FB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07124-C661-8F48-2339-BB4B62CA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D58DA-78C0-B291-F923-3A12D48A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90DDA-48B9-FE59-BA95-56A2C740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7E172-841A-E73E-C081-9401285F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DB8C-C1E5-4DCA-6C25-AAF2FD40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6EE72-4B7E-046C-7EBF-3062443AF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94E5-D6F3-DE46-AEBC-57AD281B9495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2E0C2-F620-544B-9CD0-FC5C20B63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F481-DB7E-5671-748E-E709326B2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FD179-6B62-58F1-97C5-FDD79115E7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6680" y="6273200"/>
            <a:ext cx="815320" cy="58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4651EA-B722-10D1-A4DC-5C334384030C}"/>
              </a:ext>
            </a:extLst>
          </p:cNvPr>
          <p:cNvSpPr txBox="1"/>
          <p:nvPr userDrawn="1"/>
        </p:nvSpPr>
        <p:spPr>
          <a:xfrm>
            <a:off x="11285549" y="6115343"/>
            <a:ext cx="99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Powered by: </a:t>
            </a:r>
          </a:p>
        </p:txBody>
      </p:sp>
    </p:spTree>
    <p:extLst>
      <p:ext uri="{BB962C8B-B14F-4D97-AF65-F5344CB8AC3E}">
        <p14:creationId xmlns:p14="http://schemas.microsoft.com/office/powerpoint/2010/main" val="35146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06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Arsenica Antiqua</vt:lpstr>
      <vt:lpstr>Arsenica Antiqua Ultra-Bold</vt:lpstr>
      <vt:lpstr>Calibri</vt:lpstr>
      <vt:lpstr>Comic Sans MS</vt:lpstr>
      <vt:lpstr>Rugrats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Adriano Pullutasig</dc:creator>
  <cp:lastModifiedBy>Byron Adriano Pullutasig</cp:lastModifiedBy>
  <cp:revision>26</cp:revision>
  <dcterms:created xsi:type="dcterms:W3CDTF">2025-01-06T05:09:45Z</dcterms:created>
  <dcterms:modified xsi:type="dcterms:W3CDTF">2025-06-02T00:38:35Z</dcterms:modified>
</cp:coreProperties>
</file>