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d49e2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d49e2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48a4012c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48a4012c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48a4012c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48a4012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48a4012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48a4012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48a4012c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48a4012c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8a4012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8a4012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8d49e25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8d49e25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a4012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a4012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d49e2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8d49e2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8d49e25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8d49e25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8a4012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8a4012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8a4012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8a4012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d49e25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d49e25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8a4012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8a4012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595959"/>
                </a:solidFill>
              </a:rPr>
              <a:t>https://i.imgur.com/XaBXGcC.png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8a4012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48a4012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595959"/>
                </a:solidFill>
              </a:rPr>
              <a:t>https://i.imgur.com/XaBXGcC.png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Transfer Learning: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Concepts</a:t>
            </a:r>
            <a:endParaRPr sz="5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0275" y="4425300"/>
            <a:ext cx="8520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Byron Barkhuizen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973" y="133898"/>
            <a:ext cx="677300" cy="7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</a:t>
            </a:r>
            <a:r>
              <a:rPr lang="es"/>
              <a:t>  - OCSVM no TL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https://github.com/byronbark/IOTProject/blob/master/OCSVM/OCSVM.ipynb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849715"/>
            <a:ext cx="7248326" cy="14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50" y="2249800"/>
            <a:ext cx="3666575" cy="10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74" y="3311775"/>
            <a:ext cx="3439725" cy="12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225" y="2396277"/>
            <a:ext cx="258127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https://github.com/byronbark/IOTProject/tree/master/Autoencoder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0" y="861725"/>
            <a:ext cx="2822675" cy="13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5" y="2210425"/>
            <a:ext cx="3496175" cy="258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850" y="1162575"/>
            <a:ext cx="36957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 for TL</a:t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https://github.com/byronbark/IOTProject/tree/master/TLwithDomainAdaptation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22025" y="836275"/>
            <a:ext cx="86070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Autoencoder concept for transferring known representations, and adapting them to suit new data requirements (after the domain is being changed)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Consist of a paired encoder and decoder, along with a predictive function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Applies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adversarial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concepts to learn a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representation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in the target and source domain concurrently (thus feature alignment)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Similar to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reconstruction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loss the distribution loss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minimized -&gt; domain shift is reduced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350" y="2116600"/>
            <a:ext cx="2940700" cy="1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 for TL</a:t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https://github.com/byronbark/IOTProject/tree/master/TLwithDomainAdaptation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5" y="865900"/>
            <a:ext cx="4376325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5" y="2381999"/>
            <a:ext cx="4001244" cy="233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573" y="842734"/>
            <a:ext cx="2909850" cy="14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4877075" y="2382000"/>
            <a:ext cx="39519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Adapting model parameters to the image data set store as .tgz file from data processing stage.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63025" y="2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  - Autoencoder for TL</a:t>
            </a:r>
            <a:endParaRPr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978325" y="4872000"/>
            <a:ext cx="5461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https://github.com/byronbark/IOTProject/tree/master/TLwithDomainAdaptation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24025" y="814250"/>
            <a:ext cx="83844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Key Mechanisms;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Encoder and decoder with shared learning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 classifier should be available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Feature space of source is </a:t>
            </a: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discriminative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Goal is to learn a target feature space that utilizes these discriminative features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Feature alignment approach;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Construct a </a:t>
            </a:r>
            <a:r>
              <a:rPr i="1" lang="es" sz="1800">
                <a:latin typeface="Roboto"/>
                <a:ea typeface="Roboto"/>
                <a:cs typeface="Roboto"/>
                <a:sym typeface="Roboto"/>
              </a:rPr>
              <a:t>common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feature space (Gaussian prior)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Encourage D(T) and D(S)  to be close to the gaussian prior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KL-divergence, L-1 distance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450" y="1006950"/>
            <a:ext cx="6033600" cy="25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66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TL Challenges &amp; Outlooks 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993100"/>
            <a:ext cx="85206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Adapting DFA framework for more flexible data (options)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Continue experiment for other devices (not just google home)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Tool requirements?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Improvements on the data input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0" y="405023"/>
            <a:ext cx="6919676" cy="415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63500" y="844850"/>
            <a:ext cx="8520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000000"/>
                </a:solidFill>
              </a:rPr>
              <a:t>Why is TL needed?</a:t>
            </a:r>
            <a:endParaRPr sz="2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Deep learning models perform very well on a given task, but if the task changes?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A framework that can adapt to changes in the conditions would;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s">
                <a:solidFill>
                  <a:srgbClr val="000000"/>
                </a:solidFill>
              </a:rPr>
              <a:t>Reduce need for retraining a model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s">
                <a:solidFill>
                  <a:srgbClr val="000000"/>
                </a:solidFill>
              </a:rPr>
              <a:t>Lower data quantity and/or label requirements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s">
                <a:solidFill>
                  <a:srgbClr val="000000"/>
                </a:solidFill>
              </a:rPr>
              <a:t>Be generalizable to a large number of new conditions</a:t>
            </a:r>
            <a:endParaRPr b="1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8025" y="351675"/>
            <a:ext cx="84696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Outline of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Network traffic data in the form of PCAP files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Representation of the PCAP in the model to be used is important;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Task reduces to classification, regression or representation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Representation impacts the features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From the survey of transfer learning [1] we know that transfer learning can be described by the following definition;</a:t>
            </a:r>
            <a:endParaRPr sz="1800"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957600" y="2706025"/>
            <a:ext cx="383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50" y="3500475"/>
            <a:ext cx="4652800" cy="117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37200" y="314650"/>
            <a:ext cx="8469600" cy="31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Categorization of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Some techniques/approaches for transfer learning are outlined in the survey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75" y="1399274"/>
            <a:ext cx="8617451" cy="24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50" y="407576"/>
            <a:ext cx="7092899" cy="40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97325" y="299625"/>
            <a:ext cx="84009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Transductive Transfer Learning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Problem is redefined as: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Covered in the work of mark et. al [1,58] this approach for transfer learning seeks to maximise the use of unlabeled target data where the source and domain tasks are the same.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In the IoT device identification problem setting the task to remain a singular type of device remains the same, however the marginal probability distributions of the features vary between source and domain.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0" y="1059050"/>
            <a:ext cx="4876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97325" y="299625"/>
            <a:ext cx="84009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Data Processing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00" y="1049900"/>
            <a:ext cx="3180350" cy="10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071" y="3026371"/>
            <a:ext cx="6184151" cy="120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>
            <a:stCxn id="134" idx="2"/>
            <a:endCxn id="135" idx="0"/>
          </p:cNvCxnSpPr>
          <p:nvPr/>
        </p:nvCxnSpPr>
        <p:spPr>
          <a:xfrm>
            <a:off x="2043575" y="2053876"/>
            <a:ext cx="35625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97325" y="299625"/>
            <a:ext cx="84009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Data Processing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75" y="972625"/>
            <a:ext cx="3186950" cy="1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159225" y="2178350"/>
            <a:ext cx="479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75" y="3040098"/>
            <a:ext cx="7301751" cy="8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