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&amp;ehk=RkXjfrPkFXHMBOWKi1rFvw&amp;r=0&amp;pid=OfficeInsert" ContentType="image/jpeg"/>
  <Default Extension="jpg&amp;ehk=pAjogVIpGHD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893e3c4da32fadd3/Documents/Applied%20Data%20Mining/Final%20Project/Segment%20Details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'[Segment Details.xlsx]Sheet1'!$I$16:$I$19</cx:f>
        <cx:lvl ptCount="4">
          <cx:pt idx="0">Hybrid</cx:pt>
          <cx:pt idx="1">High Utilizers</cx:pt>
          <cx:pt idx="2">Lab Tests</cx:pt>
          <cx:pt idx="3">Traditional</cx:pt>
        </cx:lvl>
      </cx:strDim>
      <cx:numDim type="size">
        <cx:f>'[Segment Details.xlsx]Sheet1'!$J$16:$J$19</cx:f>
        <cx:lvl ptCount="4" formatCode="General">
          <cx:pt idx="0">97</cx:pt>
          <cx:pt idx="1">22</cx:pt>
          <cx:pt idx="2">5</cx:pt>
          <cx:pt idx="3">168</cx:pt>
        </cx:lvl>
      </cx:numDim>
    </cx:data>
  </cx:chartData>
  <cx:chart>
    <cx:title pos="t" align="ctr" overlay="0">
      <cx:tx>
        <cx:txData>
          <cx:v>Chiropractic Practice Types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n-US"/>
            <a:t>Chiropractic Practice Types</a:t>
          </a:r>
        </a:p>
      </cx:txPr>
    </cx:title>
    <cx:plotArea>
      <cx:plotAreaRegion>
        <cx:series layoutId="treemap" uniqueId="{DA356501-E974-4782-9B48-459893C1A649}">
          <cx:dataLabels pos="inEnd">
            <cx:txPr>
              <a:bodyPr spcFirstLastPara="1" vertOverflow="ellipsis" wrap="square" lIns="0" tIns="0" rIns="0" bIns="0" anchor="ctr" anchorCtr="1"/>
              <a:lstStyle/>
              <a:p>
                <a:pPr>
                  <a:defRPr/>
                </a:pPr>
                <a:endParaRPr lang="en-US" sz="1100"/>
              </a:p>
            </cx:txPr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9A26-82ED-4AFF-8C3A-F770608387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2143-2894-4E35-889F-E7BC2B6382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85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9A26-82ED-4AFF-8C3A-F770608387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2143-2894-4E35-889F-E7BC2B63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2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9A26-82ED-4AFF-8C3A-F770608387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2143-2894-4E35-889F-E7BC2B63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1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9A26-82ED-4AFF-8C3A-F770608387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2143-2894-4E35-889F-E7BC2B63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9A26-82ED-4AFF-8C3A-F770608387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2143-2894-4E35-889F-E7BC2B6382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97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9A26-82ED-4AFF-8C3A-F770608387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2143-2894-4E35-889F-E7BC2B63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2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9A26-82ED-4AFF-8C3A-F770608387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2143-2894-4E35-889F-E7BC2B63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9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9A26-82ED-4AFF-8C3A-F770608387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2143-2894-4E35-889F-E7BC2B63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7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9A26-82ED-4AFF-8C3A-F770608387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2143-2894-4E35-889F-E7BC2B63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2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179A26-82ED-4AFF-8C3A-F770608387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E32143-2894-4E35-889F-E7BC2B63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6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9A26-82ED-4AFF-8C3A-F770608387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2143-2894-4E35-889F-E7BC2B63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179A26-82ED-4AFF-8C3A-F770608387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E32143-2894-4E35-889F-E7BC2B6382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55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&amp;ehk=RkXjfrPkFXHMBOWKi1rFvw&amp;r=0&amp;pid=OfficeInsert"/><Relationship Id="rId2" Type="http://schemas.openxmlformats.org/officeDocument/2006/relationships/image" Target="../media/image2.jpg&amp;ehk=pAjogVIpGHD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6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65" y="911000"/>
            <a:ext cx="3328416" cy="2496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038" y="3150536"/>
            <a:ext cx="27432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Chiropractic Practice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44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4546" y="2118946"/>
            <a:ext cx="9821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Are there differences in how chiropractors treat their patients?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yes, what are the primary differences?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Unsupervised Learning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Hierarchical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K-Means </a:t>
            </a:r>
          </a:p>
        </p:txBody>
      </p:sp>
    </p:spTree>
    <p:extLst>
      <p:ext uri="{BB962C8B-B14F-4D97-AF65-F5344CB8AC3E}">
        <p14:creationId xmlns:p14="http://schemas.microsoft.com/office/powerpoint/2010/main" val="384236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677" y="2108636"/>
            <a:ext cx="4693334" cy="419485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99977"/>
              </p:ext>
            </p:extLst>
          </p:nvPr>
        </p:nvGraphicFramePr>
        <p:xfrm>
          <a:off x="1097280" y="3062214"/>
          <a:ext cx="5219700" cy="166116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82761376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67180409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94092932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2464445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81273242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6092019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6243198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5972626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7259826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1093101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 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Acupuncture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Chiro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 Surg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X-Rays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 Visits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87004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20396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14902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6915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92181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960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44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78428"/>
          </a:xfrm>
        </p:spPr>
        <p:txBody>
          <a:bodyPr/>
          <a:lstStyle/>
          <a:p>
            <a:r>
              <a:rPr lang="en-US" dirty="0"/>
              <a:t>Practice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8211" y="1942447"/>
            <a:ext cx="493776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(168)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Usually 1 chiropractic manipulation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Sometimes therapy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Hybrid (97)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Mix of physical therapy and chiropractic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Usually 2 therapy and 1-2 chiro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Utilizers (22)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4 therapy units per visit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 chiropractic units per visit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Care plans &amp; pain assessments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Lab Testers (5)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7 lab tests per visit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Chiro and therapy similar to the hybrid practices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D9EB0BA0-B655-4599-BEB0-7CA80ABAD2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75241964"/>
                  </p:ext>
                </p:extLst>
              </p:nvPr>
            </p:nvGraphicFramePr>
            <p:xfrm>
              <a:off x="1097280" y="1845734"/>
              <a:ext cx="5120640" cy="393081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D9EB0BA0-B655-4599-BEB0-7CA80ABAD2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7280" y="1845734"/>
                <a:ext cx="5120640" cy="39308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75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" r="-4" b="-4"/>
          <a:stretch/>
        </p:blipFill>
        <p:spPr>
          <a:xfrm>
            <a:off x="4639733" y="-35159"/>
            <a:ext cx="7552266" cy="6349414"/>
          </a:xfrm>
          <a:prstGeom prst="rect">
            <a:avLst/>
          </a:prstGeom>
        </p:spPr>
      </p:pic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37736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Cluster Graph</a:t>
            </a:r>
            <a:br>
              <a:rPr lang="en-US" sz="4400" dirty="0">
                <a:solidFill>
                  <a:srgbClr val="FFFFFF"/>
                </a:solidFill>
              </a:rPr>
            </a:b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Separation:  .74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Cohesion:  .26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29299" y="3573534"/>
            <a:ext cx="3569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Hybrids </a:t>
            </a:r>
          </a:p>
          <a:p>
            <a:r>
              <a:rPr lang="en-US" dirty="0">
                <a:solidFill>
                  <a:srgbClr val="FF0000"/>
                </a:solidFill>
              </a:rPr>
              <a:t>2: High Utilizers</a:t>
            </a:r>
          </a:p>
          <a:p>
            <a:r>
              <a:rPr lang="en-US" dirty="0">
                <a:solidFill>
                  <a:srgbClr val="92D050"/>
                </a:solidFill>
              </a:rPr>
              <a:t>3: Lab Testers</a:t>
            </a:r>
          </a:p>
          <a:p>
            <a:r>
              <a:rPr lang="en-US" dirty="0">
                <a:solidFill>
                  <a:srgbClr val="0070C0"/>
                </a:solidFill>
              </a:rPr>
              <a:t>4: Traditional</a:t>
            </a:r>
          </a:p>
        </p:txBody>
      </p:sp>
    </p:spTree>
    <p:extLst>
      <p:ext uri="{BB962C8B-B14F-4D97-AF65-F5344CB8AC3E}">
        <p14:creationId xmlns:p14="http://schemas.microsoft.com/office/powerpoint/2010/main" val="137760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Understand the practices that are performing multiple lab tests.  Are they treating specific types of patients?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the practices that are performing twice as many therapy services as other practices.  Is this a billing issue, case mix, or over utilization?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Is there a practice type that has better results than another?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179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242</Words>
  <Application>Microsoft Office PowerPoint</Application>
  <PresentationFormat>Widescreen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Chiropractic Practice Patterns</vt:lpstr>
      <vt:lpstr>Overview</vt:lpstr>
      <vt:lpstr>Underlying Data</vt:lpstr>
      <vt:lpstr>Practice Types</vt:lpstr>
      <vt:lpstr>Cluster Graph  Separation:  .74 Cohesion:  .26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Chiropractic Practice Patterns</dc:title>
  <dc:creator>Byron Dennis</dc:creator>
  <cp:lastModifiedBy>Byron Dennis</cp:lastModifiedBy>
  <cp:revision>6</cp:revision>
  <dcterms:created xsi:type="dcterms:W3CDTF">2017-05-01T01:59:43Z</dcterms:created>
  <dcterms:modified xsi:type="dcterms:W3CDTF">2017-05-02T01:32:51Z</dcterms:modified>
</cp:coreProperties>
</file>