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D5CB-8D0A-4F78-9121-CAC5574BDDE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0C76-17F0-49DC-BBC3-0E2FFD968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2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D5CB-8D0A-4F78-9121-CAC5574BDDE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0C76-17F0-49DC-BBC3-0E2FFD968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6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D5CB-8D0A-4F78-9121-CAC5574BDDE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0C76-17F0-49DC-BBC3-0E2FFD968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6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D5CB-8D0A-4F78-9121-CAC5574BDDE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0C76-17F0-49DC-BBC3-0E2FFD968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74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D5CB-8D0A-4F78-9121-CAC5574BDDE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0C76-17F0-49DC-BBC3-0E2FFD968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11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D5CB-8D0A-4F78-9121-CAC5574BDDE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0C76-17F0-49DC-BBC3-0E2FFD968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4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D5CB-8D0A-4F78-9121-CAC5574BDDE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0C76-17F0-49DC-BBC3-0E2FFD968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9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D5CB-8D0A-4F78-9121-CAC5574BDDE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0C76-17F0-49DC-BBC3-0E2FFD968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3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D5CB-8D0A-4F78-9121-CAC5574BDDE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0C76-17F0-49DC-BBC3-0E2FFD968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5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D5CB-8D0A-4F78-9121-CAC5574BDDE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0C76-17F0-49DC-BBC3-0E2FFD968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1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D5CB-8D0A-4F78-9121-CAC5574BDDE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0C76-17F0-49DC-BBC3-0E2FFD968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8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8D5CB-8D0A-4F78-9121-CAC5574BDDE5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0C76-17F0-49DC-BBC3-0E2FFD968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4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16" y="-1"/>
            <a:ext cx="8500529" cy="63942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579" y="6235837"/>
            <a:ext cx="8965973" cy="50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3" y="365125"/>
            <a:ext cx="11926334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1" y="590304"/>
            <a:ext cx="11972057" cy="5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6" y="568157"/>
            <a:ext cx="12086367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1" y="334609"/>
            <a:ext cx="11530059" cy="5601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6310"/>
            <a:ext cx="11539739" cy="5984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964" y="2940016"/>
            <a:ext cx="2881603" cy="261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44" y="261847"/>
            <a:ext cx="11751058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1" y="0"/>
            <a:ext cx="11964437" cy="59212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88" y="5921253"/>
            <a:ext cx="11705334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附加题：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一</a:t>
                </a:r>
                <a:r>
                  <a:rPr lang="zh-CN" altLang="en-US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个介质球均匀磁化，磁化强度为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𝑴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试求沿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𝑴</m:t>
                    </m:r>
                  </m:oMath>
                </a14:m>
                <a:r>
                  <a:rPr lang="zh-CN" altLang="en-US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的直径上离球心为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zh-CN" altLang="en-US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处的磁感应强度（写出表达式即可，不用积分）</a:t>
                </a:r>
                <a:r>
                  <a:rPr lang="en-US" altLang="zh-CN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7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38</Words>
  <Application>Microsoft Office PowerPoint</Application>
  <PresentationFormat>宽屏</PresentationFormat>
  <Paragraphs>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黑体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附加题：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覃 柏霖</dc:creator>
  <cp:lastModifiedBy>覃 柏霖</cp:lastModifiedBy>
  <cp:revision>25</cp:revision>
  <dcterms:created xsi:type="dcterms:W3CDTF">2021-03-24T05:33:19Z</dcterms:created>
  <dcterms:modified xsi:type="dcterms:W3CDTF">2021-03-24T15:21:51Z</dcterms:modified>
</cp:coreProperties>
</file>